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9A30-68B7-4F09-BFCF-5D0A6C762C0D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AB9B-E8A8-4BAF-9443-92DBE72A3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13BC-3901-4CA9-99EC-B12499727B44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F0A5B-6812-4FEC-9E8E-372C4A324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4005-C46D-4300-A37C-383F179FC43D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A49EE-5078-4363-9577-FC09331AA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3449-75EA-4820-916D-0DB01FDD1DA0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0936-E2E3-437E-8B2A-638A85F60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FD08-1D51-4A56-B876-A174102272C9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C02C7-3D33-4DAA-84B8-E0B91EA70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2190-4F0F-4D5C-A2C5-E9253F774FE3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5DCD-012F-43EF-A887-8692C0D83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290D-1060-46BE-AC2A-90A49A32A395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88951-A5BE-4885-A735-E7EB58140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50C6E-A7D3-44B8-85D7-AEB52781CB24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C2DA-7A5E-486A-90FE-6A7A23D21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8334-4AC4-43FB-A6FA-C8E9C4B7CD7C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C54E-ECCB-4595-A2B6-B94D46303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0C0FB-804C-4692-942E-12224E6BAD0C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5402-DA4D-4FB8-8B6D-CA478D980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4E78-8FDD-421B-8BCD-AA3499E32978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FD00-0AEC-42D2-9FCB-7F426C25B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AE369-5933-4294-AE0D-905F853C4B79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04C7CE-63EF-4E53-9B5D-E79F9750A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400" smtClean="0">
                <a:ln>
                  <a:noFill/>
                </a:ln>
                <a:solidFill>
                  <a:schemeClr val="tx1"/>
                </a:solidFill>
                <a:effectLst/>
              </a:rPr>
              <a:t>ПРЕЗЕНТАЦИЯ </a:t>
            </a:r>
            <a:br>
              <a:rPr lang="ru-RU" sz="240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400" smtClean="0">
                <a:ln>
                  <a:noFill/>
                </a:ln>
                <a:solidFill>
                  <a:schemeClr val="tx1"/>
                </a:solidFill>
                <a:effectLst/>
              </a:rPr>
              <a:t>«МУЗЫКА И ЗДОРОВЬЕ»</a:t>
            </a:r>
          </a:p>
        </p:txBody>
      </p:sp>
      <p:pic>
        <p:nvPicPr>
          <p:cNvPr id="14338" name="Рисунок 4" descr="http://lyky.ru/sites/default/files/527079927.jp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2168525"/>
            <a:ext cx="5715000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Специалистами были выделены конкретные музыкальные композиции, которые рекомендовано «принимать» для лечения и профилактики всевозможных недугов.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88"/>
            <a:ext cx="4857750" cy="5357812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1.Уменьшить чувство тревоги и неуверенности помогают мазурки и прелюдии Шопена, мелодичные вальсы Штрауса и «Мелодии» Рубинштейна.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2. Уменьшают раздражительность и способствуют лечению бессонницы многие произведения Бетховена («Лунная соната», «Симфония ля минор»), произведения Баха, особенно «Кантата №2» и «Баркарола» Чайковского.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3. Снять симптомы гипертонии и напряженности в отношениях с другими людьми помогает «Концерт ре минор» для скрипки и «Кантата №21» Баха, «Соната для фортепиано» и «Квартет №5»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Бартока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и «Месса ля минор»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Брукнера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555" name="Содержимое 4" descr="http://www.ukrbizinfo.org.ua/media/k2/items/cache/6c16f95e5837b7a15cc22a32eb72fad8_XL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785938"/>
            <a:ext cx="3686175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Композиции, которые рекомендовано «принимать» для лечения и профилактики всевозможных недугов.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4. Быстро избавиться от головной боли помогают «Дон Жуан» Моцарта, «Венгерская рапсодия №1» Листа, сюита к драме «Маскарад» Хачатуряна и «Американец в Париже» Гершвина.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5. Для поднятия общего жизненного тонуса, улучшения самочувствия, активности и настроения полезно слушать «Шестую симфонию» 3 часть Чайковского, «Увертюру Эдмонда» Бетховена, «Прелюдию №1, опус 28» Шопена и «Венгерскую рапсодию №2» Листа.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6. Для уменьшения чувства обиды и озлобленности, а также зависти к успехам других людей специалисты рекомендуют слушать «Итальянский концерт» Баха» и «Симфонию» Гайдна.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579" name="Содержимое 4" descr="http://www.media-kuban.ru/images/thumbs/1/4/2/77241_original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43063"/>
            <a:ext cx="4038600" cy="4500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714750" cy="4525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b="1" i="1" smtClean="0">
                <a:solidFill>
                  <a:srgbClr val="7030A0"/>
                </a:solidFill>
              </a:rPr>
              <a:t>Прислушивайтесь чаще к своему организму и учитесь жить в гармонии с ним. И пусть музыка Вам в этом помогает!</a:t>
            </a:r>
          </a:p>
          <a:p>
            <a:pPr eaLnBrk="1" hangingPunct="1"/>
            <a:endParaRPr lang="ru-RU" b="1" i="1" smtClean="0">
              <a:solidFill>
                <a:srgbClr val="7030A0"/>
              </a:solidFill>
            </a:endParaRPr>
          </a:p>
        </p:txBody>
      </p:sp>
      <p:pic>
        <p:nvPicPr>
          <p:cNvPr id="25603" name="Содержимое 4" descr="http://i052.radikal.ru/1007/c8/d2f8d4cd4687.gi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1643063"/>
            <a:ext cx="440055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“Из глубины веков”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В древности выделяли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3 направления влияния музыки на человека: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1) на духовную сущность человека;</a:t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2) на интеллект;</a:t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3) на физическое тело.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"Музыка усиливает любую радость, успокаивает любую печаль, изгоняет болезни, смягчает любую боль, и поэтому Мудрецы Древности поклонялись Единой силе Души, Мелодии и Песни".</a:t>
            </a:r>
            <a:r>
              <a:rPr lang="ru-RU" sz="3200" i="1" dirty="0" smtClean="0">
                <a:solidFill>
                  <a:srgbClr val="7030A0"/>
                </a:solidFill>
              </a:rPr>
              <a:t/>
            </a:r>
            <a:br>
              <a:rPr lang="ru-RU" sz="3200" i="1" dirty="0" smtClean="0">
                <a:solidFill>
                  <a:srgbClr val="7030A0"/>
                </a:solidFill>
              </a:rPr>
            </a:br>
            <a:endParaRPr lang="ru-RU" sz="3200" i="1" dirty="0">
              <a:solidFill>
                <a:srgbClr val="7030A0"/>
              </a:solidFill>
            </a:endParaRPr>
          </a:p>
        </p:txBody>
      </p:sp>
      <p:pic>
        <p:nvPicPr>
          <p:cNvPr id="15363" name="Содержимое 6" descr="http://content.foto.mail.ru/list/wadim.web/_blogs/i-93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500188"/>
            <a:ext cx="4038600" cy="4071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Музыкотерапия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Известно, что музыкотерапия – это самый безопасный и экономичный способ, помогающий избавиться от многих заболеваний, который, к тому же не имеет противопоказаний.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Приятная музыка благотворно действует не только на нервную систему, но и систему кровообращения, на работу органов дыхания и даже пищеварения.</a:t>
            </a:r>
          </a:p>
        </p:txBody>
      </p:sp>
      <p:pic>
        <p:nvPicPr>
          <p:cNvPr id="16387" name="Содержимое 4" descr="http://www.stihi.ru/pics/2009/10/04/2839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14500"/>
            <a:ext cx="4038600" cy="3662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Музыкотерапия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285875"/>
            <a:ext cx="4324350" cy="5357813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Любимая мелодия способна вызывать увеличение в крови количества лимфоцитов, отчего организму становится легче бороться с болезнями.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В тот момент, когда звучит любимая композиция, нервная система приходит в тонус, улучшается обмен веществ, стимулируется дыхание и кровообращение.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Именно поэтому с помощью музыки можно навсегда забыть о плохом настроении, бессонницы, чувстве неуверенности и тревоги, улучшить память и внимании и даже развить всевозможные творческие способности.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1" name="Содержимое 4" descr="http://www.neizvestniy-geniy.ru/images/works/photo/2012/08/small/693957_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52975" y="1285875"/>
            <a:ext cx="3829050" cy="4840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Фактов , доказывающих влияние музыки на организм человека, собрано немало.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88"/>
            <a:ext cx="4038600" cy="405447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Одним из самых показательных является случай из жизни известного французского актера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Жерара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Депардье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Известно, что в молодости  актер довольно сильно заикался и никакие специалисты и прогрессивные методы лечения не помогали ему справиться с этим недугом. Пока по совету врача  не начал ежедневно по два часа подряд слушать музыку Моцарта. Уже через несколько месяцев он избавился от этой проблемы.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5" name="Содержимое 4" descr="http://forum.ixbt.com/post.cgi?id=attach:63:3312:4211:1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1785938"/>
            <a:ext cx="3643312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Музыка и рождаемость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86313" cy="511492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Известно, что сегодня совершенно здоровыми рождается не более 20% детей. И среди причин, влияющий на здоровье поколения, ученые называют не только менее здоровый образ жизни современных родителей, плохую экологию и прочие факторы, но и то, что сегодня серьезно изменились музыкальные предпочтения, появилось много «вредных» для здоровья музыкальных направлений, а популярность «полезной» классики или, к примеру, народной музыки упала. 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9459" name="Содержимое 4" descr="http://s45.radikal.ru/i110/1007/7b/66796481276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714500"/>
            <a:ext cx="4043362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Громкая музыка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285875"/>
            <a:ext cx="4643438" cy="528637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Громким считается звук, когда он превышает 80% возможной громкости. И слушать музыку такой громкости безопасно для здоровья только в том случае, если это делать не дольше 90 минут в день.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 Что же касается наушников, было доказано, что прослушивание музыки таким образом при 10-50% громкости в течение продолжительного времени не опасно для слуха. Но если включить музыку на 100% громкость и надеть наушники, то даже 5-минутное прослушивание может привести к глухоте. Причем относится это и к детям и к взрослым. 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3" name="Содержимое 4" descr="http://estudiarsonido.files.wordpress.com/2009/09/ngs0_7524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1428750"/>
            <a:ext cx="3757612" cy="4071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Вредная музыка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целом, медикам и психологам все же удалось доказать общую закономерность положительного и отрицательного воздействия конкретных музыкальных направлений.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частности, к «вредной» музыке были отнесены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хаус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хип-хоп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панк-рок, тяжелый рок,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хэви-метал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шансон, а также творчество таких исполнителей, как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Мэрлин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Мэнсон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или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Оззи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Осборн.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7" name="Содержимое 4" descr="http://upload.wikimedia.org/wikipedia/commons/thumb/7/7b/Tuska2007_Abbath_02.jpeg/200px-Tuska2007_Abbath_02.jpe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1571625"/>
            <a:ext cx="4071937" cy="4195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Полезная музыка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0" cy="5043488"/>
          </a:xfrm>
        </p:spPr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список «полезных» попали практически все произведения классиков. Причем, самой целебной и необыкновенной по воздействию принято считать музыку Моцарта: не быстрая и не медленная, плавная, но не занудная – этот музыкальный феномен даже получил свое определение, как «эффект Моцарта». Не менее полезно слушать детские и народные песни, которые формируют ощущение защищенности и полного спокойствия.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1" name="Содержимое 4" descr="http://astro.rin.ru/images/article/244_vam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1357313"/>
            <a:ext cx="3929062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606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Home</dc:creator>
  <cp:lastModifiedBy>User</cp:lastModifiedBy>
  <cp:revision>11</cp:revision>
  <dcterms:created xsi:type="dcterms:W3CDTF">2013-02-07T11:04:34Z</dcterms:created>
  <dcterms:modified xsi:type="dcterms:W3CDTF">2018-04-22T02:01:42Z</dcterms:modified>
</cp:coreProperties>
</file>