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61" r:id="rId4"/>
    <p:sldId id="262" r:id="rId5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57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57559" y="240830"/>
            <a:ext cx="7755890" cy="10561320"/>
            <a:chOff x="1057559" y="240830"/>
            <a:chExt cx="7755890" cy="105613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7559" y="240830"/>
              <a:ext cx="7755337" cy="105608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03683" y="387416"/>
              <a:ext cx="7295515" cy="10106660"/>
            </a:xfrm>
            <a:custGeom>
              <a:avLst/>
              <a:gdLst/>
              <a:ahLst/>
              <a:cxnLst/>
              <a:rect l="l" t="t" r="r" b="b"/>
              <a:pathLst>
                <a:path w="7295515" h="10106660">
                  <a:moveTo>
                    <a:pt x="729757" y="0"/>
                  </a:moveTo>
                  <a:lnTo>
                    <a:pt x="0" y="9607487"/>
                  </a:lnTo>
                  <a:lnTo>
                    <a:pt x="6565328" y="10106173"/>
                  </a:lnTo>
                  <a:lnTo>
                    <a:pt x="7295086" y="498686"/>
                  </a:lnTo>
                  <a:lnTo>
                    <a:pt x="729757" y="0"/>
                  </a:lnTo>
                  <a:close/>
                </a:path>
              </a:pathLst>
            </a:custGeom>
            <a:solidFill>
              <a:srgbClr val="EDEB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96205" y="1480757"/>
              <a:ext cx="250825" cy="347345"/>
            </a:xfrm>
            <a:custGeom>
              <a:avLst/>
              <a:gdLst/>
              <a:ahLst/>
              <a:cxnLst/>
              <a:rect l="l" t="t" r="r" b="b"/>
              <a:pathLst>
                <a:path w="250825" h="347344">
                  <a:moveTo>
                    <a:pt x="136332" y="0"/>
                  </a:moveTo>
                  <a:lnTo>
                    <a:pt x="79087" y="17642"/>
                  </a:lnTo>
                  <a:lnTo>
                    <a:pt x="42136" y="49970"/>
                  </a:lnTo>
                  <a:lnTo>
                    <a:pt x="7865" y="120715"/>
                  </a:lnTo>
                  <a:lnTo>
                    <a:pt x="0" y="171624"/>
                  </a:lnTo>
                  <a:lnTo>
                    <a:pt x="2977" y="223135"/>
                  </a:lnTo>
                  <a:lnTo>
                    <a:pt x="14985" y="274999"/>
                  </a:lnTo>
                  <a:lnTo>
                    <a:pt x="37091" y="315613"/>
                  </a:lnTo>
                  <a:lnTo>
                    <a:pt x="80341" y="339478"/>
                  </a:lnTo>
                  <a:lnTo>
                    <a:pt x="111990" y="347066"/>
                  </a:lnTo>
                  <a:lnTo>
                    <a:pt x="144042" y="346175"/>
                  </a:lnTo>
                  <a:lnTo>
                    <a:pt x="200879" y="315557"/>
                  </a:lnTo>
                  <a:lnTo>
                    <a:pt x="228314" y="261547"/>
                  </a:lnTo>
                  <a:lnTo>
                    <a:pt x="237627" y="222383"/>
                  </a:lnTo>
                  <a:lnTo>
                    <a:pt x="232706" y="213765"/>
                  </a:lnTo>
                  <a:lnTo>
                    <a:pt x="193021" y="225042"/>
                  </a:lnTo>
                  <a:lnTo>
                    <a:pt x="190498" y="241440"/>
                  </a:lnTo>
                  <a:lnTo>
                    <a:pt x="187104" y="255882"/>
                  </a:lnTo>
                  <a:lnTo>
                    <a:pt x="180788" y="268673"/>
                  </a:lnTo>
                  <a:lnTo>
                    <a:pt x="172286" y="280167"/>
                  </a:lnTo>
                  <a:lnTo>
                    <a:pt x="162331" y="290716"/>
                  </a:lnTo>
                  <a:lnTo>
                    <a:pt x="133846" y="305609"/>
                  </a:lnTo>
                  <a:lnTo>
                    <a:pt x="101228" y="304828"/>
                  </a:lnTo>
                  <a:lnTo>
                    <a:pt x="54041" y="263732"/>
                  </a:lnTo>
                  <a:lnTo>
                    <a:pt x="41031" y="203302"/>
                  </a:lnTo>
                  <a:lnTo>
                    <a:pt x="39620" y="172536"/>
                  </a:lnTo>
                  <a:lnTo>
                    <a:pt x="42314" y="141349"/>
                  </a:lnTo>
                  <a:lnTo>
                    <a:pt x="53949" y="101877"/>
                  </a:lnTo>
                  <a:lnTo>
                    <a:pt x="75998" y="67141"/>
                  </a:lnTo>
                  <a:lnTo>
                    <a:pt x="113236" y="40045"/>
                  </a:lnTo>
                  <a:lnTo>
                    <a:pt x="149533" y="39679"/>
                  </a:lnTo>
                  <a:lnTo>
                    <a:pt x="180140" y="58651"/>
                  </a:lnTo>
                  <a:lnTo>
                    <a:pt x="200309" y="89570"/>
                  </a:lnTo>
                  <a:lnTo>
                    <a:pt x="202941" y="97367"/>
                  </a:lnTo>
                  <a:lnTo>
                    <a:pt x="207188" y="113368"/>
                  </a:lnTo>
                  <a:lnTo>
                    <a:pt x="209502" y="121318"/>
                  </a:lnTo>
                  <a:lnTo>
                    <a:pt x="211743" y="128239"/>
                  </a:lnTo>
                  <a:lnTo>
                    <a:pt x="216319" y="133401"/>
                  </a:lnTo>
                  <a:lnTo>
                    <a:pt x="231638" y="132679"/>
                  </a:lnTo>
                  <a:lnTo>
                    <a:pt x="237700" y="127464"/>
                  </a:lnTo>
                  <a:lnTo>
                    <a:pt x="241137" y="110187"/>
                  </a:lnTo>
                  <a:lnTo>
                    <a:pt x="247093" y="72555"/>
                  </a:lnTo>
                  <a:lnTo>
                    <a:pt x="248443" y="65233"/>
                  </a:lnTo>
                  <a:lnTo>
                    <a:pt x="249478" y="57864"/>
                  </a:lnTo>
                  <a:lnTo>
                    <a:pt x="250194" y="50456"/>
                  </a:lnTo>
                  <a:lnTo>
                    <a:pt x="250590" y="43017"/>
                  </a:lnTo>
                  <a:lnTo>
                    <a:pt x="249085" y="34170"/>
                  </a:lnTo>
                  <a:lnTo>
                    <a:pt x="245003" y="26740"/>
                  </a:lnTo>
                  <a:lnTo>
                    <a:pt x="238665" y="22317"/>
                  </a:lnTo>
                  <a:lnTo>
                    <a:pt x="230392" y="22494"/>
                  </a:lnTo>
                  <a:lnTo>
                    <a:pt x="213285" y="25189"/>
                  </a:lnTo>
                  <a:lnTo>
                    <a:pt x="198050" y="22492"/>
                  </a:lnTo>
                  <a:lnTo>
                    <a:pt x="183706" y="16346"/>
                  </a:lnTo>
                  <a:lnTo>
                    <a:pt x="169273" y="8693"/>
                  </a:lnTo>
                  <a:lnTo>
                    <a:pt x="153098" y="2377"/>
                  </a:lnTo>
                  <a:lnTo>
                    <a:pt x="1363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59652" y="1606251"/>
              <a:ext cx="224939" cy="24517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397470" y="1620265"/>
              <a:ext cx="283210" cy="256540"/>
            </a:xfrm>
            <a:custGeom>
              <a:avLst/>
              <a:gdLst/>
              <a:ahLst/>
              <a:cxnLst/>
              <a:rect l="l" t="t" r="r" b="b"/>
              <a:pathLst>
                <a:path w="283210" h="256539">
                  <a:moveTo>
                    <a:pt x="23174" y="0"/>
                  </a:moveTo>
                  <a:lnTo>
                    <a:pt x="13698" y="931"/>
                  </a:lnTo>
                  <a:lnTo>
                    <a:pt x="8473" y="17988"/>
                  </a:lnTo>
                  <a:lnTo>
                    <a:pt x="13426" y="24124"/>
                  </a:lnTo>
                  <a:lnTo>
                    <a:pt x="19970" y="27402"/>
                  </a:lnTo>
                  <a:lnTo>
                    <a:pt x="32326" y="36613"/>
                  </a:lnTo>
                  <a:lnTo>
                    <a:pt x="39247" y="48261"/>
                  </a:lnTo>
                  <a:lnTo>
                    <a:pt x="42257" y="61741"/>
                  </a:lnTo>
                  <a:lnTo>
                    <a:pt x="42880" y="76447"/>
                  </a:lnTo>
                  <a:lnTo>
                    <a:pt x="42780" y="102156"/>
                  </a:lnTo>
                  <a:lnTo>
                    <a:pt x="40250" y="153428"/>
                  </a:lnTo>
                  <a:lnTo>
                    <a:pt x="30529" y="198366"/>
                  </a:lnTo>
                  <a:lnTo>
                    <a:pt x="6794" y="213460"/>
                  </a:lnTo>
                  <a:lnTo>
                    <a:pt x="1982" y="219200"/>
                  </a:lnTo>
                  <a:lnTo>
                    <a:pt x="0" y="226600"/>
                  </a:lnTo>
                  <a:lnTo>
                    <a:pt x="358" y="235312"/>
                  </a:lnTo>
                  <a:lnTo>
                    <a:pt x="37238" y="239135"/>
                  </a:lnTo>
                  <a:lnTo>
                    <a:pt x="55686" y="240803"/>
                  </a:lnTo>
                  <a:lnTo>
                    <a:pt x="74157" y="241835"/>
                  </a:lnTo>
                  <a:lnTo>
                    <a:pt x="86237" y="240278"/>
                  </a:lnTo>
                  <a:lnTo>
                    <a:pt x="92491" y="235101"/>
                  </a:lnTo>
                  <a:lnTo>
                    <a:pt x="92448" y="226985"/>
                  </a:lnTo>
                  <a:lnTo>
                    <a:pt x="85633" y="216611"/>
                  </a:lnTo>
                  <a:lnTo>
                    <a:pt x="73791" y="200165"/>
                  </a:lnTo>
                  <a:lnTo>
                    <a:pt x="67844" y="183188"/>
                  </a:lnTo>
                  <a:lnTo>
                    <a:pt x="67043" y="165024"/>
                  </a:lnTo>
                  <a:lnTo>
                    <a:pt x="70639" y="145021"/>
                  </a:lnTo>
                  <a:lnTo>
                    <a:pt x="73283" y="128202"/>
                  </a:lnTo>
                  <a:lnTo>
                    <a:pt x="73548" y="110758"/>
                  </a:lnTo>
                  <a:lnTo>
                    <a:pt x="72822" y="93043"/>
                  </a:lnTo>
                  <a:lnTo>
                    <a:pt x="72492" y="75411"/>
                  </a:lnTo>
                  <a:lnTo>
                    <a:pt x="72649" y="67547"/>
                  </a:lnTo>
                  <a:lnTo>
                    <a:pt x="71183" y="57003"/>
                  </a:lnTo>
                  <a:lnTo>
                    <a:pt x="92889" y="55966"/>
                  </a:lnTo>
                  <a:lnTo>
                    <a:pt x="95706" y="65809"/>
                  </a:lnTo>
                  <a:lnTo>
                    <a:pt x="95507" y="73903"/>
                  </a:lnTo>
                  <a:lnTo>
                    <a:pt x="97138" y="108886"/>
                  </a:lnTo>
                  <a:lnTo>
                    <a:pt x="101919" y="143519"/>
                  </a:lnTo>
                  <a:lnTo>
                    <a:pt x="107185" y="178089"/>
                  </a:lnTo>
                  <a:lnTo>
                    <a:pt x="110271" y="212883"/>
                  </a:lnTo>
                  <a:lnTo>
                    <a:pt x="110543" y="221323"/>
                  </a:lnTo>
                  <a:lnTo>
                    <a:pt x="109224" y="230589"/>
                  </a:lnTo>
                  <a:lnTo>
                    <a:pt x="119443" y="233029"/>
                  </a:lnTo>
                  <a:lnTo>
                    <a:pt x="148670" y="190682"/>
                  </a:lnTo>
                  <a:lnTo>
                    <a:pt x="154032" y="177499"/>
                  </a:lnTo>
                  <a:lnTo>
                    <a:pt x="162573" y="165628"/>
                  </a:lnTo>
                  <a:lnTo>
                    <a:pt x="180812" y="100158"/>
                  </a:lnTo>
                  <a:lnTo>
                    <a:pt x="191389" y="63422"/>
                  </a:lnTo>
                  <a:lnTo>
                    <a:pt x="210886" y="64961"/>
                  </a:lnTo>
                  <a:lnTo>
                    <a:pt x="209828" y="75170"/>
                  </a:lnTo>
                  <a:lnTo>
                    <a:pt x="209263" y="83065"/>
                  </a:lnTo>
                  <a:lnTo>
                    <a:pt x="206510" y="108611"/>
                  </a:lnTo>
                  <a:lnTo>
                    <a:pt x="202792" y="134049"/>
                  </a:lnTo>
                  <a:lnTo>
                    <a:pt x="199379" y="159552"/>
                  </a:lnTo>
                  <a:lnTo>
                    <a:pt x="194351" y="198958"/>
                  </a:lnTo>
                  <a:lnTo>
                    <a:pt x="161662" y="219595"/>
                  </a:lnTo>
                  <a:lnTo>
                    <a:pt x="158349" y="226993"/>
                  </a:lnTo>
                  <a:lnTo>
                    <a:pt x="156981" y="234863"/>
                  </a:lnTo>
                  <a:lnTo>
                    <a:pt x="157577" y="242829"/>
                  </a:lnTo>
                  <a:lnTo>
                    <a:pt x="160154" y="250515"/>
                  </a:lnTo>
                  <a:lnTo>
                    <a:pt x="199002" y="248985"/>
                  </a:lnTo>
                  <a:lnTo>
                    <a:pt x="218395" y="249943"/>
                  </a:lnTo>
                  <a:lnTo>
                    <a:pt x="237733" y="254610"/>
                  </a:lnTo>
                  <a:lnTo>
                    <a:pt x="245841" y="256273"/>
                  </a:lnTo>
                  <a:lnTo>
                    <a:pt x="253638" y="255102"/>
                  </a:lnTo>
                  <a:lnTo>
                    <a:pt x="260273" y="250734"/>
                  </a:lnTo>
                  <a:lnTo>
                    <a:pt x="264894" y="242809"/>
                  </a:lnTo>
                  <a:lnTo>
                    <a:pt x="265775" y="234824"/>
                  </a:lnTo>
                  <a:lnTo>
                    <a:pt x="263175" y="228426"/>
                  </a:lnTo>
                  <a:lnTo>
                    <a:pt x="258089" y="223683"/>
                  </a:lnTo>
                  <a:lnTo>
                    <a:pt x="251513" y="220663"/>
                  </a:lnTo>
                  <a:lnTo>
                    <a:pt x="239202" y="214383"/>
                  </a:lnTo>
                  <a:lnTo>
                    <a:pt x="233169" y="205538"/>
                  </a:lnTo>
                  <a:lnTo>
                    <a:pt x="231559" y="194509"/>
                  </a:lnTo>
                  <a:lnTo>
                    <a:pt x="232518" y="181680"/>
                  </a:lnTo>
                  <a:lnTo>
                    <a:pt x="234666" y="158112"/>
                  </a:lnTo>
                  <a:lnTo>
                    <a:pt x="237400" y="110780"/>
                  </a:lnTo>
                  <a:lnTo>
                    <a:pt x="245487" y="61706"/>
                  </a:lnTo>
                  <a:lnTo>
                    <a:pt x="275564" y="47558"/>
                  </a:lnTo>
                  <a:lnTo>
                    <a:pt x="283187" y="42668"/>
                  </a:lnTo>
                  <a:lnTo>
                    <a:pt x="261994" y="14669"/>
                  </a:lnTo>
                  <a:lnTo>
                    <a:pt x="250641" y="14736"/>
                  </a:lnTo>
                  <a:lnTo>
                    <a:pt x="239232" y="15423"/>
                  </a:lnTo>
                  <a:lnTo>
                    <a:pt x="227911" y="15765"/>
                  </a:lnTo>
                  <a:lnTo>
                    <a:pt x="216823" y="14795"/>
                  </a:lnTo>
                  <a:lnTo>
                    <a:pt x="201176" y="14400"/>
                  </a:lnTo>
                  <a:lnTo>
                    <a:pt x="189261" y="19102"/>
                  </a:lnTo>
                  <a:lnTo>
                    <a:pt x="164208" y="58130"/>
                  </a:lnTo>
                  <a:lnTo>
                    <a:pt x="149589" y="111525"/>
                  </a:lnTo>
                  <a:lnTo>
                    <a:pt x="148730" y="117211"/>
                  </a:lnTo>
                  <a:lnTo>
                    <a:pt x="143914" y="121462"/>
                  </a:lnTo>
                  <a:lnTo>
                    <a:pt x="125061" y="77235"/>
                  </a:lnTo>
                  <a:lnTo>
                    <a:pt x="124621" y="60750"/>
                  </a:lnTo>
                  <a:lnTo>
                    <a:pt x="124982" y="44249"/>
                  </a:lnTo>
                  <a:lnTo>
                    <a:pt x="123047" y="26287"/>
                  </a:lnTo>
                  <a:lnTo>
                    <a:pt x="115595" y="13604"/>
                  </a:lnTo>
                  <a:lnTo>
                    <a:pt x="102772" y="6092"/>
                  </a:lnTo>
                  <a:lnTo>
                    <a:pt x="84722" y="3643"/>
                  </a:lnTo>
                  <a:lnTo>
                    <a:pt x="58009" y="4604"/>
                  </a:lnTo>
                  <a:lnTo>
                    <a:pt x="44660" y="4277"/>
                  </a:lnTo>
                  <a:lnTo>
                    <a:pt x="31289" y="2094"/>
                  </a:lnTo>
                  <a:lnTo>
                    <a:pt x="231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77850" y="1654971"/>
              <a:ext cx="238884" cy="24904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928867" y="1680402"/>
              <a:ext cx="262890" cy="245110"/>
            </a:xfrm>
            <a:custGeom>
              <a:avLst/>
              <a:gdLst/>
              <a:ahLst/>
              <a:cxnLst/>
              <a:rect l="l" t="t" r="r" b="b"/>
              <a:pathLst>
                <a:path w="262889" h="245110">
                  <a:moveTo>
                    <a:pt x="213318" y="136385"/>
                  </a:moveTo>
                  <a:lnTo>
                    <a:pt x="124813" y="136385"/>
                  </a:lnTo>
                  <a:lnTo>
                    <a:pt x="141514" y="136435"/>
                  </a:lnTo>
                  <a:lnTo>
                    <a:pt x="154842" y="139652"/>
                  </a:lnTo>
                  <a:lnTo>
                    <a:pt x="163703" y="146385"/>
                  </a:lnTo>
                  <a:lnTo>
                    <a:pt x="168751" y="156334"/>
                  </a:lnTo>
                  <a:lnTo>
                    <a:pt x="170634" y="169199"/>
                  </a:lnTo>
                  <a:lnTo>
                    <a:pt x="170504" y="185000"/>
                  </a:lnTo>
                  <a:lnTo>
                    <a:pt x="167452" y="199191"/>
                  </a:lnTo>
                  <a:lnTo>
                    <a:pt x="159297" y="210623"/>
                  </a:lnTo>
                  <a:lnTo>
                    <a:pt x="143860" y="218150"/>
                  </a:lnTo>
                  <a:lnTo>
                    <a:pt x="138279" y="219595"/>
                  </a:lnTo>
                  <a:lnTo>
                    <a:pt x="134007" y="223480"/>
                  </a:lnTo>
                  <a:lnTo>
                    <a:pt x="137441" y="236631"/>
                  </a:lnTo>
                  <a:lnTo>
                    <a:pt x="143451" y="237490"/>
                  </a:lnTo>
                  <a:lnTo>
                    <a:pt x="165282" y="239600"/>
                  </a:lnTo>
                  <a:lnTo>
                    <a:pt x="214674" y="243845"/>
                  </a:lnTo>
                  <a:lnTo>
                    <a:pt x="223010" y="244686"/>
                  </a:lnTo>
                  <a:lnTo>
                    <a:pt x="231231" y="244652"/>
                  </a:lnTo>
                  <a:lnTo>
                    <a:pt x="238098" y="241719"/>
                  </a:lnTo>
                  <a:lnTo>
                    <a:pt x="242370" y="233867"/>
                  </a:lnTo>
                  <a:lnTo>
                    <a:pt x="242247" y="224436"/>
                  </a:lnTo>
                  <a:lnTo>
                    <a:pt x="237464" y="219416"/>
                  </a:lnTo>
                  <a:lnTo>
                    <a:pt x="229901" y="217220"/>
                  </a:lnTo>
                  <a:lnTo>
                    <a:pt x="221439" y="216265"/>
                  </a:lnTo>
                  <a:lnTo>
                    <a:pt x="213728" y="214502"/>
                  </a:lnTo>
                  <a:lnTo>
                    <a:pt x="208135" y="210891"/>
                  </a:lnTo>
                  <a:lnTo>
                    <a:pt x="205291" y="205242"/>
                  </a:lnTo>
                  <a:lnTo>
                    <a:pt x="205826" y="197365"/>
                  </a:lnTo>
                  <a:lnTo>
                    <a:pt x="211318" y="166911"/>
                  </a:lnTo>
                  <a:lnTo>
                    <a:pt x="213318" y="136385"/>
                  </a:lnTo>
                  <a:close/>
                </a:path>
                <a:path w="262889" h="245110">
                  <a:moveTo>
                    <a:pt x="9215" y="151262"/>
                  </a:moveTo>
                  <a:lnTo>
                    <a:pt x="4272" y="156675"/>
                  </a:lnTo>
                  <a:lnTo>
                    <a:pt x="2577" y="163879"/>
                  </a:lnTo>
                  <a:lnTo>
                    <a:pt x="23" y="180224"/>
                  </a:lnTo>
                  <a:lnTo>
                    <a:pt x="0" y="181596"/>
                  </a:lnTo>
                  <a:lnTo>
                    <a:pt x="492" y="196706"/>
                  </a:lnTo>
                  <a:lnTo>
                    <a:pt x="25967" y="234540"/>
                  </a:lnTo>
                  <a:lnTo>
                    <a:pt x="39762" y="237309"/>
                  </a:lnTo>
                  <a:lnTo>
                    <a:pt x="54411" y="236705"/>
                  </a:lnTo>
                  <a:lnTo>
                    <a:pt x="89912" y="215246"/>
                  </a:lnTo>
                  <a:lnTo>
                    <a:pt x="92417" y="202831"/>
                  </a:lnTo>
                  <a:lnTo>
                    <a:pt x="51287" y="202831"/>
                  </a:lnTo>
                  <a:lnTo>
                    <a:pt x="42669" y="202328"/>
                  </a:lnTo>
                  <a:lnTo>
                    <a:pt x="35486" y="202056"/>
                  </a:lnTo>
                  <a:lnTo>
                    <a:pt x="29527" y="196706"/>
                  </a:lnTo>
                  <a:lnTo>
                    <a:pt x="28423" y="189470"/>
                  </a:lnTo>
                  <a:lnTo>
                    <a:pt x="26890" y="181596"/>
                  </a:lnTo>
                  <a:lnTo>
                    <a:pt x="27413" y="173188"/>
                  </a:lnTo>
                  <a:lnTo>
                    <a:pt x="25979" y="159366"/>
                  </a:lnTo>
                  <a:lnTo>
                    <a:pt x="23507" y="154026"/>
                  </a:lnTo>
                  <a:lnTo>
                    <a:pt x="9215" y="151262"/>
                  </a:lnTo>
                  <a:close/>
                </a:path>
                <a:path w="262889" h="245110">
                  <a:moveTo>
                    <a:pt x="111452" y="0"/>
                  </a:moveTo>
                  <a:lnTo>
                    <a:pt x="64004" y="25509"/>
                  </a:lnTo>
                  <a:lnTo>
                    <a:pt x="45462" y="66778"/>
                  </a:lnTo>
                  <a:lnTo>
                    <a:pt x="49756" y="80506"/>
                  </a:lnTo>
                  <a:lnTo>
                    <a:pt x="68398" y="107645"/>
                  </a:lnTo>
                  <a:lnTo>
                    <a:pt x="72510" y="122447"/>
                  </a:lnTo>
                  <a:lnTo>
                    <a:pt x="71304" y="137770"/>
                  </a:lnTo>
                  <a:lnTo>
                    <a:pt x="65194" y="154026"/>
                  </a:lnTo>
                  <a:lnTo>
                    <a:pt x="61537" y="162333"/>
                  </a:lnTo>
                  <a:lnTo>
                    <a:pt x="58658" y="171157"/>
                  </a:lnTo>
                  <a:lnTo>
                    <a:pt x="56666" y="180224"/>
                  </a:lnTo>
                  <a:lnTo>
                    <a:pt x="55570" y="189606"/>
                  </a:lnTo>
                  <a:lnTo>
                    <a:pt x="55060" y="196716"/>
                  </a:lnTo>
                  <a:lnTo>
                    <a:pt x="51287" y="202831"/>
                  </a:lnTo>
                  <a:lnTo>
                    <a:pt x="92417" y="202831"/>
                  </a:lnTo>
                  <a:lnTo>
                    <a:pt x="93532" y="194340"/>
                  </a:lnTo>
                  <a:lnTo>
                    <a:pt x="95151" y="184137"/>
                  </a:lnTo>
                  <a:lnTo>
                    <a:pt x="112880" y="140262"/>
                  </a:lnTo>
                  <a:lnTo>
                    <a:pt x="124813" y="136385"/>
                  </a:lnTo>
                  <a:lnTo>
                    <a:pt x="213318" y="136385"/>
                  </a:lnTo>
                  <a:lnTo>
                    <a:pt x="214488" y="107415"/>
                  </a:lnTo>
                  <a:lnTo>
                    <a:pt x="153188" y="107415"/>
                  </a:lnTo>
                  <a:lnTo>
                    <a:pt x="142311" y="106899"/>
                  </a:lnTo>
                  <a:lnTo>
                    <a:pt x="92042" y="92067"/>
                  </a:lnTo>
                  <a:lnTo>
                    <a:pt x="78029" y="65275"/>
                  </a:lnTo>
                  <a:lnTo>
                    <a:pt x="84245" y="51787"/>
                  </a:lnTo>
                  <a:lnTo>
                    <a:pt x="98052" y="40024"/>
                  </a:lnTo>
                  <a:lnTo>
                    <a:pt x="116411" y="31929"/>
                  </a:lnTo>
                  <a:lnTo>
                    <a:pt x="136279" y="29444"/>
                  </a:lnTo>
                  <a:lnTo>
                    <a:pt x="262577" y="29444"/>
                  </a:lnTo>
                  <a:lnTo>
                    <a:pt x="262621" y="27883"/>
                  </a:lnTo>
                  <a:lnTo>
                    <a:pt x="177325" y="5832"/>
                  </a:lnTo>
                  <a:lnTo>
                    <a:pt x="177356" y="5497"/>
                  </a:lnTo>
                  <a:lnTo>
                    <a:pt x="127937" y="1179"/>
                  </a:lnTo>
                  <a:lnTo>
                    <a:pt x="111452" y="0"/>
                  </a:lnTo>
                  <a:close/>
                </a:path>
                <a:path w="262889" h="245110">
                  <a:moveTo>
                    <a:pt x="262577" y="29444"/>
                  </a:moveTo>
                  <a:lnTo>
                    <a:pt x="136279" y="29444"/>
                  </a:lnTo>
                  <a:lnTo>
                    <a:pt x="146740" y="30011"/>
                  </a:lnTo>
                  <a:lnTo>
                    <a:pt x="156921" y="31679"/>
                  </a:lnTo>
                  <a:lnTo>
                    <a:pt x="165789" y="35931"/>
                  </a:lnTo>
                  <a:lnTo>
                    <a:pt x="172309" y="44249"/>
                  </a:lnTo>
                  <a:lnTo>
                    <a:pt x="176740" y="56969"/>
                  </a:lnTo>
                  <a:lnTo>
                    <a:pt x="178069" y="70192"/>
                  </a:lnTo>
                  <a:lnTo>
                    <a:pt x="176307" y="83363"/>
                  </a:lnTo>
                  <a:lnTo>
                    <a:pt x="171461" y="95923"/>
                  </a:lnTo>
                  <a:lnTo>
                    <a:pt x="163270" y="104719"/>
                  </a:lnTo>
                  <a:lnTo>
                    <a:pt x="153188" y="107415"/>
                  </a:lnTo>
                  <a:lnTo>
                    <a:pt x="214488" y="107415"/>
                  </a:lnTo>
                  <a:lnTo>
                    <a:pt x="220083" y="62041"/>
                  </a:lnTo>
                  <a:lnTo>
                    <a:pt x="245700" y="41946"/>
                  </a:lnTo>
                  <a:lnTo>
                    <a:pt x="255034" y="41946"/>
                  </a:lnTo>
                  <a:lnTo>
                    <a:pt x="262338" y="37956"/>
                  </a:lnTo>
                  <a:lnTo>
                    <a:pt x="262577" y="29444"/>
                  </a:lnTo>
                  <a:close/>
                </a:path>
                <a:path w="262889" h="245110">
                  <a:moveTo>
                    <a:pt x="255034" y="41946"/>
                  </a:moveTo>
                  <a:lnTo>
                    <a:pt x="245700" y="41946"/>
                  </a:lnTo>
                  <a:lnTo>
                    <a:pt x="254746" y="42103"/>
                  </a:lnTo>
                  <a:lnTo>
                    <a:pt x="255034" y="419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29626" y="1706572"/>
              <a:ext cx="228935" cy="24736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83867" y="1722526"/>
              <a:ext cx="454417" cy="26360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58992" y="1929692"/>
              <a:ext cx="81337" cy="7777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75966" y="1939609"/>
              <a:ext cx="81337" cy="7777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92920" y="1949521"/>
              <a:ext cx="81337" cy="7777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04311" y="8993094"/>
              <a:ext cx="81337" cy="7777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21269" y="9003007"/>
              <a:ext cx="81337" cy="7777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38228" y="9012921"/>
              <a:ext cx="81337" cy="7777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976103" y="8862313"/>
              <a:ext cx="246379" cy="259079"/>
            </a:xfrm>
            <a:custGeom>
              <a:avLst/>
              <a:gdLst/>
              <a:ahLst/>
              <a:cxnLst/>
              <a:rect l="l" t="t" r="r" b="b"/>
              <a:pathLst>
                <a:path w="246380" h="259079">
                  <a:moveTo>
                    <a:pt x="35443" y="0"/>
                  </a:moveTo>
                  <a:lnTo>
                    <a:pt x="26370" y="2064"/>
                  </a:lnTo>
                  <a:lnTo>
                    <a:pt x="21385" y="7253"/>
                  </a:lnTo>
                  <a:lnTo>
                    <a:pt x="21071" y="14394"/>
                  </a:lnTo>
                  <a:lnTo>
                    <a:pt x="26009" y="22313"/>
                  </a:lnTo>
                  <a:lnTo>
                    <a:pt x="33989" y="30217"/>
                  </a:lnTo>
                  <a:lnTo>
                    <a:pt x="41085" y="38297"/>
                  </a:lnTo>
                  <a:lnTo>
                    <a:pt x="46111" y="47704"/>
                  </a:lnTo>
                  <a:lnTo>
                    <a:pt x="47883" y="59589"/>
                  </a:lnTo>
                  <a:lnTo>
                    <a:pt x="46123" y="90543"/>
                  </a:lnTo>
                  <a:lnTo>
                    <a:pt x="42725" y="121301"/>
                  </a:lnTo>
                  <a:lnTo>
                    <a:pt x="38720" y="151982"/>
                  </a:lnTo>
                  <a:lnTo>
                    <a:pt x="35140" y="182706"/>
                  </a:lnTo>
                  <a:lnTo>
                    <a:pt x="5916" y="211260"/>
                  </a:lnTo>
                  <a:lnTo>
                    <a:pt x="0" y="215386"/>
                  </a:lnTo>
                  <a:lnTo>
                    <a:pt x="1392" y="231040"/>
                  </a:lnTo>
                  <a:lnTo>
                    <a:pt x="7162" y="236736"/>
                  </a:lnTo>
                  <a:lnTo>
                    <a:pt x="14386" y="237238"/>
                  </a:lnTo>
                  <a:lnTo>
                    <a:pt x="34875" y="239608"/>
                  </a:lnTo>
                  <a:lnTo>
                    <a:pt x="55393" y="241757"/>
                  </a:lnTo>
                  <a:lnTo>
                    <a:pt x="75939" y="243685"/>
                  </a:lnTo>
                  <a:lnTo>
                    <a:pt x="96510" y="245395"/>
                  </a:lnTo>
                  <a:lnTo>
                    <a:pt x="103714" y="246285"/>
                  </a:lnTo>
                  <a:lnTo>
                    <a:pt x="110488" y="241762"/>
                  </a:lnTo>
                  <a:lnTo>
                    <a:pt x="115054" y="225438"/>
                  </a:lnTo>
                  <a:lnTo>
                    <a:pt x="110467" y="216401"/>
                  </a:lnTo>
                  <a:lnTo>
                    <a:pt x="102468" y="214600"/>
                  </a:lnTo>
                  <a:lnTo>
                    <a:pt x="81950" y="204791"/>
                  </a:lnTo>
                  <a:lnTo>
                    <a:pt x="73730" y="189631"/>
                  </a:lnTo>
                  <a:lnTo>
                    <a:pt x="72759" y="171344"/>
                  </a:lnTo>
                  <a:lnTo>
                    <a:pt x="73987" y="152152"/>
                  </a:lnTo>
                  <a:lnTo>
                    <a:pt x="76363" y="140931"/>
                  </a:lnTo>
                  <a:lnTo>
                    <a:pt x="82210" y="133662"/>
                  </a:lnTo>
                  <a:lnTo>
                    <a:pt x="90954" y="130187"/>
                  </a:lnTo>
                  <a:lnTo>
                    <a:pt x="102017" y="130352"/>
                  </a:lnTo>
                  <a:lnTo>
                    <a:pt x="137308" y="151646"/>
                  </a:lnTo>
                  <a:lnTo>
                    <a:pt x="148693" y="189685"/>
                  </a:lnTo>
                  <a:lnTo>
                    <a:pt x="149304" y="201919"/>
                  </a:lnTo>
                  <a:lnTo>
                    <a:pt x="150162" y="214150"/>
                  </a:lnTo>
                  <a:lnTo>
                    <a:pt x="155316" y="233216"/>
                  </a:lnTo>
                  <a:lnTo>
                    <a:pt x="165747" y="247163"/>
                  </a:lnTo>
                  <a:lnTo>
                    <a:pt x="180865" y="255713"/>
                  </a:lnTo>
                  <a:lnTo>
                    <a:pt x="200077" y="258588"/>
                  </a:lnTo>
                  <a:lnTo>
                    <a:pt x="218802" y="256554"/>
                  </a:lnTo>
                  <a:lnTo>
                    <a:pt x="243228" y="215920"/>
                  </a:lnTo>
                  <a:lnTo>
                    <a:pt x="246383" y="194566"/>
                  </a:lnTo>
                  <a:lnTo>
                    <a:pt x="244431" y="185132"/>
                  </a:lnTo>
                  <a:lnTo>
                    <a:pt x="236275" y="178842"/>
                  </a:lnTo>
                  <a:lnTo>
                    <a:pt x="223672" y="178238"/>
                  </a:lnTo>
                  <a:lnTo>
                    <a:pt x="216680" y="185023"/>
                  </a:lnTo>
                  <a:lnTo>
                    <a:pt x="212879" y="195723"/>
                  </a:lnTo>
                  <a:lnTo>
                    <a:pt x="209847" y="206862"/>
                  </a:lnTo>
                  <a:lnTo>
                    <a:pt x="207899" y="212590"/>
                  </a:lnTo>
                  <a:lnTo>
                    <a:pt x="204004" y="217071"/>
                  </a:lnTo>
                  <a:lnTo>
                    <a:pt x="189418" y="216192"/>
                  </a:lnTo>
                  <a:lnTo>
                    <a:pt x="186591" y="208517"/>
                  </a:lnTo>
                  <a:lnTo>
                    <a:pt x="188580" y="201805"/>
                  </a:lnTo>
                  <a:lnTo>
                    <a:pt x="191714" y="181493"/>
                  </a:lnTo>
                  <a:lnTo>
                    <a:pt x="188939" y="163044"/>
                  </a:lnTo>
                  <a:lnTo>
                    <a:pt x="180788" y="146202"/>
                  </a:lnTo>
                  <a:lnTo>
                    <a:pt x="167795" y="130708"/>
                  </a:lnTo>
                  <a:lnTo>
                    <a:pt x="163065" y="124486"/>
                  </a:lnTo>
                  <a:lnTo>
                    <a:pt x="181449" y="96991"/>
                  </a:lnTo>
                  <a:lnTo>
                    <a:pt x="182507" y="91379"/>
                  </a:lnTo>
                  <a:lnTo>
                    <a:pt x="187108" y="76521"/>
                  </a:lnTo>
                  <a:lnTo>
                    <a:pt x="194882" y="66423"/>
                  </a:lnTo>
                  <a:lnTo>
                    <a:pt x="206424" y="61227"/>
                  </a:lnTo>
                  <a:lnTo>
                    <a:pt x="222328" y="61076"/>
                  </a:lnTo>
                  <a:lnTo>
                    <a:pt x="227228" y="61820"/>
                  </a:lnTo>
                  <a:lnTo>
                    <a:pt x="232223" y="60574"/>
                  </a:lnTo>
                  <a:lnTo>
                    <a:pt x="240191" y="54678"/>
                  </a:lnTo>
                  <a:lnTo>
                    <a:pt x="242830" y="50260"/>
                  </a:lnTo>
                  <a:lnTo>
                    <a:pt x="243552" y="45359"/>
                  </a:lnTo>
                  <a:lnTo>
                    <a:pt x="243695" y="37776"/>
                  </a:lnTo>
                  <a:lnTo>
                    <a:pt x="241351" y="31196"/>
                  </a:lnTo>
                  <a:lnTo>
                    <a:pt x="204653" y="11136"/>
                  </a:lnTo>
                  <a:lnTo>
                    <a:pt x="194905" y="12355"/>
                  </a:lnTo>
                  <a:lnTo>
                    <a:pt x="161616" y="47095"/>
                  </a:lnTo>
                  <a:lnTo>
                    <a:pt x="154290" y="68662"/>
                  </a:lnTo>
                  <a:lnTo>
                    <a:pt x="150026" y="79170"/>
                  </a:lnTo>
                  <a:lnTo>
                    <a:pt x="141645" y="90742"/>
                  </a:lnTo>
                  <a:lnTo>
                    <a:pt x="130668" y="96981"/>
                  </a:lnTo>
                  <a:lnTo>
                    <a:pt x="117897" y="99207"/>
                  </a:lnTo>
                  <a:lnTo>
                    <a:pt x="104132" y="98740"/>
                  </a:lnTo>
                  <a:lnTo>
                    <a:pt x="95661" y="96621"/>
                  </a:lnTo>
                  <a:lnTo>
                    <a:pt x="89232" y="92197"/>
                  </a:lnTo>
                  <a:lnTo>
                    <a:pt x="85011" y="85631"/>
                  </a:lnTo>
                  <a:lnTo>
                    <a:pt x="83159" y="77086"/>
                  </a:lnTo>
                  <a:lnTo>
                    <a:pt x="84285" y="63946"/>
                  </a:lnTo>
                  <a:lnTo>
                    <a:pt x="89388" y="53740"/>
                  </a:lnTo>
                  <a:lnTo>
                    <a:pt x="98251" y="46375"/>
                  </a:lnTo>
                  <a:lnTo>
                    <a:pt x="110656" y="41757"/>
                  </a:lnTo>
                  <a:lnTo>
                    <a:pt x="114687" y="40888"/>
                  </a:lnTo>
                  <a:lnTo>
                    <a:pt x="118614" y="39538"/>
                  </a:lnTo>
                  <a:lnTo>
                    <a:pt x="130352" y="33590"/>
                  </a:lnTo>
                  <a:lnTo>
                    <a:pt x="134854" y="27056"/>
                  </a:lnTo>
                  <a:lnTo>
                    <a:pt x="131598" y="9444"/>
                  </a:lnTo>
                  <a:lnTo>
                    <a:pt x="124812" y="7130"/>
                  </a:lnTo>
                  <a:lnTo>
                    <a:pt x="108606" y="5323"/>
                  </a:lnTo>
                  <a:lnTo>
                    <a:pt x="80793" y="3047"/>
                  </a:lnTo>
                  <a:lnTo>
                    <a:pt x="80761" y="3518"/>
                  </a:lnTo>
                  <a:lnTo>
                    <a:pt x="58095" y="1221"/>
                  </a:lnTo>
                  <a:lnTo>
                    <a:pt x="46765" y="303"/>
                  </a:lnTo>
                  <a:lnTo>
                    <a:pt x="354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48662" y="8887862"/>
              <a:ext cx="461363" cy="26795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694561" y="8937499"/>
              <a:ext cx="264795" cy="303530"/>
            </a:xfrm>
            <a:custGeom>
              <a:avLst/>
              <a:gdLst/>
              <a:ahLst/>
              <a:cxnLst/>
              <a:rect l="l" t="t" r="r" b="b"/>
              <a:pathLst>
                <a:path w="264795" h="303529">
                  <a:moveTo>
                    <a:pt x="249390" y="233215"/>
                  </a:moveTo>
                  <a:lnTo>
                    <a:pt x="61509" y="233215"/>
                  </a:lnTo>
                  <a:lnTo>
                    <a:pt x="79076" y="233982"/>
                  </a:lnTo>
                  <a:lnTo>
                    <a:pt x="120155" y="237997"/>
                  </a:lnTo>
                  <a:lnTo>
                    <a:pt x="140756" y="239295"/>
                  </a:lnTo>
                  <a:lnTo>
                    <a:pt x="161492" y="239406"/>
                  </a:lnTo>
                  <a:lnTo>
                    <a:pt x="181292" y="239912"/>
                  </a:lnTo>
                  <a:lnTo>
                    <a:pt x="193510" y="244368"/>
                  </a:lnTo>
                  <a:lnTo>
                    <a:pt x="201396" y="254845"/>
                  </a:lnTo>
                  <a:lnTo>
                    <a:pt x="208203" y="273415"/>
                  </a:lnTo>
                  <a:lnTo>
                    <a:pt x="210506" y="283499"/>
                  </a:lnTo>
                  <a:lnTo>
                    <a:pt x="213232" y="293481"/>
                  </a:lnTo>
                  <a:lnTo>
                    <a:pt x="218867" y="300808"/>
                  </a:lnTo>
                  <a:lnTo>
                    <a:pt x="229899" y="302922"/>
                  </a:lnTo>
                  <a:lnTo>
                    <a:pt x="240278" y="298798"/>
                  </a:lnTo>
                  <a:lnTo>
                    <a:pt x="244352" y="290493"/>
                  </a:lnTo>
                  <a:lnTo>
                    <a:pt x="245196" y="280212"/>
                  </a:lnTo>
                  <a:lnTo>
                    <a:pt x="245898" y="269981"/>
                  </a:lnTo>
                  <a:lnTo>
                    <a:pt x="246139" y="268630"/>
                  </a:lnTo>
                  <a:lnTo>
                    <a:pt x="245930" y="267185"/>
                  </a:lnTo>
                  <a:lnTo>
                    <a:pt x="246286" y="265876"/>
                  </a:lnTo>
                  <a:lnTo>
                    <a:pt x="249862" y="249491"/>
                  </a:lnTo>
                  <a:lnTo>
                    <a:pt x="249738" y="233982"/>
                  </a:lnTo>
                  <a:lnTo>
                    <a:pt x="249390" y="233215"/>
                  </a:lnTo>
                  <a:close/>
                </a:path>
                <a:path w="264795" h="303529">
                  <a:moveTo>
                    <a:pt x="78930" y="0"/>
                  </a:moveTo>
                  <a:lnTo>
                    <a:pt x="53058" y="9977"/>
                  </a:lnTo>
                  <a:lnTo>
                    <a:pt x="54595" y="22994"/>
                  </a:lnTo>
                  <a:lnTo>
                    <a:pt x="58428" y="26271"/>
                  </a:lnTo>
                  <a:lnTo>
                    <a:pt x="63988" y="28983"/>
                  </a:lnTo>
                  <a:lnTo>
                    <a:pt x="85580" y="40330"/>
                  </a:lnTo>
                  <a:lnTo>
                    <a:pt x="95492" y="50262"/>
                  </a:lnTo>
                  <a:lnTo>
                    <a:pt x="96055" y="63889"/>
                  </a:lnTo>
                  <a:lnTo>
                    <a:pt x="89599" y="86321"/>
                  </a:lnTo>
                  <a:lnTo>
                    <a:pt x="75558" y="129482"/>
                  </a:lnTo>
                  <a:lnTo>
                    <a:pt x="55610" y="169742"/>
                  </a:lnTo>
                  <a:lnTo>
                    <a:pt x="22586" y="200758"/>
                  </a:lnTo>
                  <a:lnTo>
                    <a:pt x="11548" y="215022"/>
                  </a:lnTo>
                  <a:lnTo>
                    <a:pt x="3501" y="238110"/>
                  </a:lnTo>
                  <a:lnTo>
                    <a:pt x="0" y="262325"/>
                  </a:lnTo>
                  <a:lnTo>
                    <a:pt x="2597" y="279970"/>
                  </a:lnTo>
                  <a:lnTo>
                    <a:pt x="5686" y="286305"/>
                  </a:lnTo>
                  <a:lnTo>
                    <a:pt x="11916" y="290493"/>
                  </a:lnTo>
                  <a:lnTo>
                    <a:pt x="18952" y="290964"/>
                  </a:lnTo>
                  <a:lnTo>
                    <a:pt x="27465" y="292095"/>
                  </a:lnTo>
                  <a:lnTo>
                    <a:pt x="35622" y="287111"/>
                  </a:lnTo>
                  <a:lnTo>
                    <a:pt x="38522" y="279017"/>
                  </a:lnTo>
                  <a:lnTo>
                    <a:pt x="40554" y="274117"/>
                  </a:lnTo>
                  <a:lnTo>
                    <a:pt x="51183" y="236435"/>
                  </a:lnTo>
                  <a:lnTo>
                    <a:pt x="61509" y="233215"/>
                  </a:lnTo>
                  <a:lnTo>
                    <a:pt x="249390" y="233215"/>
                  </a:lnTo>
                  <a:lnTo>
                    <a:pt x="243755" y="220764"/>
                  </a:lnTo>
                  <a:lnTo>
                    <a:pt x="229019" y="209627"/>
                  </a:lnTo>
                  <a:lnTo>
                    <a:pt x="227379" y="208339"/>
                  </a:lnTo>
                  <a:lnTo>
                    <a:pt x="162738" y="208339"/>
                  </a:lnTo>
                  <a:lnTo>
                    <a:pt x="152506" y="208191"/>
                  </a:lnTo>
                  <a:lnTo>
                    <a:pt x="142251" y="207373"/>
                  </a:lnTo>
                  <a:lnTo>
                    <a:pt x="121724" y="205229"/>
                  </a:lnTo>
                  <a:lnTo>
                    <a:pt x="94358" y="203285"/>
                  </a:lnTo>
                  <a:lnTo>
                    <a:pt x="82880" y="198353"/>
                  </a:lnTo>
                  <a:lnTo>
                    <a:pt x="84606" y="186274"/>
                  </a:lnTo>
                  <a:lnTo>
                    <a:pt x="96856" y="162885"/>
                  </a:lnTo>
                  <a:lnTo>
                    <a:pt x="107448" y="143238"/>
                  </a:lnTo>
                  <a:lnTo>
                    <a:pt x="116998" y="123089"/>
                  </a:lnTo>
                  <a:lnTo>
                    <a:pt x="124295" y="101838"/>
                  </a:lnTo>
                  <a:lnTo>
                    <a:pt x="128132" y="78887"/>
                  </a:lnTo>
                  <a:lnTo>
                    <a:pt x="131814" y="57947"/>
                  </a:lnTo>
                  <a:lnTo>
                    <a:pt x="139324" y="44252"/>
                  </a:lnTo>
                  <a:lnTo>
                    <a:pt x="150689" y="36545"/>
                  </a:lnTo>
                  <a:lnTo>
                    <a:pt x="165932" y="33569"/>
                  </a:lnTo>
                  <a:lnTo>
                    <a:pt x="264405" y="33569"/>
                  </a:lnTo>
                  <a:lnTo>
                    <a:pt x="264798" y="31601"/>
                  </a:lnTo>
                  <a:lnTo>
                    <a:pt x="263845" y="27465"/>
                  </a:lnTo>
                  <a:lnTo>
                    <a:pt x="262379" y="18355"/>
                  </a:lnTo>
                  <a:lnTo>
                    <a:pt x="254893" y="13664"/>
                  </a:lnTo>
                  <a:lnTo>
                    <a:pt x="215548" y="9061"/>
                  </a:lnTo>
                  <a:lnTo>
                    <a:pt x="159911" y="7423"/>
                  </a:lnTo>
                  <a:lnTo>
                    <a:pt x="159901" y="6628"/>
                  </a:lnTo>
                  <a:lnTo>
                    <a:pt x="104318" y="1885"/>
                  </a:lnTo>
                  <a:lnTo>
                    <a:pt x="78930" y="0"/>
                  </a:lnTo>
                  <a:close/>
                </a:path>
                <a:path w="264795" h="303529">
                  <a:moveTo>
                    <a:pt x="264405" y="33569"/>
                  </a:moveTo>
                  <a:lnTo>
                    <a:pt x="165932" y="33569"/>
                  </a:lnTo>
                  <a:lnTo>
                    <a:pt x="177044" y="34193"/>
                  </a:lnTo>
                  <a:lnTo>
                    <a:pt x="185558" y="37869"/>
                  </a:lnTo>
                  <a:lnTo>
                    <a:pt x="191065" y="45056"/>
                  </a:lnTo>
                  <a:lnTo>
                    <a:pt x="193177" y="56249"/>
                  </a:lnTo>
                  <a:lnTo>
                    <a:pt x="194039" y="89585"/>
                  </a:lnTo>
                  <a:lnTo>
                    <a:pt x="194232" y="123089"/>
                  </a:lnTo>
                  <a:lnTo>
                    <a:pt x="192178" y="156085"/>
                  </a:lnTo>
                  <a:lnTo>
                    <a:pt x="182801" y="197467"/>
                  </a:lnTo>
                  <a:lnTo>
                    <a:pt x="162738" y="208339"/>
                  </a:lnTo>
                  <a:lnTo>
                    <a:pt x="227379" y="208339"/>
                  </a:lnTo>
                  <a:lnTo>
                    <a:pt x="223184" y="205044"/>
                  </a:lnTo>
                  <a:lnTo>
                    <a:pt x="219743" y="198745"/>
                  </a:lnTo>
                  <a:lnTo>
                    <a:pt x="218590" y="191515"/>
                  </a:lnTo>
                  <a:lnTo>
                    <a:pt x="219616" y="184140"/>
                  </a:lnTo>
                  <a:lnTo>
                    <a:pt x="224424" y="158629"/>
                  </a:lnTo>
                  <a:lnTo>
                    <a:pt x="225623" y="132934"/>
                  </a:lnTo>
                  <a:lnTo>
                    <a:pt x="225501" y="118748"/>
                  </a:lnTo>
                  <a:lnTo>
                    <a:pt x="225516" y="101838"/>
                  </a:lnTo>
                  <a:lnTo>
                    <a:pt x="225951" y="81453"/>
                  </a:lnTo>
                  <a:lnTo>
                    <a:pt x="250903" y="45454"/>
                  </a:lnTo>
                  <a:lnTo>
                    <a:pt x="255123" y="45056"/>
                  </a:lnTo>
                  <a:lnTo>
                    <a:pt x="258966" y="42857"/>
                  </a:lnTo>
                  <a:lnTo>
                    <a:pt x="263929" y="35957"/>
                  </a:lnTo>
                  <a:lnTo>
                    <a:pt x="264405" y="335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69899" y="8960863"/>
              <a:ext cx="250144" cy="25051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64650" y="8984035"/>
              <a:ext cx="247488" cy="24355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38977" y="9012480"/>
              <a:ext cx="203475" cy="24453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67031" y="9030862"/>
              <a:ext cx="224939" cy="24516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35130" y="9057820"/>
              <a:ext cx="1505529" cy="35794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255126" y="2814055"/>
              <a:ext cx="5233492" cy="574040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695246" y="879544"/>
              <a:ext cx="6260465" cy="9118600"/>
            </a:xfrm>
            <a:custGeom>
              <a:avLst/>
              <a:gdLst/>
              <a:ahLst/>
              <a:cxnLst/>
              <a:rect l="l" t="t" r="r" b="b"/>
              <a:pathLst>
                <a:path w="6260465" h="9118600">
                  <a:moveTo>
                    <a:pt x="5606872" y="1017574"/>
                  </a:moveTo>
                  <a:lnTo>
                    <a:pt x="5598426" y="988148"/>
                  </a:lnTo>
                  <a:lnTo>
                    <a:pt x="5577383" y="964501"/>
                  </a:lnTo>
                  <a:lnTo>
                    <a:pt x="5541645" y="948143"/>
                  </a:lnTo>
                  <a:lnTo>
                    <a:pt x="5500776" y="943838"/>
                  </a:lnTo>
                  <a:lnTo>
                    <a:pt x="5465394" y="953122"/>
                  </a:lnTo>
                  <a:lnTo>
                    <a:pt x="5409565" y="998778"/>
                  </a:lnTo>
                  <a:lnTo>
                    <a:pt x="5370995" y="1057973"/>
                  </a:lnTo>
                  <a:lnTo>
                    <a:pt x="5357177" y="1084148"/>
                  </a:lnTo>
                  <a:lnTo>
                    <a:pt x="5346497" y="1103515"/>
                  </a:lnTo>
                  <a:lnTo>
                    <a:pt x="5338546" y="1112672"/>
                  </a:lnTo>
                  <a:lnTo>
                    <a:pt x="5332920" y="1108240"/>
                  </a:lnTo>
                  <a:lnTo>
                    <a:pt x="5316525" y="1010666"/>
                  </a:lnTo>
                  <a:lnTo>
                    <a:pt x="5296763" y="952588"/>
                  </a:lnTo>
                  <a:lnTo>
                    <a:pt x="5274030" y="911707"/>
                  </a:lnTo>
                  <a:lnTo>
                    <a:pt x="5241658" y="878484"/>
                  </a:lnTo>
                  <a:lnTo>
                    <a:pt x="5207724" y="855903"/>
                  </a:lnTo>
                  <a:lnTo>
                    <a:pt x="5163528" y="838022"/>
                  </a:lnTo>
                  <a:lnTo>
                    <a:pt x="5139956" y="835240"/>
                  </a:lnTo>
                  <a:lnTo>
                    <a:pt x="5116665" y="838885"/>
                  </a:lnTo>
                  <a:lnTo>
                    <a:pt x="5074729" y="872515"/>
                  </a:lnTo>
                  <a:lnTo>
                    <a:pt x="5045329" y="952919"/>
                  </a:lnTo>
                  <a:lnTo>
                    <a:pt x="5037696" y="1015047"/>
                  </a:lnTo>
                  <a:lnTo>
                    <a:pt x="5036058" y="1094130"/>
                  </a:lnTo>
                  <a:lnTo>
                    <a:pt x="5040681" y="1191475"/>
                  </a:lnTo>
                  <a:lnTo>
                    <a:pt x="5049990" y="1271739"/>
                  </a:lnTo>
                  <a:lnTo>
                    <a:pt x="5063121" y="1336573"/>
                  </a:lnTo>
                  <a:lnTo>
                    <a:pt x="5079187" y="1387652"/>
                  </a:lnTo>
                  <a:lnTo>
                    <a:pt x="5097348" y="1426667"/>
                  </a:lnTo>
                  <a:lnTo>
                    <a:pt x="5136426" y="1475092"/>
                  </a:lnTo>
                  <a:lnTo>
                    <a:pt x="5173434" y="1495221"/>
                  </a:lnTo>
                  <a:lnTo>
                    <a:pt x="5188991" y="1498841"/>
                  </a:lnTo>
                  <a:lnTo>
                    <a:pt x="5232806" y="1496491"/>
                  </a:lnTo>
                  <a:lnTo>
                    <a:pt x="5275427" y="1480045"/>
                  </a:lnTo>
                  <a:lnTo>
                    <a:pt x="5316245" y="1452981"/>
                  </a:lnTo>
                  <a:lnTo>
                    <a:pt x="5354637" y="1418742"/>
                  </a:lnTo>
                  <a:lnTo>
                    <a:pt x="5389969" y="1380769"/>
                  </a:lnTo>
                  <a:lnTo>
                    <a:pt x="5421655" y="1342542"/>
                  </a:lnTo>
                  <a:lnTo>
                    <a:pt x="5449049" y="1307490"/>
                  </a:lnTo>
                  <a:lnTo>
                    <a:pt x="5471541" y="1279067"/>
                  </a:lnTo>
                  <a:lnTo>
                    <a:pt x="5509984" y="1230553"/>
                  </a:lnTo>
                  <a:lnTo>
                    <a:pt x="5533275" y="1198295"/>
                  </a:lnTo>
                  <a:lnTo>
                    <a:pt x="5556478" y="1162723"/>
                  </a:lnTo>
                  <a:lnTo>
                    <a:pt x="5577535" y="1125347"/>
                  </a:lnTo>
                  <a:lnTo>
                    <a:pt x="5594350" y="1087691"/>
                  </a:lnTo>
                  <a:lnTo>
                    <a:pt x="5604827" y="1051255"/>
                  </a:lnTo>
                  <a:lnTo>
                    <a:pt x="5606872" y="1017574"/>
                  </a:lnTo>
                  <a:close/>
                </a:path>
                <a:path w="6260465" h="9118600">
                  <a:moveTo>
                    <a:pt x="6260325" y="425361"/>
                  </a:moveTo>
                  <a:lnTo>
                    <a:pt x="6242977" y="424053"/>
                  </a:lnTo>
                  <a:lnTo>
                    <a:pt x="6242977" y="440258"/>
                  </a:lnTo>
                  <a:lnTo>
                    <a:pt x="5585168" y="9100668"/>
                  </a:lnTo>
                  <a:lnTo>
                    <a:pt x="17335" y="8677758"/>
                  </a:lnTo>
                  <a:lnTo>
                    <a:pt x="675144" y="17348"/>
                  </a:lnTo>
                  <a:lnTo>
                    <a:pt x="6242977" y="440258"/>
                  </a:lnTo>
                  <a:lnTo>
                    <a:pt x="6242977" y="424053"/>
                  </a:lnTo>
                  <a:lnTo>
                    <a:pt x="888695" y="17348"/>
                  </a:lnTo>
                  <a:lnTo>
                    <a:pt x="660273" y="0"/>
                  </a:lnTo>
                  <a:lnTo>
                    <a:pt x="0" y="8692655"/>
                  </a:lnTo>
                  <a:lnTo>
                    <a:pt x="5600052" y="9118028"/>
                  </a:lnTo>
                  <a:lnTo>
                    <a:pt x="5601373" y="9100668"/>
                  </a:lnTo>
                  <a:lnTo>
                    <a:pt x="6260325" y="4253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747600" y="1736616"/>
              <a:ext cx="539115" cy="622300"/>
            </a:xfrm>
            <a:custGeom>
              <a:avLst/>
              <a:gdLst/>
              <a:ahLst/>
              <a:cxnLst/>
              <a:rect l="l" t="t" r="r" b="b"/>
              <a:pathLst>
                <a:path w="539115" h="622300">
                  <a:moveTo>
                    <a:pt x="96127" y="0"/>
                  </a:moveTo>
                  <a:lnTo>
                    <a:pt x="51889" y="10832"/>
                  </a:lnTo>
                  <a:lnTo>
                    <a:pt x="17123" y="61367"/>
                  </a:lnTo>
                  <a:lnTo>
                    <a:pt x="5845" y="105907"/>
                  </a:lnTo>
                  <a:lnTo>
                    <a:pt x="0" y="165634"/>
                  </a:lnTo>
                  <a:lnTo>
                    <a:pt x="608" y="242302"/>
                  </a:lnTo>
                  <a:lnTo>
                    <a:pt x="7952" y="339776"/>
                  </a:lnTo>
                  <a:lnTo>
                    <a:pt x="18997" y="418867"/>
                  </a:lnTo>
                  <a:lnTo>
                    <a:pt x="32936" y="481509"/>
                  </a:lnTo>
                  <a:lnTo>
                    <a:pt x="48964" y="529632"/>
                  </a:lnTo>
                  <a:lnTo>
                    <a:pt x="66278" y="565169"/>
                  </a:lnTo>
                  <a:lnTo>
                    <a:pt x="101544" y="606211"/>
                  </a:lnTo>
                  <a:lnTo>
                    <a:pt x="143964" y="621673"/>
                  </a:lnTo>
                  <a:lnTo>
                    <a:pt x="184943" y="614889"/>
                  </a:lnTo>
                  <a:lnTo>
                    <a:pt x="228495" y="591858"/>
                  </a:lnTo>
                  <a:lnTo>
                    <a:pt x="272576" y="557442"/>
                  </a:lnTo>
                  <a:lnTo>
                    <a:pt x="315141" y="516506"/>
                  </a:lnTo>
                  <a:lnTo>
                    <a:pt x="354146" y="473915"/>
                  </a:lnTo>
                  <a:lnTo>
                    <a:pt x="387546" y="434531"/>
                  </a:lnTo>
                  <a:lnTo>
                    <a:pt x="413297" y="403218"/>
                  </a:lnTo>
                  <a:lnTo>
                    <a:pt x="453489" y="351723"/>
                  </a:lnTo>
                  <a:lnTo>
                    <a:pt x="477501" y="317343"/>
                  </a:lnTo>
                  <a:lnTo>
                    <a:pt x="500635" y="279921"/>
                  </a:lnTo>
                  <a:lnTo>
                    <a:pt x="520276" y="241490"/>
                  </a:lnTo>
                  <a:lnTo>
                    <a:pt x="533810" y="204087"/>
                  </a:lnTo>
                  <a:lnTo>
                    <a:pt x="538619" y="169744"/>
                  </a:lnTo>
                  <a:lnTo>
                    <a:pt x="532090" y="140497"/>
                  </a:lnTo>
                  <a:lnTo>
                    <a:pt x="474551" y="105426"/>
                  </a:lnTo>
                  <a:lnTo>
                    <a:pt x="433643" y="109683"/>
                  </a:lnTo>
                  <a:lnTo>
                    <a:pt x="395581" y="131918"/>
                  </a:lnTo>
                  <a:lnTo>
                    <a:pt x="361400" y="165395"/>
                  </a:lnTo>
                  <a:lnTo>
                    <a:pt x="332132" y="203374"/>
                  </a:lnTo>
                  <a:lnTo>
                    <a:pt x="308808" y="239120"/>
                  </a:lnTo>
                  <a:lnTo>
                    <a:pt x="292463" y="265893"/>
                  </a:lnTo>
                  <a:lnTo>
                    <a:pt x="280244" y="274826"/>
                  </a:lnTo>
                  <a:lnTo>
                    <a:pt x="270971" y="265398"/>
                  </a:lnTo>
                  <a:lnTo>
                    <a:pt x="264886" y="248600"/>
                  </a:lnTo>
                  <a:lnTo>
                    <a:pt x="262233" y="235423"/>
                  </a:lnTo>
                  <a:lnTo>
                    <a:pt x="248998" y="158010"/>
                  </a:lnTo>
                  <a:lnTo>
                    <a:pt x="231641" y="107077"/>
                  </a:lnTo>
                  <a:lnTo>
                    <a:pt x="194539" y="54538"/>
                  </a:lnTo>
                  <a:lnTo>
                    <a:pt x="162369" y="27499"/>
                  </a:lnTo>
                  <a:lnTo>
                    <a:pt x="119244" y="5087"/>
                  </a:lnTo>
                  <a:lnTo>
                    <a:pt x="96127" y="0"/>
                  </a:lnTo>
                  <a:close/>
                </a:path>
              </a:pathLst>
            </a:custGeom>
            <a:solidFill>
              <a:srgbClr val="EB2C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object 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680572" y="340772"/>
            <a:ext cx="2371298" cy="1651035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9869719" y="3496019"/>
            <a:ext cx="3867785" cy="541020"/>
          </a:xfrm>
          <a:custGeom>
            <a:avLst/>
            <a:gdLst/>
            <a:ahLst/>
            <a:cxnLst/>
            <a:rect l="l" t="t" r="r" b="b"/>
            <a:pathLst>
              <a:path w="3867784" h="541020">
                <a:moveTo>
                  <a:pt x="281960" y="0"/>
                </a:moveTo>
                <a:lnTo>
                  <a:pt x="220893" y="5277"/>
                </a:lnTo>
                <a:lnTo>
                  <a:pt x="165858" y="21109"/>
                </a:lnTo>
                <a:lnTo>
                  <a:pt x="117608" y="45422"/>
                </a:lnTo>
                <a:lnTo>
                  <a:pt x="76898" y="77652"/>
                </a:lnTo>
                <a:lnTo>
                  <a:pt x="44047" y="117514"/>
                </a:lnTo>
                <a:lnTo>
                  <a:pt x="19601" y="164351"/>
                </a:lnTo>
                <a:lnTo>
                  <a:pt x="4900" y="216370"/>
                </a:lnTo>
                <a:lnTo>
                  <a:pt x="0" y="272913"/>
                </a:lnTo>
                <a:lnTo>
                  <a:pt x="1177" y="301749"/>
                </a:lnTo>
                <a:lnTo>
                  <a:pt x="10601" y="356031"/>
                </a:lnTo>
                <a:lnTo>
                  <a:pt x="29637" y="405129"/>
                </a:lnTo>
                <a:lnTo>
                  <a:pt x="57155" y="447347"/>
                </a:lnTo>
                <a:lnTo>
                  <a:pt x="92965" y="482639"/>
                </a:lnTo>
                <a:lnTo>
                  <a:pt x="137069" y="510157"/>
                </a:lnTo>
                <a:lnTo>
                  <a:pt x="188947" y="529523"/>
                </a:lnTo>
                <a:lnTo>
                  <a:pt x="247751" y="539323"/>
                </a:lnTo>
                <a:lnTo>
                  <a:pt x="279698" y="540548"/>
                </a:lnTo>
                <a:lnTo>
                  <a:pt x="310796" y="539418"/>
                </a:lnTo>
                <a:lnTo>
                  <a:pt x="367339" y="530371"/>
                </a:lnTo>
                <a:lnTo>
                  <a:pt x="416013" y="512843"/>
                </a:lnTo>
                <a:lnTo>
                  <a:pt x="454839" y="490225"/>
                </a:lnTo>
                <a:lnTo>
                  <a:pt x="470435" y="477221"/>
                </a:lnTo>
                <a:lnTo>
                  <a:pt x="439102" y="422940"/>
                </a:lnTo>
                <a:lnTo>
                  <a:pt x="304577" y="422940"/>
                </a:lnTo>
                <a:lnTo>
                  <a:pt x="269190" y="420442"/>
                </a:lnTo>
                <a:lnTo>
                  <a:pt x="210009" y="400464"/>
                </a:lnTo>
                <a:lnTo>
                  <a:pt x="167413" y="360837"/>
                </a:lnTo>
                <a:lnTo>
                  <a:pt x="145927" y="303540"/>
                </a:lnTo>
                <a:lnTo>
                  <a:pt x="143241" y="268389"/>
                </a:lnTo>
                <a:lnTo>
                  <a:pt x="143948" y="251474"/>
                </a:lnTo>
                <a:lnTo>
                  <a:pt x="154550" y="205815"/>
                </a:lnTo>
                <a:lnTo>
                  <a:pt x="176177" y="168638"/>
                </a:lnTo>
                <a:lnTo>
                  <a:pt x="207700" y="140414"/>
                </a:lnTo>
                <a:lnTo>
                  <a:pt x="247987" y="122792"/>
                </a:lnTo>
                <a:lnTo>
                  <a:pt x="294776" y="116855"/>
                </a:lnTo>
                <a:lnTo>
                  <a:pt x="424692" y="116855"/>
                </a:lnTo>
                <a:lnTo>
                  <a:pt x="457619" y="57296"/>
                </a:lnTo>
                <a:lnTo>
                  <a:pt x="420678" y="33171"/>
                </a:lnTo>
                <a:lnTo>
                  <a:pt x="379213" y="15078"/>
                </a:lnTo>
                <a:lnTo>
                  <a:pt x="333413" y="3769"/>
                </a:lnTo>
                <a:lnTo>
                  <a:pt x="308393" y="942"/>
                </a:lnTo>
                <a:lnTo>
                  <a:pt x="281960" y="0"/>
                </a:lnTo>
                <a:close/>
              </a:path>
              <a:path w="3867784" h="541020">
                <a:moveTo>
                  <a:pt x="416908" y="384490"/>
                </a:moveTo>
                <a:lnTo>
                  <a:pt x="381805" y="408380"/>
                </a:lnTo>
                <a:lnTo>
                  <a:pt x="344722" y="419358"/>
                </a:lnTo>
                <a:lnTo>
                  <a:pt x="304577" y="422940"/>
                </a:lnTo>
                <a:lnTo>
                  <a:pt x="439102" y="422940"/>
                </a:lnTo>
                <a:lnTo>
                  <a:pt x="416908" y="384490"/>
                </a:lnTo>
                <a:close/>
              </a:path>
              <a:path w="3867784" h="541020">
                <a:moveTo>
                  <a:pt x="424692" y="116855"/>
                </a:moveTo>
                <a:lnTo>
                  <a:pt x="294776" y="116855"/>
                </a:lnTo>
                <a:lnTo>
                  <a:pt x="308158" y="117373"/>
                </a:lnTo>
                <a:lnTo>
                  <a:pt x="321916" y="118928"/>
                </a:lnTo>
                <a:lnTo>
                  <a:pt x="365077" y="129530"/>
                </a:lnTo>
                <a:lnTo>
                  <a:pt x="406354" y="150026"/>
                </a:lnTo>
                <a:lnTo>
                  <a:pt x="424692" y="116855"/>
                </a:lnTo>
                <a:close/>
              </a:path>
              <a:path w="3867784" h="541020">
                <a:moveTo>
                  <a:pt x="815598" y="0"/>
                </a:moveTo>
                <a:lnTo>
                  <a:pt x="752647" y="5277"/>
                </a:lnTo>
                <a:lnTo>
                  <a:pt x="696481" y="21109"/>
                </a:lnTo>
                <a:lnTo>
                  <a:pt x="647666" y="45611"/>
                </a:lnTo>
                <a:lnTo>
                  <a:pt x="606766" y="78405"/>
                </a:lnTo>
                <a:lnTo>
                  <a:pt x="574160" y="117985"/>
                </a:lnTo>
                <a:lnTo>
                  <a:pt x="550224" y="164351"/>
                </a:lnTo>
                <a:lnTo>
                  <a:pt x="535522" y="215427"/>
                </a:lnTo>
                <a:lnTo>
                  <a:pt x="530622" y="270651"/>
                </a:lnTo>
                <a:lnTo>
                  <a:pt x="531847" y="300477"/>
                </a:lnTo>
                <a:lnTo>
                  <a:pt x="541648" y="355889"/>
                </a:lnTo>
                <a:lnTo>
                  <a:pt x="561438" y="405458"/>
                </a:lnTo>
                <a:lnTo>
                  <a:pt x="590086" y="448054"/>
                </a:lnTo>
                <a:lnTo>
                  <a:pt x="626980" y="483393"/>
                </a:lnTo>
                <a:lnTo>
                  <a:pt x="671838" y="510911"/>
                </a:lnTo>
                <a:lnTo>
                  <a:pt x="724422" y="529947"/>
                </a:lnTo>
                <a:lnTo>
                  <a:pt x="783604" y="539371"/>
                </a:lnTo>
                <a:lnTo>
                  <a:pt x="815598" y="540548"/>
                </a:lnTo>
                <a:lnTo>
                  <a:pt x="847544" y="539276"/>
                </a:lnTo>
                <a:lnTo>
                  <a:pt x="906349" y="529099"/>
                </a:lnTo>
                <a:lnTo>
                  <a:pt x="958604" y="508696"/>
                </a:lnTo>
                <a:lnTo>
                  <a:pt x="1003461" y="480048"/>
                </a:lnTo>
                <a:lnTo>
                  <a:pt x="1040638" y="444002"/>
                </a:lnTo>
                <a:lnTo>
                  <a:pt x="1053109" y="427463"/>
                </a:lnTo>
                <a:lnTo>
                  <a:pt x="815598" y="427463"/>
                </a:lnTo>
                <a:lnTo>
                  <a:pt x="799719" y="426803"/>
                </a:lnTo>
                <a:lnTo>
                  <a:pt x="756039" y="416908"/>
                </a:lnTo>
                <a:lnTo>
                  <a:pt x="720276" y="395987"/>
                </a:lnTo>
                <a:lnTo>
                  <a:pt x="693277" y="364323"/>
                </a:lnTo>
                <a:lnTo>
                  <a:pt x="676031" y="322529"/>
                </a:lnTo>
                <a:lnTo>
                  <a:pt x="670094" y="270651"/>
                </a:lnTo>
                <a:lnTo>
                  <a:pt x="670754" y="251992"/>
                </a:lnTo>
                <a:lnTo>
                  <a:pt x="680649" y="202800"/>
                </a:lnTo>
                <a:lnTo>
                  <a:pt x="701852" y="164209"/>
                </a:lnTo>
                <a:lnTo>
                  <a:pt x="732103" y="136079"/>
                </a:lnTo>
                <a:lnTo>
                  <a:pt x="770646" y="119022"/>
                </a:lnTo>
                <a:lnTo>
                  <a:pt x="815598" y="113085"/>
                </a:lnTo>
                <a:lnTo>
                  <a:pt x="1054341" y="113085"/>
                </a:lnTo>
                <a:lnTo>
                  <a:pt x="1039177" y="93248"/>
                </a:lnTo>
                <a:lnTo>
                  <a:pt x="1001623" y="57626"/>
                </a:lnTo>
                <a:lnTo>
                  <a:pt x="956389" y="30109"/>
                </a:lnTo>
                <a:lnTo>
                  <a:pt x="904229" y="11025"/>
                </a:lnTo>
                <a:lnTo>
                  <a:pt x="846555" y="1225"/>
                </a:lnTo>
                <a:lnTo>
                  <a:pt x="815598" y="0"/>
                </a:lnTo>
                <a:close/>
              </a:path>
              <a:path w="3867784" h="541020">
                <a:moveTo>
                  <a:pt x="1054341" y="113085"/>
                </a:moveTo>
                <a:lnTo>
                  <a:pt x="815598" y="113085"/>
                </a:lnTo>
                <a:lnTo>
                  <a:pt x="831100" y="113745"/>
                </a:lnTo>
                <a:lnTo>
                  <a:pt x="845942" y="115724"/>
                </a:lnTo>
                <a:lnTo>
                  <a:pt x="886700" y="129530"/>
                </a:lnTo>
                <a:lnTo>
                  <a:pt x="919636" y="154550"/>
                </a:lnTo>
                <a:lnTo>
                  <a:pt x="943950" y="189465"/>
                </a:lnTo>
                <a:lnTo>
                  <a:pt x="958274" y="235029"/>
                </a:lnTo>
                <a:lnTo>
                  <a:pt x="961101" y="270651"/>
                </a:lnTo>
                <a:lnTo>
                  <a:pt x="960394" y="289310"/>
                </a:lnTo>
                <a:lnTo>
                  <a:pt x="949793" y="338502"/>
                </a:lnTo>
                <a:lnTo>
                  <a:pt x="928872" y="377517"/>
                </a:lnTo>
                <a:lnTo>
                  <a:pt x="898065" y="405458"/>
                </a:lnTo>
                <a:lnTo>
                  <a:pt x="859418" y="421950"/>
                </a:lnTo>
                <a:lnTo>
                  <a:pt x="815598" y="427463"/>
                </a:lnTo>
                <a:lnTo>
                  <a:pt x="1053109" y="427463"/>
                </a:lnTo>
                <a:lnTo>
                  <a:pt x="1080218" y="377705"/>
                </a:lnTo>
                <a:lnTo>
                  <a:pt x="1095484" y="326063"/>
                </a:lnTo>
                <a:lnTo>
                  <a:pt x="1100573" y="270651"/>
                </a:lnTo>
                <a:lnTo>
                  <a:pt x="1099254" y="240825"/>
                </a:lnTo>
                <a:lnTo>
                  <a:pt x="1088699" y="185413"/>
                </a:lnTo>
                <a:lnTo>
                  <a:pt x="1068203" y="135844"/>
                </a:lnTo>
                <a:lnTo>
                  <a:pt x="1054774" y="113650"/>
                </a:lnTo>
                <a:lnTo>
                  <a:pt x="1054341" y="113085"/>
                </a:lnTo>
                <a:close/>
              </a:path>
              <a:path w="3867784" h="541020">
                <a:moveTo>
                  <a:pt x="1534372" y="7539"/>
                </a:moveTo>
                <a:lnTo>
                  <a:pt x="1195115" y="7539"/>
                </a:lnTo>
                <a:lnTo>
                  <a:pt x="1195115" y="535271"/>
                </a:lnTo>
                <a:lnTo>
                  <a:pt x="1391130" y="535271"/>
                </a:lnTo>
                <a:lnTo>
                  <a:pt x="1410731" y="534564"/>
                </a:lnTo>
                <a:lnTo>
                  <a:pt x="1465012" y="523963"/>
                </a:lnTo>
                <a:lnTo>
                  <a:pt x="1510812" y="500356"/>
                </a:lnTo>
                <a:lnTo>
                  <a:pt x="1545869" y="465158"/>
                </a:lnTo>
                <a:lnTo>
                  <a:pt x="1567350" y="422186"/>
                </a:lnTo>
                <a:lnTo>
                  <a:pt x="1330818" y="422186"/>
                </a:lnTo>
                <a:lnTo>
                  <a:pt x="1330818" y="309100"/>
                </a:lnTo>
                <a:lnTo>
                  <a:pt x="1568877" y="309100"/>
                </a:lnTo>
                <a:lnTo>
                  <a:pt x="1568533" y="307781"/>
                </a:lnTo>
                <a:lnTo>
                  <a:pt x="1545869" y="263300"/>
                </a:lnTo>
                <a:lnTo>
                  <a:pt x="1510812" y="229516"/>
                </a:lnTo>
                <a:lnTo>
                  <a:pt x="1465012" y="207323"/>
                </a:lnTo>
                <a:lnTo>
                  <a:pt x="1410731" y="196721"/>
                </a:lnTo>
                <a:lnTo>
                  <a:pt x="1391130" y="196014"/>
                </a:lnTo>
                <a:lnTo>
                  <a:pt x="1330818" y="196014"/>
                </a:lnTo>
                <a:lnTo>
                  <a:pt x="1330818" y="120624"/>
                </a:lnTo>
                <a:lnTo>
                  <a:pt x="1534372" y="120624"/>
                </a:lnTo>
                <a:lnTo>
                  <a:pt x="1534372" y="7539"/>
                </a:lnTo>
                <a:close/>
              </a:path>
              <a:path w="3867784" h="541020">
                <a:moveTo>
                  <a:pt x="1568877" y="309100"/>
                </a:moveTo>
                <a:lnTo>
                  <a:pt x="1371528" y="309100"/>
                </a:lnTo>
                <a:lnTo>
                  <a:pt x="1388303" y="310137"/>
                </a:lnTo>
                <a:lnTo>
                  <a:pt x="1402438" y="313247"/>
                </a:lnTo>
                <a:lnTo>
                  <a:pt x="1434668" y="343591"/>
                </a:lnTo>
                <a:lnTo>
                  <a:pt x="1438626" y="364135"/>
                </a:lnTo>
                <a:lnTo>
                  <a:pt x="1437542" y="377611"/>
                </a:lnTo>
                <a:lnTo>
                  <a:pt x="1412098" y="414128"/>
                </a:lnTo>
                <a:lnTo>
                  <a:pt x="1373790" y="422186"/>
                </a:lnTo>
                <a:lnTo>
                  <a:pt x="1567350" y="422186"/>
                </a:lnTo>
                <a:lnTo>
                  <a:pt x="1568533" y="419029"/>
                </a:lnTo>
                <a:lnTo>
                  <a:pt x="1573009" y="401265"/>
                </a:lnTo>
                <a:lnTo>
                  <a:pt x="1575695" y="382464"/>
                </a:lnTo>
                <a:lnTo>
                  <a:pt x="1576590" y="362627"/>
                </a:lnTo>
                <a:lnTo>
                  <a:pt x="1575695" y="343214"/>
                </a:lnTo>
                <a:lnTo>
                  <a:pt x="1573009" y="324932"/>
                </a:lnTo>
                <a:lnTo>
                  <a:pt x="1568877" y="309100"/>
                </a:lnTo>
                <a:close/>
              </a:path>
              <a:path w="3867784" h="541020">
                <a:moveTo>
                  <a:pt x="1981122" y="7539"/>
                </a:moveTo>
                <a:lnTo>
                  <a:pt x="1670514" y="7539"/>
                </a:lnTo>
                <a:lnTo>
                  <a:pt x="1670514" y="535271"/>
                </a:lnTo>
                <a:lnTo>
                  <a:pt x="1988661" y="535271"/>
                </a:lnTo>
                <a:lnTo>
                  <a:pt x="1988661" y="422186"/>
                </a:lnTo>
                <a:lnTo>
                  <a:pt x="1806217" y="422186"/>
                </a:lnTo>
                <a:lnTo>
                  <a:pt x="1806217" y="315131"/>
                </a:lnTo>
                <a:lnTo>
                  <a:pt x="1948705" y="315131"/>
                </a:lnTo>
                <a:lnTo>
                  <a:pt x="1948705" y="205815"/>
                </a:lnTo>
                <a:lnTo>
                  <a:pt x="1806217" y="205815"/>
                </a:lnTo>
                <a:lnTo>
                  <a:pt x="1806217" y="120624"/>
                </a:lnTo>
                <a:lnTo>
                  <a:pt x="1981122" y="120624"/>
                </a:lnTo>
                <a:lnTo>
                  <a:pt x="1981122" y="7539"/>
                </a:lnTo>
                <a:close/>
              </a:path>
              <a:path w="3867784" h="541020">
                <a:moveTo>
                  <a:pt x="2252245" y="7539"/>
                </a:moveTo>
                <a:lnTo>
                  <a:pt x="2081863" y="7539"/>
                </a:lnTo>
                <a:lnTo>
                  <a:pt x="2081863" y="535271"/>
                </a:lnTo>
                <a:lnTo>
                  <a:pt x="2217565" y="535271"/>
                </a:lnTo>
                <a:lnTo>
                  <a:pt x="2217565" y="361873"/>
                </a:lnTo>
                <a:lnTo>
                  <a:pt x="2244706" y="361873"/>
                </a:lnTo>
                <a:lnTo>
                  <a:pt x="2292061" y="358952"/>
                </a:lnTo>
                <a:lnTo>
                  <a:pt x="2333855" y="350188"/>
                </a:lnTo>
                <a:lnTo>
                  <a:pt x="2370090" y="335581"/>
                </a:lnTo>
                <a:lnTo>
                  <a:pt x="2425172" y="288933"/>
                </a:lnTo>
                <a:lnTo>
                  <a:pt x="2445235" y="248788"/>
                </a:lnTo>
                <a:lnTo>
                  <a:pt x="2217565" y="248788"/>
                </a:lnTo>
                <a:lnTo>
                  <a:pt x="2217565" y="120624"/>
                </a:lnTo>
                <a:lnTo>
                  <a:pt x="2448094" y="120624"/>
                </a:lnTo>
                <a:lnTo>
                  <a:pt x="2442229" y="104792"/>
                </a:lnTo>
                <a:lnTo>
                  <a:pt x="2413957" y="62526"/>
                </a:lnTo>
                <a:lnTo>
                  <a:pt x="2372304" y="32229"/>
                </a:lnTo>
                <a:lnTo>
                  <a:pt x="2317976" y="13900"/>
                </a:lnTo>
                <a:lnTo>
                  <a:pt x="2275380" y="8245"/>
                </a:lnTo>
                <a:lnTo>
                  <a:pt x="2252245" y="7539"/>
                </a:lnTo>
                <a:close/>
              </a:path>
              <a:path w="3867784" h="541020">
                <a:moveTo>
                  <a:pt x="2448094" y="120624"/>
                </a:moveTo>
                <a:lnTo>
                  <a:pt x="2237167" y="120624"/>
                </a:lnTo>
                <a:lnTo>
                  <a:pt x="2248711" y="120954"/>
                </a:lnTo>
                <a:lnTo>
                  <a:pt x="2259219" y="121943"/>
                </a:lnTo>
                <a:lnTo>
                  <a:pt x="2297055" y="135938"/>
                </a:lnTo>
                <a:lnTo>
                  <a:pt x="2318589" y="175408"/>
                </a:lnTo>
                <a:lnTo>
                  <a:pt x="2318589" y="183952"/>
                </a:lnTo>
                <a:lnTo>
                  <a:pt x="2308411" y="220705"/>
                </a:lnTo>
                <a:lnTo>
                  <a:pt x="2276558" y="244264"/>
                </a:lnTo>
                <a:lnTo>
                  <a:pt x="2239429" y="248788"/>
                </a:lnTo>
                <a:lnTo>
                  <a:pt x="2445235" y="248788"/>
                </a:lnTo>
                <a:lnTo>
                  <a:pt x="2453066" y="221836"/>
                </a:lnTo>
                <a:lnTo>
                  <a:pt x="2456553" y="180936"/>
                </a:lnTo>
                <a:lnTo>
                  <a:pt x="2455658" y="159780"/>
                </a:lnTo>
                <a:lnTo>
                  <a:pt x="2452972" y="140037"/>
                </a:lnTo>
                <a:lnTo>
                  <a:pt x="2448496" y="121708"/>
                </a:lnTo>
                <a:lnTo>
                  <a:pt x="2448094" y="120624"/>
                </a:lnTo>
                <a:close/>
              </a:path>
              <a:path w="3867784" h="541020">
                <a:moveTo>
                  <a:pt x="2683394" y="7539"/>
                </a:moveTo>
                <a:lnTo>
                  <a:pt x="2547692" y="7539"/>
                </a:lnTo>
                <a:lnTo>
                  <a:pt x="2547692" y="535271"/>
                </a:lnTo>
                <a:lnTo>
                  <a:pt x="2634390" y="535271"/>
                </a:lnTo>
                <a:lnTo>
                  <a:pt x="2834059" y="297038"/>
                </a:lnTo>
                <a:lnTo>
                  <a:pt x="2683394" y="297038"/>
                </a:lnTo>
                <a:lnTo>
                  <a:pt x="2683394" y="7539"/>
                </a:lnTo>
                <a:close/>
              </a:path>
              <a:path w="3867784" h="541020">
                <a:moveTo>
                  <a:pt x="3012096" y="246526"/>
                </a:moveTo>
                <a:lnTo>
                  <a:pt x="2876394" y="246526"/>
                </a:lnTo>
                <a:lnTo>
                  <a:pt x="2876394" y="535271"/>
                </a:lnTo>
                <a:lnTo>
                  <a:pt x="3012096" y="535271"/>
                </a:lnTo>
                <a:lnTo>
                  <a:pt x="3012096" y="246526"/>
                </a:lnTo>
                <a:close/>
              </a:path>
              <a:path w="3867784" h="541020">
                <a:moveTo>
                  <a:pt x="3012096" y="7539"/>
                </a:moveTo>
                <a:lnTo>
                  <a:pt x="2925397" y="7539"/>
                </a:lnTo>
                <a:lnTo>
                  <a:pt x="2683394" y="297038"/>
                </a:lnTo>
                <a:lnTo>
                  <a:pt x="2834059" y="297038"/>
                </a:lnTo>
                <a:lnTo>
                  <a:pt x="2876394" y="246526"/>
                </a:lnTo>
                <a:lnTo>
                  <a:pt x="3012096" y="246526"/>
                </a:lnTo>
                <a:lnTo>
                  <a:pt x="3012096" y="7539"/>
                </a:lnTo>
                <a:close/>
              </a:path>
              <a:path w="3867784" h="541020">
                <a:moveTo>
                  <a:pt x="3348411" y="120624"/>
                </a:moveTo>
                <a:lnTo>
                  <a:pt x="3212708" y="120624"/>
                </a:lnTo>
                <a:lnTo>
                  <a:pt x="3212708" y="535271"/>
                </a:lnTo>
                <a:lnTo>
                  <a:pt x="3348411" y="535271"/>
                </a:lnTo>
                <a:lnTo>
                  <a:pt x="3348411" y="120624"/>
                </a:lnTo>
                <a:close/>
              </a:path>
              <a:path w="3867784" h="541020">
                <a:moveTo>
                  <a:pt x="3462250" y="7539"/>
                </a:moveTo>
                <a:lnTo>
                  <a:pt x="3098868" y="7539"/>
                </a:lnTo>
                <a:lnTo>
                  <a:pt x="3098868" y="120624"/>
                </a:lnTo>
                <a:lnTo>
                  <a:pt x="3462250" y="120624"/>
                </a:lnTo>
                <a:lnTo>
                  <a:pt x="3462250" y="7539"/>
                </a:lnTo>
                <a:close/>
              </a:path>
              <a:path w="3867784" h="541020">
                <a:moveTo>
                  <a:pt x="3859903" y="7539"/>
                </a:moveTo>
                <a:lnTo>
                  <a:pt x="3549295" y="7539"/>
                </a:lnTo>
                <a:lnTo>
                  <a:pt x="3549295" y="535271"/>
                </a:lnTo>
                <a:lnTo>
                  <a:pt x="3867442" y="535271"/>
                </a:lnTo>
                <a:lnTo>
                  <a:pt x="3867442" y="422186"/>
                </a:lnTo>
                <a:lnTo>
                  <a:pt x="3684997" y="422186"/>
                </a:lnTo>
                <a:lnTo>
                  <a:pt x="3684997" y="315131"/>
                </a:lnTo>
                <a:lnTo>
                  <a:pt x="3827485" y="315131"/>
                </a:lnTo>
                <a:lnTo>
                  <a:pt x="3827485" y="205815"/>
                </a:lnTo>
                <a:lnTo>
                  <a:pt x="3684997" y="205815"/>
                </a:lnTo>
                <a:lnTo>
                  <a:pt x="3684997" y="120624"/>
                </a:lnTo>
                <a:lnTo>
                  <a:pt x="3859903" y="120624"/>
                </a:lnTo>
                <a:lnTo>
                  <a:pt x="3859903" y="7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457894" y="4384536"/>
            <a:ext cx="5059045" cy="650240"/>
          </a:xfrm>
          <a:custGeom>
            <a:avLst/>
            <a:gdLst/>
            <a:ahLst/>
            <a:cxnLst/>
            <a:rect l="l" t="t" r="r" b="b"/>
            <a:pathLst>
              <a:path w="5059044" h="650239">
                <a:moveTo>
                  <a:pt x="135702" y="9046"/>
                </a:moveTo>
                <a:lnTo>
                  <a:pt x="0" y="9046"/>
                </a:lnTo>
                <a:lnTo>
                  <a:pt x="0" y="536779"/>
                </a:lnTo>
                <a:lnTo>
                  <a:pt x="135702" y="536779"/>
                </a:lnTo>
                <a:lnTo>
                  <a:pt x="135702" y="317393"/>
                </a:lnTo>
                <a:lnTo>
                  <a:pt x="338597" y="317393"/>
                </a:lnTo>
                <a:lnTo>
                  <a:pt x="286483" y="239741"/>
                </a:lnTo>
                <a:lnTo>
                  <a:pt x="312429" y="201292"/>
                </a:lnTo>
                <a:lnTo>
                  <a:pt x="135702" y="201292"/>
                </a:lnTo>
                <a:lnTo>
                  <a:pt x="135702" y="9046"/>
                </a:lnTo>
                <a:close/>
              </a:path>
              <a:path w="5059044" h="650239">
                <a:moveTo>
                  <a:pt x="338597" y="317393"/>
                </a:moveTo>
                <a:lnTo>
                  <a:pt x="172643" y="317393"/>
                </a:lnTo>
                <a:lnTo>
                  <a:pt x="316639" y="536779"/>
                </a:lnTo>
                <a:lnTo>
                  <a:pt x="475713" y="536779"/>
                </a:lnTo>
                <a:lnTo>
                  <a:pt x="475713" y="521701"/>
                </a:lnTo>
                <a:lnTo>
                  <a:pt x="338597" y="317393"/>
                </a:lnTo>
                <a:close/>
              </a:path>
              <a:path w="5059044" h="650239">
                <a:moveTo>
                  <a:pt x="431986" y="9046"/>
                </a:moveTo>
                <a:lnTo>
                  <a:pt x="284975" y="9046"/>
                </a:lnTo>
                <a:lnTo>
                  <a:pt x="167366" y="201292"/>
                </a:lnTo>
                <a:lnTo>
                  <a:pt x="312429" y="201292"/>
                </a:lnTo>
                <a:lnTo>
                  <a:pt x="431986" y="24124"/>
                </a:lnTo>
                <a:lnTo>
                  <a:pt x="431986" y="9046"/>
                </a:lnTo>
                <a:close/>
              </a:path>
              <a:path w="5059044" h="650239">
                <a:moveTo>
                  <a:pt x="773013" y="1507"/>
                </a:moveTo>
                <a:lnTo>
                  <a:pt x="710062" y="6785"/>
                </a:lnTo>
                <a:lnTo>
                  <a:pt x="653896" y="22617"/>
                </a:lnTo>
                <a:lnTo>
                  <a:pt x="605081" y="47118"/>
                </a:lnTo>
                <a:lnTo>
                  <a:pt x="564181" y="79913"/>
                </a:lnTo>
                <a:lnTo>
                  <a:pt x="531575" y="119493"/>
                </a:lnTo>
                <a:lnTo>
                  <a:pt x="507638" y="165858"/>
                </a:lnTo>
                <a:lnTo>
                  <a:pt x="492937" y="216935"/>
                </a:lnTo>
                <a:lnTo>
                  <a:pt x="488037" y="272159"/>
                </a:lnTo>
                <a:lnTo>
                  <a:pt x="489262" y="301985"/>
                </a:lnTo>
                <a:lnTo>
                  <a:pt x="499063" y="357397"/>
                </a:lnTo>
                <a:lnTo>
                  <a:pt x="518853" y="406966"/>
                </a:lnTo>
                <a:lnTo>
                  <a:pt x="547501" y="449562"/>
                </a:lnTo>
                <a:lnTo>
                  <a:pt x="584395" y="484901"/>
                </a:lnTo>
                <a:lnTo>
                  <a:pt x="629253" y="512418"/>
                </a:lnTo>
                <a:lnTo>
                  <a:pt x="681837" y="531455"/>
                </a:lnTo>
                <a:lnTo>
                  <a:pt x="741019" y="540878"/>
                </a:lnTo>
                <a:lnTo>
                  <a:pt x="773013" y="542056"/>
                </a:lnTo>
                <a:lnTo>
                  <a:pt x="804959" y="540784"/>
                </a:lnTo>
                <a:lnTo>
                  <a:pt x="863764" y="530606"/>
                </a:lnTo>
                <a:lnTo>
                  <a:pt x="916019" y="510204"/>
                </a:lnTo>
                <a:lnTo>
                  <a:pt x="960876" y="481556"/>
                </a:lnTo>
                <a:lnTo>
                  <a:pt x="998053" y="445509"/>
                </a:lnTo>
                <a:lnTo>
                  <a:pt x="1010523" y="428971"/>
                </a:lnTo>
                <a:lnTo>
                  <a:pt x="773013" y="428971"/>
                </a:lnTo>
                <a:lnTo>
                  <a:pt x="757134" y="428311"/>
                </a:lnTo>
                <a:lnTo>
                  <a:pt x="713454" y="418416"/>
                </a:lnTo>
                <a:lnTo>
                  <a:pt x="677691" y="397495"/>
                </a:lnTo>
                <a:lnTo>
                  <a:pt x="650692" y="365831"/>
                </a:lnTo>
                <a:lnTo>
                  <a:pt x="633446" y="324037"/>
                </a:lnTo>
                <a:lnTo>
                  <a:pt x="627509" y="272159"/>
                </a:lnTo>
                <a:lnTo>
                  <a:pt x="628169" y="253500"/>
                </a:lnTo>
                <a:lnTo>
                  <a:pt x="638064" y="204307"/>
                </a:lnTo>
                <a:lnTo>
                  <a:pt x="659267" y="165717"/>
                </a:lnTo>
                <a:lnTo>
                  <a:pt x="689518" y="137587"/>
                </a:lnTo>
                <a:lnTo>
                  <a:pt x="728061" y="120530"/>
                </a:lnTo>
                <a:lnTo>
                  <a:pt x="773013" y="114593"/>
                </a:lnTo>
                <a:lnTo>
                  <a:pt x="1011756" y="114593"/>
                </a:lnTo>
                <a:lnTo>
                  <a:pt x="996592" y="94756"/>
                </a:lnTo>
                <a:lnTo>
                  <a:pt x="959038" y="59134"/>
                </a:lnTo>
                <a:lnTo>
                  <a:pt x="913804" y="31616"/>
                </a:lnTo>
                <a:lnTo>
                  <a:pt x="861643" y="12533"/>
                </a:lnTo>
                <a:lnTo>
                  <a:pt x="803970" y="2732"/>
                </a:lnTo>
                <a:lnTo>
                  <a:pt x="773013" y="1507"/>
                </a:lnTo>
                <a:close/>
              </a:path>
              <a:path w="5059044" h="650239">
                <a:moveTo>
                  <a:pt x="1011756" y="114593"/>
                </a:moveTo>
                <a:lnTo>
                  <a:pt x="773013" y="114593"/>
                </a:lnTo>
                <a:lnTo>
                  <a:pt x="788515" y="115253"/>
                </a:lnTo>
                <a:lnTo>
                  <a:pt x="803357" y="117232"/>
                </a:lnTo>
                <a:lnTo>
                  <a:pt x="844115" y="131037"/>
                </a:lnTo>
                <a:lnTo>
                  <a:pt x="877051" y="156058"/>
                </a:lnTo>
                <a:lnTo>
                  <a:pt x="901365" y="190973"/>
                </a:lnTo>
                <a:lnTo>
                  <a:pt x="915689" y="236537"/>
                </a:lnTo>
                <a:lnTo>
                  <a:pt x="918516" y="272159"/>
                </a:lnTo>
                <a:lnTo>
                  <a:pt x="917809" y="290818"/>
                </a:lnTo>
                <a:lnTo>
                  <a:pt x="907207" y="340010"/>
                </a:lnTo>
                <a:lnTo>
                  <a:pt x="886287" y="379025"/>
                </a:lnTo>
                <a:lnTo>
                  <a:pt x="855480" y="406966"/>
                </a:lnTo>
                <a:lnTo>
                  <a:pt x="816833" y="423458"/>
                </a:lnTo>
                <a:lnTo>
                  <a:pt x="773013" y="428971"/>
                </a:lnTo>
                <a:lnTo>
                  <a:pt x="1010523" y="428971"/>
                </a:lnTo>
                <a:lnTo>
                  <a:pt x="1037633" y="379213"/>
                </a:lnTo>
                <a:lnTo>
                  <a:pt x="1052899" y="327571"/>
                </a:lnTo>
                <a:lnTo>
                  <a:pt x="1057988" y="272159"/>
                </a:lnTo>
                <a:lnTo>
                  <a:pt x="1056669" y="242332"/>
                </a:lnTo>
                <a:lnTo>
                  <a:pt x="1046114" y="186921"/>
                </a:lnTo>
                <a:lnTo>
                  <a:pt x="1025617" y="137351"/>
                </a:lnTo>
                <a:lnTo>
                  <a:pt x="1012189" y="115158"/>
                </a:lnTo>
                <a:lnTo>
                  <a:pt x="1011756" y="114593"/>
                </a:lnTo>
                <a:close/>
              </a:path>
              <a:path w="5059044" h="650239">
                <a:moveTo>
                  <a:pt x="1102280" y="421432"/>
                </a:moveTo>
                <a:lnTo>
                  <a:pt x="1103034" y="540548"/>
                </a:lnTo>
                <a:lnTo>
                  <a:pt x="1131682" y="542810"/>
                </a:lnTo>
                <a:lnTo>
                  <a:pt x="1175267" y="537486"/>
                </a:lnTo>
                <a:lnTo>
                  <a:pt x="1212538" y="521512"/>
                </a:lnTo>
                <a:lnTo>
                  <a:pt x="1243496" y="494890"/>
                </a:lnTo>
                <a:lnTo>
                  <a:pt x="1268139" y="457619"/>
                </a:lnTo>
                <a:lnTo>
                  <a:pt x="1282983" y="422186"/>
                </a:lnTo>
                <a:lnTo>
                  <a:pt x="1107809" y="422186"/>
                </a:lnTo>
                <a:lnTo>
                  <a:pt x="1104793" y="421934"/>
                </a:lnTo>
                <a:lnTo>
                  <a:pt x="1102280" y="421432"/>
                </a:lnTo>
                <a:close/>
              </a:path>
              <a:path w="5059044" h="650239">
                <a:moveTo>
                  <a:pt x="1553868" y="122132"/>
                </a:moveTo>
                <a:lnTo>
                  <a:pt x="1418166" y="122132"/>
                </a:lnTo>
                <a:lnTo>
                  <a:pt x="1418166" y="536779"/>
                </a:lnTo>
                <a:lnTo>
                  <a:pt x="1553868" y="536779"/>
                </a:lnTo>
                <a:lnTo>
                  <a:pt x="1553868" y="122132"/>
                </a:lnTo>
                <a:close/>
              </a:path>
              <a:path w="5059044" h="650239">
                <a:moveTo>
                  <a:pt x="1553868" y="9046"/>
                </a:moveTo>
                <a:lnTo>
                  <a:pt x="1185209" y="9046"/>
                </a:lnTo>
                <a:lnTo>
                  <a:pt x="1185209" y="132687"/>
                </a:lnTo>
                <a:lnTo>
                  <a:pt x="1185021" y="166377"/>
                </a:lnTo>
                <a:lnTo>
                  <a:pt x="1183513" y="227820"/>
                </a:lnTo>
                <a:lnTo>
                  <a:pt x="1180686" y="281347"/>
                </a:lnTo>
                <a:lnTo>
                  <a:pt x="1175409" y="326958"/>
                </a:lnTo>
                <a:lnTo>
                  <a:pt x="1162215" y="379402"/>
                </a:lnTo>
                <a:lnTo>
                  <a:pt x="1141295" y="411584"/>
                </a:lnTo>
                <a:lnTo>
                  <a:pt x="1111327" y="422186"/>
                </a:lnTo>
                <a:lnTo>
                  <a:pt x="1282983" y="422186"/>
                </a:lnTo>
                <a:lnTo>
                  <a:pt x="1296124" y="376077"/>
                </a:lnTo>
                <a:lnTo>
                  <a:pt x="1304869" y="325716"/>
                </a:lnTo>
                <a:lnTo>
                  <a:pt x="1310116" y="268962"/>
                </a:lnTo>
                <a:lnTo>
                  <a:pt x="1311865" y="205815"/>
                </a:lnTo>
                <a:lnTo>
                  <a:pt x="1311865" y="122132"/>
                </a:lnTo>
                <a:lnTo>
                  <a:pt x="1553868" y="122132"/>
                </a:lnTo>
                <a:lnTo>
                  <a:pt x="1553868" y="9046"/>
                </a:lnTo>
                <a:close/>
              </a:path>
              <a:path w="5059044" h="650239">
                <a:moveTo>
                  <a:pt x="1635112" y="421432"/>
                </a:moveTo>
                <a:lnTo>
                  <a:pt x="1635866" y="540548"/>
                </a:lnTo>
                <a:lnTo>
                  <a:pt x="1664514" y="542810"/>
                </a:lnTo>
                <a:lnTo>
                  <a:pt x="1708099" y="537486"/>
                </a:lnTo>
                <a:lnTo>
                  <a:pt x="1745370" y="521512"/>
                </a:lnTo>
                <a:lnTo>
                  <a:pt x="1776328" y="494890"/>
                </a:lnTo>
                <a:lnTo>
                  <a:pt x="1800971" y="457619"/>
                </a:lnTo>
                <a:lnTo>
                  <a:pt x="1815815" y="422186"/>
                </a:lnTo>
                <a:lnTo>
                  <a:pt x="1640641" y="422186"/>
                </a:lnTo>
                <a:lnTo>
                  <a:pt x="1637625" y="421934"/>
                </a:lnTo>
                <a:lnTo>
                  <a:pt x="1635112" y="421432"/>
                </a:lnTo>
                <a:close/>
              </a:path>
              <a:path w="5059044" h="650239">
                <a:moveTo>
                  <a:pt x="2086700" y="122132"/>
                </a:moveTo>
                <a:lnTo>
                  <a:pt x="1950998" y="122132"/>
                </a:lnTo>
                <a:lnTo>
                  <a:pt x="1950998" y="536779"/>
                </a:lnTo>
                <a:lnTo>
                  <a:pt x="2086700" y="536779"/>
                </a:lnTo>
                <a:lnTo>
                  <a:pt x="2086700" y="122132"/>
                </a:lnTo>
                <a:close/>
              </a:path>
              <a:path w="5059044" h="650239">
                <a:moveTo>
                  <a:pt x="2086700" y="9046"/>
                </a:moveTo>
                <a:lnTo>
                  <a:pt x="1718041" y="9046"/>
                </a:lnTo>
                <a:lnTo>
                  <a:pt x="1718041" y="132687"/>
                </a:lnTo>
                <a:lnTo>
                  <a:pt x="1717853" y="166377"/>
                </a:lnTo>
                <a:lnTo>
                  <a:pt x="1716345" y="227820"/>
                </a:lnTo>
                <a:lnTo>
                  <a:pt x="1713518" y="281347"/>
                </a:lnTo>
                <a:lnTo>
                  <a:pt x="1708241" y="326958"/>
                </a:lnTo>
                <a:lnTo>
                  <a:pt x="1695047" y="379402"/>
                </a:lnTo>
                <a:lnTo>
                  <a:pt x="1674127" y="411584"/>
                </a:lnTo>
                <a:lnTo>
                  <a:pt x="1644159" y="422186"/>
                </a:lnTo>
                <a:lnTo>
                  <a:pt x="1815815" y="422186"/>
                </a:lnTo>
                <a:lnTo>
                  <a:pt x="1828956" y="376077"/>
                </a:lnTo>
                <a:lnTo>
                  <a:pt x="1837701" y="325716"/>
                </a:lnTo>
                <a:lnTo>
                  <a:pt x="1842948" y="268962"/>
                </a:lnTo>
                <a:lnTo>
                  <a:pt x="1844697" y="205815"/>
                </a:lnTo>
                <a:lnTo>
                  <a:pt x="1844697" y="122132"/>
                </a:lnTo>
                <a:lnTo>
                  <a:pt x="2086700" y="122132"/>
                </a:lnTo>
                <a:lnTo>
                  <a:pt x="2086700" y="9046"/>
                </a:lnTo>
                <a:close/>
              </a:path>
              <a:path w="5059044" h="650239">
                <a:moveTo>
                  <a:pt x="2517745" y="9046"/>
                </a:moveTo>
                <a:lnTo>
                  <a:pt x="2207136" y="9046"/>
                </a:lnTo>
                <a:lnTo>
                  <a:pt x="2207136" y="536779"/>
                </a:lnTo>
                <a:lnTo>
                  <a:pt x="2525284" y="536779"/>
                </a:lnTo>
                <a:lnTo>
                  <a:pt x="2525284" y="423693"/>
                </a:lnTo>
                <a:lnTo>
                  <a:pt x="2342839" y="423693"/>
                </a:lnTo>
                <a:lnTo>
                  <a:pt x="2342839" y="316639"/>
                </a:lnTo>
                <a:lnTo>
                  <a:pt x="2485327" y="316639"/>
                </a:lnTo>
                <a:lnTo>
                  <a:pt x="2485327" y="207323"/>
                </a:lnTo>
                <a:lnTo>
                  <a:pt x="2342839" y="207323"/>
                </a:lnTo>
                <a:lnTo>
                  <a:pt x="2342839" y="122132"/>
                </a:lnTo>
                <a:lnTo>
                  <a:pt x="2517745" y="122132"/>
                </a:lnTo>
                <a:lnTo>
                  <a:pt x="2517745" y="9046"/>
                </a:lnTo>
                <a:close/>
              </a:path>
              <a:path w="5059044" h="650239">
                <a:moveTo>
                  <a:pt x="2754188" y="9046"/>
                </a:moveTo>
                <a:lnTo>
                  <a:pt x="2618485" y="9046"/>
                </a:lnTo>
                <a:lnTo>
                  <a:pt x="2618485" y="536779"/>
                </a:lnTo>
                <a:lnTo>
                  <a:pt x="2754188" y="536779"/>
                </a:lnTo>
                <a:lnTo>
                  <a:pt x="2754188" y="317393"/>
                </a:lnTo>
                <a:lnTo>
                  <a:pt x="2957083" y="317393"/>
                </a:lnTo>
                <a:lnTo>
                  <a:pt x="2904969" y="239741"/>
                </a:lnTo>
                <a:lnTo>
                  <a:pt x="2930915" y="201292"/>
                </a:lnTo>
                <a:lnTo>
                  <a:pt x="2754188" y="201292"/>
                </a:lnTo>
                <a:lnTo>
                  <a:pt x="2754188" y="9046"/>
                </a:lnTo>
                <a:close/>
              </a:path>
              <a:path w="5059044" h="650239">
                <a:moveTo>
                  <a:pt x="2957083" y="317393"/>
                </a:moveTo>
                <a:lnTo>
                  <a:pt x="2791129" y="317393"/>
                </a:lnTo>
                <a:lnTo>
                  <a:pt x="2935125" y="536779"/>
                </a:lnTo>
                <a:lnTo>
                  <a:pt x="3094198" y="536779"/>
                </a:lnTo>
                <a:lnTo>
                  <a:pt x="3094198" y="521701"/>
                </a:lnTo>
                <a:lnTo>
                  <a:pt x="2957083" y="317393"/>
                </a:lnTo>
                <a:close/>
              </a:path>
              <a:path w="5059044" h="650239">
                <a:moveTo>
                  <a:pt x="3050472" y="9046"/>
                </a:moveTo>
                <a:lnTo>
                  <a:pt x="2903461" y="9046"/>
                </a:lnTo>
                <a:lnTo>
                  <a:pt x="2785852" y="201292"/>
                </a:lnTo>
                <a:lnTo>
                  <a:pt x="2930915" y="201292"/>
                </a:lnTo>
                <a:lnTo>
                  <a:pt x="3050472" y="24124"/>
                </a:lnTo>
                <a:lnTo>
                  <a:pt x="3050472" y="9046"/>
                </a:lnTo>
                <a:close/>
              </a:path>
              <a:path w="5059044" h="650239">
                <a:moveTo>
                  <a:pt x="3302485" y="9046"/>
                </a:moveTo>
                <a:lnTo>
                  <a:pt x="3166783" y="9046"/>
                </a:lnTo>
                <a:lnTo>
                  <a:pt x="3166783" y="536779"/>
                </a:lnTo>
                <a:lnTo>
                  <a:pt x="3549766" y="536779"/>
                </a:lnTo>
                <a:lnTo>
                  <a:pt x="3549766" y="649865"/>
                </a:lnTo>
                <a:lnTo>
                  <a:pt x="3670390" y="649865"/>
                </a:lnTo>
                <a:lnTo>
                  <a:pt x="3670390" y="423693"/>
                </a:lnTo>
                <a:lnTo>
                  <a:pt x="3302485" y="423693"/>
                </a:lnTo>
                <a:lnTo>
                  <a:pt x="3302485" y="9046"/>
                </a:lnTo>
                <a:close/>
              </a:path>
              <a:path w="5059044" h="650239">
                <a:moveTo>
                  <a:pt x="3606309" y="9046"/>
                </a:moveTo>
                <a:lnTo>
                  <a:pt x="3470606" y="9046"/>
                </a:lnTo>
                <a:lnTo>
                  <a:pt x="3470606" y="423693"/>
                </a:lnTo>
                <a:lnTo>
                  <a:pt x="3606309" y="423693"/>
                </a:lnTo>
                <a:lnTo>
                  <a:pt x="3606309" y="9046"/>
                </a:lnTo>
                <a:close/>
              </a:path>
              <a:path w="5059044" h="650239">
                <a:moveTo>
                  <a:pt x="3886845" y="9046"/>
                </a:moveTo>
                <a:lnTo>
                  <a:pt x="3751142" y="9046"/>
                </a:lnTo>
                <a:lnTo>
                  <a:pt x="3751142" y="536779"/>
                </a:lnTo>
                <a:lnTo>
                  <a:pt x="3837841" y="536779"/>
                </a:lnTo>
                <a:lnTo>
                  <a:pt x="4037509" y="298545"/>
                </a:lnTo>
                <a:lnTo>
                  <a:pt x="3886845" y="298545"/>
                </a:lnTo>
                <a:lnTo>
                  <a:pt x="3886845" y="9046"/>
                </a:lnTo>
                <a:close/>
              </a:path>
              <a:path w="5059044" h="650239">
                <a:moveTo>
                  <a:pt x="4215547" y="248034"/>
                </a:moveTo>
                <a:lnTo>
                  <a:pt x="4079844" y="248034"/>
                </a:lnTo>
                <a:lnTo>
                  <a:pt x="4079844" y="536779"/>
                </a:lnTo>
                <a:lnTo>
                  <a:pt x="4215547" y="536779"/>
                </a:lnTo>
                <a:lnTo>
                  <a:pt x="4215547" y="248034"/>
                </a:lnTo>
                <a:close/>
              </a:path>
              <a:path w="5059044" h="650239">
                <a:moveTo>
                  <a:pt x="4215547" y="9046"/>
                </a:moveTo>
                <a:lnTo>
                  <a:pt x="4128848" y="9046"/>
                </a:lnTo>
                <a:lnTo>
                  <a:pt x="3886845" y="298545"/>
                </a:lnTo>
                <a:lnTo>
                  <a:pt x="4037509" y="298545"/>
                </a:lnTo>
                <a:lnTo>
                  <a:pt x="4079844" y="248034"/>
                </a:lnTo>
                <a:lnTo>
                  <a:pt x="4215547" y="248034"/>
                </a:lnTo>
                <a:lnTo>
                  <a:pt x="4215547" y="9046"/>
                </a:lnTo>
                <a:close/>
              </a:path>
              <a:path w="5059044" h="650239">
                <a:moveTo>
                  <a:pt x="4660362" y="310608"/>
                </a:moveTo>
                <a:lnTo>
                  <a:pt x="4527736" y="310608"/>
                </a:lnTo>
                <a:lnTo>
                  <a:pt x="4532024" y="336759"/>
                </a:lnTo>
                <a:lnTo>
                  <a:pt x="4545971" y="385386"/>
                </a:lnTo>
                <a:lnTo>
                  <a:pt x="4566970" y="428971"/>
                </a:lnTo>
                <a:lnTo>
                  <a:pt x="4594080" y="466242"/>
                </a:lnTo>
                <a:lnTo>
                  <a:pt x="4627581" y="496728"/>
                </a:lnTo>
                <a:lnTo>
                  <a:pt x="4667161" y="520099"/>
                </a:lnTo>
                <a:lnTo>
                  <a:pt x="4712254" y="536496"/>
                </a:lnTo>
                <a:lnTo>
                  <a:pt x="4762012" y="544789"/>
                </a:lnTo>
                <a:lnTo>
                  <a:pt x="4788587" y="545826"/>
                </a:lnTo>
                <a:lnTo>
                  <a:pt x="4817753" y="544601"/>
                </a:lnTo>
                <a:lnTo>
                  <a:pt x="4872411" y="534800"/>
                </a:lnTo>
                <a:lnTo>
                  <a:pt x="4921886" y="515057"/>
                </a:lnTo>
                <a:lnTo>
                  <a:pt x="4964482" y="486786"/>
                </a:lnTo>
                <a:lnTo>
                  <a:pt x="5000151" y="450740"/>
                </a:lnTo>
                <a:lnTo>
                  <a:pt x="5015788" y="428971"/>
                </a:lnTo>
                <a:lnTo>
                  <a:pt x="4788587" y="428971"/>
                </a:lnTo>
                <a:lnTo>
                  <a:pt x="4775205" y="428358"/>
                </a:lnTo>
                <a:lnTo>
                  <a:pt x="4737321" y="419170"/>
                </a:lnTo>
                <a:lnTo>
                  <a:pt x="4704526" y="398532"/>
                </a:lnTo>
                <a:lnTo>
                  <a:pt x="4679459" y="366208"/>
                </a:lnTo>
                <a:lnTo>
                  <a:pt x="4662591" y="322388"/>
                </a:lnTo>
                <a:lnTo>
                  <a:pt x="4660362" y="310608"/>
                </a:lnTo>
                <a:close/>
              </a:path>
              <a:path w="5059044" h="650239">
                <a:moveTo>
                  <a:pt x="4471947" y="9046"/>
                </a:moveTo>
                <a:lnTo>
                  <a:pt x="4336244" y="9046"/>
                </a:lnTo>
                <a:lnTo>
                  <a:pt x="4336244" y="536779"/>
                </a:lnTo>
                <a:lnTo>
                  <a:pt x="4471947" y="536779"/>
                </a:lnTo>
                <a:lnTo>
                  <a:pt x="4471947" y="310608"/>
                </a:lnTo>
                <a:lnTo>
                  <a:pt x="4660362" y="310608"/>
                </a:lnTo>
                <a:lnTo>
                  <a:pt x="4659292" y="304954"/>
                </a:lnTo>
                <a:lnTo>
                  <a:pt x="4657313" y="286200"/>
                </a:lnTo>
                <a:lnTo>
                  <a:pt x="4656654" y="266128"/>
                </a:lnTo>
                <a:lnTo>
                  <a:pt x="4657313" y="248222"/>
                </a:lnTo>
                <a:lnTo>
                  <a:pt x="4659292" y="231448"/>
                </a:lnTo>
                <a:lnTo>
                  <a:pt x="4662591" y="215804"/>
                </a:lnTo>
                <a:lnTo>
                  <a:pt x="4667208" y="201292"/>
                </a:lnTo>
                <a:lnTo>
                  <a:pt x="4668781" y="197522"/>
                </a:lnTo>
                <a:lnTo>
                  <a:pt x="4471947" y="197522"/>
                </a:lnTo>
                <a:lnTo>
                  <a:pt x="4471947" y="9046"/>
                </a:lnTo>
                <a:close/>
              </a:path>
              <a:path w="5059044" h="650239">
                <a:moveTo>
                  <a:pt x="5016105" y="116855"/>
                </a:moveTo>
                <a:lnTo>
                  <a:pt x="4788587" y="116855"/>
                </a:lnTo>
                <a:lnTo>
                  <a:pt x="4802204" y="117514"/>
                </a:lnTo>
                <a:lnTo>
                  <a:pt x="4815162" y="119493"/>
                </a:lnTo>
                <a:lnTo>
                  <a:pt x="4860773" y="139849"/>
                </a:lnTo>
                <a:lnTo>
                  <a:pt x="4887207" y="167979"/>
                </a:lnTo>
                <a:lnTo>
                  <a:pt x="4905442" y="206569"/>
                </a:lnTo>
                <a:lnTo>
                  <a:pt x="4914630" y="254630"/>
                </a:lnTo>
                <a:lnTo>
                  <a:pt x="4915243" y="272913"/>
                </a:lnTo>
                <a:lnTo>
                  <a:pt x="4914630" y="291902"/>
                </a:lnTo>
                <a:lnTo>
                  <a:pt x="4905442" y="341518"/>
                </a:lnTo>
                <a:lnTo>
                  <a:pt x="4887207" y="379402"/>
                </a:lnTo>
                <a:lnTo>
                  <a:pt x="4860773" y="406919"/>
                </a:lnTo>
                <a:lnTo>
                  <a:pt x="4815162" y="426521"/>
                </a:lnTo>
                <a:lnTo>
                  <a:pt x="4788587" y="428971"/>
                </a:lnTo>
                <a:lnTo>
                  <a:pt x="5015788" y="428971"/>
                </a:lnTo>
                <a:lnTo>
                  <a:pt x="5038883" y="383737"/>
                </a:lnTo>
                <a:lnTo>
                  <a:pt x="5053584" y="331340"/>
                </a:lnTo>
                <a:lnTo>
                  <a:pt x="5058484" y="273667"/>
                </a:lnTo>
                <a:lnTo>
                  <a:pt x="5057259" y="243793"/>
                </a:lnTo>
                <a:lnTo>
                  <a:pt x="5053584" y="215239"/>
                </a:lnTo>
                <a:lnTo>
                  <a:pt x="5047458" y="188004"/>
                </a:lnTo>
                <a:lnTo>
                  <a:pt x="5038883" y="162089"/>
                </a:lnTo>
                <a:lnTo>
                  <a:pt x="5028045" y="137728"/>
                </a:lnTo>
                <a:lnTo>
                  <a:pt x="5016105" y="116855"/>
                </a:lnTo>
                <a:close/>
              </a:path>
              <a:path w="5059044" h="650239">
                <a:moveTo>
                  <a:pt x="4788587" y="0"/>
                </a:moveTo>
                <a:lnTo>
                  <a:pt x="4739394" y="3581"/>
                </a:lnTo>
                <a:lnTo>
                  <a:pt x="4694349" y="14324"/>
                </a:lnTo>
                <a:lnTo>
                  <a:pt x="4653826" y="31663"/>
                </a:lnTo>
                <a:lnTo>
                  <a:pt x="4618204" y="55034"/>
                </a:lnTo>
                <a:lnTo>
                  <a:pt x="4588425" y="83306"/>
                </a:lnTo>
                <a:lnTo>
                  <a:pt x="4563923" y="116855"/>
                </a:lnTo>
                <a:lnTo>
                  <a:pt x="4545076" y="155115"/>
                </a:lnTo>
                <a:lnTo>
                  <a:pt x="4532259" y="197522"/>
                </a:lnTo>
                <a:lnTo>
                  <a:pt x="4668781" y="197522"/>
                </a:lnTo>
                <a:lnTo>
                  <a:pt x="4672910" y="187627"/>
                </a:lnTo>
                <a:lnTo>
                  <a:pt x="4679459" y="175282"/>
                </a:lnTo>
                <a:lnTo>
                  <a:pt x="4704526" y="145739"/>
                </a:lnTo>
                <a:lnTo>
                  <a:pt x="4749572" y="122368"/>
                </a:lnTo>
                <a:lnTo>
                  <a:pt x="4788587" y="116855"/>
                </a:lnTo>
                <a:lnTo>
                  <a:pt x="5016105" y="116855"/>
                </a:lnTo>
                <a:lnTo>
                  <a:pt x="5015135" y="115158"/>
                </a:lnTo>
                <a:lnTo>
                  <a:pt x="4983094" y="75390"/>
                </a:lnTo>
                <a:lnTo>
                  <a:pt x="4944079" y="43349"/>
                </a:lnTo>
                <a:lnTo>
                  <a:pt x="4897903" y="19601"/>
                </a:lnTo>
                <a:lnTo>
                  <a:pt x="4845695" y="4900"/>
                </a:lnTo>
                <a:lnTo>
                  <a:pt x="4817753" y="1225"/>
                </a:lnTo>
                <a:lnTo>
                  <a:pt x="47885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919128" y="5137435"/>
            <a:ext cx="4362450" cy="669290"/>
          </a:xfrm>
          <a:custGeom>
            <a:avLst/>
            <a:gdLst/>
            <a:ahLst/>
            <a:cxnLst/>
            <a:rect l="l" t="t" r="r" b="b"/>
            <a:pathLst>
              <a:path w="4362450" h="669289">
                <a:moveTo>
                  <a:pt x="281960" y="128163"/>
                </a:moveTo>
                <a:lnTo>
                  <a:pt x="220893" y="133440"/>
                </a:lnTo>
                <a:lnTo>
                  <a:pt x="165858" y="149272"/>
                </a:lnTo>
                <a:lnTo>
                  <a:pt x="117608" y="173586"/>
                </a:lnTo>
                <a:lnTo>
                  <a:pt x="76898" y="205815"/>
                </a:lnTo>
                <a:lnTo>
                  <a:pt x="44047" y="245678"/>
                </a:lnTo>
                <a:lnTo>
                  <a:pt x="19601" y="292514"/>
                </a:lnTo>
                <a:lnTo>
                  <a:pt x="4900" y="344534"/>
                </a:lnTo>
                <a:lnTo>
                  <a:pt x="0" y="401076"/>
                </a:lnTo>
                <a:lnTo>
                  <a:pt x="1177" y="429913"/>
                </a:lnTo>
                <a:lnTo>
                  <a:pt x="10601" y="484194"/>
                </a:lnTo>
                <a:lnTo>
                  <a:pt x="29637" y="533292"/>
                </a:lnTo>
                <a:lnTo>
                  <a:pt x="57155" y="575511"/>
                </a:lnTo>
                <a:lnTo>
                  <a:pt x="92965" y="610803"/>
                </a:lnTo>
                <a:lnTo>
                  <a:pt x="137069" y="638320"/>
                </a:lnTo>
                <a:lnTo>
                  <a:pt x="188947" y="657686"/>
                </a:lnTo>
                <a:lnTo>
                  <a:pt x="247751" y="667487"/>
                </a:lnTo>
                <a:lnTo>
                  <a:pt x="279698" y="668712"/>
                </a:lnTo>
                <a:lnTo>
                  <a:pt x="310796" y="667581"/>
                </a:lnTo>
                <a:lnTo>
                  <a:pt x="367339" y="658534"/>
                </a:lnTo>
                <a:lnTo>
                  <a:pt x="416013" y="641006"/>
                </a:lnTo>
                <a:lnTo>
                  <a:pt x="454839" y="618389"/>
                </a:lnTo>
                <a:lnTo>
                  <a:pt x="470435" y="605384"/>
                </a:lnTo>
                <a:lnTo>
                  <a:pt x="439102" y="551103"/>
                </a:lnTo>
                <a:lnTo>
                  <a:pt x="304577" y="551103"/>
                </a:lnTo>
                <a:lnTo>
                  <a:pt x="269190" y="548606"/>
                </a:lnTo>
                <a:lnTo>
                  <a:pt x="210009" y="528627"/>
                </a:lnTo>
                <a:lnTo>
                  <a:pt x="167413" y="489000"/>
                </a:lnTo>
                <a:lnTo>
                  <a:pt x="145927" y="431704"/>
                </a:lnTo>
                <a:lnTo>
                  <a:pt x="143241" y="396553"/>
                </a:lnTo>
                <a:lnTo>
                  <a:pt x="143948" y="379637"/>
                </a:lnTo>
                <a:lnTo>
                  <a:pt x="154550" y="333979"/>
                </a:lnTo>
                <a:lnTo>
                  <a:pt x="176177" y="296802"/>
                </a:lnTo>
                <a:lnTo>
                  <a:pt x="207700" y="268578"/>
                </a:lnTo>
                <a:lnTo>
                  <a:pt x="247987" y="250955"/>
                </a:lnTo>
                <a:lnTo>
                  <a:pt x="294776" y="245018"/>
                </a:lnTo>
                <a:lnTo>
                  <a:pt x="424692" y="245018"/>
                </a:lnTo>
                <a:lnTo>
                  <a:pt x="457619" y="185460"/>
                </a:lnTo>
                <a:lnTo>
                  <a:pt x="420678" y="161335"/>
                </a:lnTo>
                <a:lnTo>
                  <a:pt x="379213" y="143241"/>
                </a:lnTo>
                <a:lnTo>
                  <a:pt x="333413" y="131933"/>
                </a:lnTo>
                <a:lnTo>
                  <a:pt x="308393" y="129106"/>
                </a:lnTo>
                <a:lnTo>
                  <a:pt x="281960" y="128163"/>
                </a:lnTo>
                <a:close/>
              </a:path>
              <a:path w="4362450" h="669289">
                <a:moveTo>
                  <a:pt x="416908" y="512654"/>
                </a:moveTo>
                <a:lnTo>
                  <a:pt x="381805" y="536543"/>
                </a:lnTo>
                <a:lnTo>
                  <a:pt x="344722" y="547522"/>
                </a:lnTo>
                <a:lnTo>
                  <a:pt x="304577" y="551103"/>
                </a:lnTo>
                <a:lnTo>
                  <a:pt x="439102" y="551103"/>
                </a:lnTo>
                <a:lnTo>
                  <a:pt x="416908" y="512654"/>
                </a:lnTo>
                <a:close/>
              </a:path>
              <a:path w="4362450" h="669289">
                <a:moveTo>
                  <a:pt x="424692" y="245018"/>
                </a:moveTo>
                <a:lnTo>
                  <a:pt x="294776" y="245018"/>
                </a:lnTo>
                <a:lnTo>
                  <a:pt x="308158" y="245537"/>
                </a:lnTo>
                <a:lnTo>
                  <a:pt x="321916" y="247091"/>
                </a:lnTo>
                <a:lnTo>
                  <a:pt x="365077" y="257693"/>
                </a:lnTo>
                <a:lnTo>
                  <a:pt x="406354" y="278190"/>
                </a:lnTo>
                <a:lnTo>
                  <a:pt x="424692" y="245018"/>
                </a:lnTo>
                <a:close/>
              </a:path>
              <a:path w="4362450" h="669289">
                <a:moveTo>
                  <a:pt x="867617" y="135702"/>
                </a:moveTo>
                <a:lnTo>
                  <a:pt x="557009" y="135702"/>
                </a:lnTo>
                <a:lnTo>
                  <a:pt x="557009" y="663435"/>
                </a:lnTo>
                <a:lnTo>
                  <a:pt x="875156" y="663435"/>
                </a:lnTo>
                <a:lnTo>
                  <a:pt x="875156" y="550349"/>
                </a:lnTo>
                <a:lnTo>
                  <a:pt x="692711" y="550349"/>
                </a:lnTo>
                <a:lnTo>
                  <a:pt x="692711" y="443295"/>
                </a:lnTo>
                <a:lnTo>
                  <a:pt x="835199" y="443295"/>
                </a:lnTo>
                <a:lnTo>
                  <a:pt x="835199" y="333979"/>
                </a:lnTo>
                <a:lnTo>
                  <a:pt x="692711" y="333979"/>
                </a:lnTo>
                <a:lnTo>
                  <a:pt x="692711" y="248788"/>
                </a:lnTo>
                <a:lnTo>
                  <a:pt x="867617" y="248788"/>
                </a:lnTo>
                <a:lnTo>
                  <a:pt x="867617" y="135702"/>
                </a:lnTo>
                <a:close/>
              </a:path>
              <a:path w="4362450" h="669289">
                <a:moveTo>
                  <a:pt x="1128185" y="135702"/>
                </a:moveTo>
                <a:lnTo>
                  <a:pt x="1007560" y="135702"/>
                </a:lnTo>
                <a:lnTo>
                  <a:pt x="941971" y="663435"/>
                </a:lnTo>
                <a:lnTo>
                  <a:pt x="1067119" y="663435"/>
                </a:lnTo>
                <a:lnTo>
                  <a:pt x="1104060" y="374690"/>
                </a:lnTo>
                <a:lnTo>
                  <a:pt x="1224598" y="374690"/>
                </a:lnTo>
                <a:lnTo>
                  <a:pt x="1128185" y="135702"/>
                </a:lnTo>
                <a:close/>
              </a:path>
              <a:path w="4362450" h="669289">
                <a:moveTo>
                  <a:pt x="1224598" y="374690"/>
                </a:moveTo>
                <a:lnTo>
                  <a:pt x="1104060" y="374690"/>
                </a:lnTo>
                <a:lnTo>
                  <a:pt x="1221669" y="663435"/>
                </a:lnTo>
                <a:lnTo>
                  <a:pt x="1278966" y="663435"/>
                </a:lnTo>
                <a:lnTo>
                  <a:pt x="1365460" y="444049"/>
                </a:lnTo>
                <a:lnTo>
                  <a:pt x="1252579" y="444049"/>
                </a:lnTo>
                <a:lnTo>
                  <a:pt x="1224598" y="374690"/>
                </a:lnTo>
                <a:close/>
              </a:path>
              <a:path w="4362450" h="669289">
                <a:moveTo>
                  <a:pt x="1523588" y="374690"/>
                </a:moveTo>
                <a:lnTo>
                  <a:pt x="1392805" y="374690"/>
                </a:lnTo>
                <a:lnTo>
                  <a:pt x="1432762" y="663435"/>
                </a:lnTo>
                <a:lnTo>
                  <a:pt x="1563188" y="663435"/>
                </a:lnTo>
                <a:lnTo>
                  <a:pt x="1523588" y="374690"/>
                </a:lnTo>
                <a:close/>
              </a:path>
              <a:path w="4362450" h="669289">
                <a:moveTo>
                  <a:pt x="1490813" y="135702"/>
                </a:moveTo>
                <a:lnTo>
                  <a:pt x="1370188" y="135702"/>
                </a:lnTo>
                <a:lnTo>
                  <a:pt x="1252579" y="444049"/>
                </a:lnTo>
                <a:lnTo>
                  <a:pt x="1365460" y="444049"/>
                </a:lnTo>
                <a:lnTo>
                  <a:pt x="1392805" y="374690"/>
                </a:lnTo>
                <a:lnTo>
                  <a:pt x="1523588" y="374690"/>
                </a:lnTo>
                <a:lnTo>
                  <a:pt x="1490813" y="135702"/>
                </a:lnTo>
                <a:close/>
              </a:path>
              <a:path w="4362450" h="669289">
                <a:moveTo>
                  <a:pt x="1967866" y="135702"/>
                </a:moveTo>
                <a:lnTo>
                  <a:pt x="1657258" y="135702"/>
                </a:lnTo>
                <a:lnTo>
                  <a:pt x="1657258" y="663435"/>
                </a:lnTo>
                <a:lnTo>
                  <a:pt x="1975405" y="663435"/>
                </a:lnTo>
                <a:lnTo>
                  <a:pt x="1975405" y="550349"/>
                </a:lnTo>
                <a:lnTo>
                  <a:pt x="1792961" y="550349"/>
                </a:lnTo>
                <a:lnTo>
                  <a:pt x="1792961" y="443295"/>
                </a:lnTo>
                <a:lnTo>
                  <a:pt x="1935448" y="443295"/>
                </a:lnTo>
                <a:lnTo>
                  <a:pt x="1935448" y="333979"/>
                </a:lnTo>
                <a:lnTo>
                  <a:pt x="1792961" y="333979"/>
                </a:lnTo>
                <a:lnTo>
                  <a:pt x="1792961" y="248788"/>
                </a:lnTo>
                <a:lnTo>
                  <a:pt x="1967866" y="248788"/>
                </a:lnTo>
                <a:lnTo>
                  <a:pt x="1967866" y="135702"/>
                </a:lnTo>
                <a:close/>
              </a:path>
              <a:path w="4362450" h="669289">
                <a:moveTo>
                  <a:pt x="2204309" y="135702"/>
                </a:moveTo>
                <a:lnTo>
                  <a:pt x="2068607" y="135702"/>
                </a:lnTo>
                <a:lnTo>
                  <a:pt x="2068607" y="663435"/>
                </a:lnTo>
                <a:lnTo>
                  <a:pt x="2155306" y="663435"/>
                </a:lnTo>
                <a:lnTo>
                  <a:pt x="2354974" y="425201"/>
                </a:lnTo>
                <a:lnTo>
                  <a:pt x="2204309" y="425201"/>
                </a:lnTo>
                <a:lnTo>
                  <a:pt x="2204309" y="135702"/>
                </a:lnTo>
                <a:close/>
              </a:path>
              <a:path w="4362450" h="669289">
                <a:moveTo>
                  <a:pt x="2533011" y="374690"/>
                </a:moveTo>
                <a:lnTo>
                  <a:pt x="2397309" y="374690"/>
                </a:lnTo>
                <a:lnTo>
                  <a:pt x="2397309" y="663435"/>
                </a:lnTo>
                <a:lnTo>
                  <a:pt x="2533011" y="663435"/>
                </a:lnTo>
                <a:lnTo>
                  <a:pt x="2533011" y="374690"/>
                </a:lnTo>
                <a:close/>
              </a:path>
              <a:path w="4362450" h="669289">
                <a:moveTo>
                  <a:pt x="2533011" y="135702"/>
                </a:moveTo>
                <a:lnTo>
                  <a:pt x="2446312" y="135702"/>
                </a:lnTo>
                <a:lnTo>
                  <a:pt x="2204309" y="425201"/>
                </a:lnTo>
                <a:lnTo>
                  <a:pt x="2354974" y="425201"/>
                </a:lnTo>
                <a:lnTo>
                  <a:pt x="2397309" y="374690"/>
                </a:lnTo>
                <a:lnTo>
                  <a:pt x="2533011" y="374690"/>
                </a:lnTo>
                <a:lnTo>
                  <a:pt x="2533011" y="135702"/>
                </a:lnTo>
                <a:close/>
              </a:path>
              <a:path w="4362450" h="669289">
                <a:moveTo>
                  <a:pt x="2267637" y="0"/>
                </a:moveTo>
                <a:lnTo>
                  <a:pt x="2162845" y="0"/>
                </a:lnTo>
                <a:lnTo>
                  <a:pt x="2165672" y="14559"/>
                </a:lnTo>
                <a:lnTo>
                  <a:pt x="2180938" y="52019"/>
                </a:lnTo>
                <a:lnTo>
                  <a:pt x="2216372" y="86698"/>
                </a:lnTo>
                <a:lnTo>
                  <a:pt x="2263114" y="106300"/>
                </a:lnTo>
                <a:lnTo>
                  <a:pt x="2303118" y="111954"/>
                </a:lnTo>
                <a:lnTo>
                  <a:pt x="2316641" y="112331"/>
                </a:lnTo>
                <a:lnTo>
                  <a:pt x="2332850" y="111766"/>
                </a:lnTo>
                <a:lnTo>
                  <a:pt x="2376953" y="103284"/>
                </a:lnTo>
                <a:lnTo>
                  <a:pt x="2414130" y="85191"/>
                </a:lnTo>
                <a:lnTo>
                  <a:pt x="2449187" y="51783"/>
                </a:lnTo>
                <a:lnTo>
                  <a:pt x="2459060" y="34679"/>
                </a:lnTo>
                <a:lnTo>
                  <a:pt x="2318149" y="34679"/>
                </a:lnTo>
                <a:lnTo>
                  <a:pt x="2306510" y="34067"/>
                </a:lnTo>
                <a:lnTo>
                  <a:pt x="2272161" y="13381"/>
                </a:lnTo>
                <a:lnTo>
                  <a:pt x="2269334" y="6926"/>
                </a:lnTo>
                <a:lnTo>
                  <a:pt x="2267637" y="0"/>
                </a:lnTo>
                <a:close/>
              </a:path>
              <a:path w="4362450" h="669289">
                <a:moveTo>
                  <a:pt x="2468176" y="0"/>
                </a:moveTo>
                <a:lnTo>
                  <a:pt x="2367906" y="0"/>
                </a:lnTo>
                <a:lnTo>
                  <a:pt x="2366257" y="6926"/>
                </a:lnTo>
                <a:lnTo>
                  <a:pt x="2363572" y="13381"/>
                </a:lnTo>
                <a:lnTo>
                  <a:pt x="2330353" y="34067"/>
                </a:lnTo>
                <a:lnTo>
                  <a:pt x="2318149" y="34679"/>
                </a:lnTo>
                <a:lnTo>
                  <a:pt x="2459060" y="34679"/>
                </a:lnTo>
                <a:lnTo>
                  <a:pt x="2460401" y="31946"/>
                </a:lnTo>
                <a:lnTo>
                  <a:pt x="2464218" y="21486"/>
                </a:lnTo>
                <a:lnTo>
                  <a:pt x="2466809" y="10837"/>
                </a:lnTo>
                <a:lnTo>
                  <a:pt x="2468176" y="0"/>
                </a:lnTo>
                <a:close/>
              </a:path>
              <a:path w="4362450" h="669289">
                <a:moveTo>
                  <a:pt x="2789412" y="135702"/>
                </a:moveTo>
                <a:lnTo>
                  <a:pt x="2653709" y="135702"/>
                </a:lnTo>
                <a:lnTo>
                  <a:pt x="2653709" y="663435"/>
                </a:lnTo>
                <a:lnTo>
                  <a:pt x="2789412" y="663435"/>
                </a:lnTo>
                <a:lnTo>
                  <a:pt x="2789412" y="444803"/>
                </a:lnTo>
                <a:lnTo>
                  <a:pt x="3110575" y="444803"/>
                </a:lnTo>
                <a:lnTo>
                  <a:pt x="3110575" y="331717"/>
                </a:lnTo>
                <a:lnTo>
                  <a:pt x="2789412" y="331717"/>
                </a:lnTo>
                <a:lnTo>
                  <a:pt x="2789412" y="135702"/>
                </a:lnTo>
                <a:close/>
              </a:path>
              <a:path w="4362450" h="669289">
                <a:moveTo>
                  <a:pt x="3110575" y="444803"/>
                </a:moveTo>
                <a:lnTo>
                  <a:pt x="2974872" y="444803"/>
                </a:lnTo>
                <a:lnTo>
                  <a:pt x="2974872" y="663435"/>
                </a:lnTo>
                <a:lnTo>
                  <a:pt x="3110575" y="663435"/>
                </a:lnTo>
                <a:lnTo>
                  <a:pt x="3110575" y="444803"/>
                </a:lnTo>
                <a:close/>
              </a:path>
              <a:path w="4362450" h="669289">
                <a:moveTo>
                  <a:pt x="3110575" y="135702"/>
                </a:moveTo>
                <a:lnTo>
                  <a:pt x="2974872" y="135702"/>
                </a:lnTo>
                <a:lnTo>
                  <a:pt x="2974872" y="331717"/>
                </a:lnTo>
                <a:lnTo>
                  <a:pt x="3110575" y="331717"/>
                </a:lnTo>
                <a:lnTo>
                  <a:pt x="3110575" y="135702"/>
                </a:lnTo>
                <a:close/>
              </a:path>
              <a:path w="4362450" h="669289">
                <a:moveTo>
                  <a:pt x="3367154" y="135702"/>
                </a:moveTo>
                <a:lnTo>
                  <a:pt x="3231451" y="135702"/>
                </a:lnTo>
                <a:lnTo>
                  <a:pt x="3231451" y="663435"/>
                </a:lnTo>
                <a:lnTo>
                  <a:pt x="3406357" y="663435"/>
                </a:lnTo>
                <a:lnTo>
                  <a:pt x="3427796" y="662728"/>
                </a:lnTo>
                <a:lnTo>
                  <a:pt x="3468130" y="657074"/>
                </a:lnTo>
                <a:lnTo>
                  <a:pt x="3505212" y="645435"/>
                </a:lnTo>
                <a:lnTo>
                  <a:pt x="3551860" y="617447"/>
                </a:lnTo>
                <a:lnTo>
                  <a:pt x="3585786" y="576453"/>
                </a:lnTo>
                <a:lnTo>
                  <a:pt x="3597931" y="550349"/>
                </a:lnTo>
                <a:lnTo>
                  <a:pt x="3367154" y="550349"/>
                </a:lnTo>
                <a:lnTo>
                  <a:pt x="3367154" y="418416"/>
                </a:lnTo>
                <a:lnTo>
                  <a:pt x="3599816" y="418416"/>
                </a:lnTo>
                <a:lnTo>
                  <a:pt x="3594079" y="404092"/>
                </a:lnTo>
                <a:lnTo>
                  <a:pt x="3564676" y="360695"/>
                </a:lnTo>
                <a:lnTo>
                  <a:pt x="3522081" y="330021"/>
                </a:lnTo>
                <a:lnTo>
                  <a:pt x="3468130" y="311692"/>
                </a:lnTo>
                <a:lnTo>
                  <a:pt x="3427796" y="306037"/>
                </a:lnTo>
                <a:lnTo>
                  <a:pt x="3406357" y="305331"/>
                </a:lnTo>
                <a:lnTo>
                  <a:pt x="3367154" y="305331"/>
                </a:lnTo>
                <a:lnTo>
                  <a:pt x="3367154" y="135702"/>
                </a:lnTo>
                <a:close/>
              </a:path>
              <a:path w="4362450" h="669289">
                <a:moveTo>
                  <a:pt x="3599816" y="418416"/>
                </a:moveTo>
                <a:lnTo>
                  <a:pt x="3386755" y="418416"/>
                </a:lnTo>
                <a:lnTo>
                  <a:pt x="3408100" y="419641"/>
                </a:lnTo>
                <a:lnTo>
                  <a:pt x="3426146" y="423316"/>
                </a:lnTo>
                <a:lnTo>
                  <a:pt x="3460920" y="447913"/>
                </a:lnTo>
                <a:lnTo>
                  <a:pt x="3471946" y="483252"/>
                </a:lnTo>
                <a:lnTo>
                  <a:pt x="3470627" y="497906"/>
                </a:lnTo>
                <a:lnTo>
                  <a:pt x="3450837" y="532256"/>
                </a:lnTo>
                <a:lnTo>
                  <a:pt x="3408147" y="549218"/>
                </a:lnTo>
                <a:lnTo>
                  <a:pt x="3389017" y="550349"/>
                </a:lnTo>
                <a:lnTo>
                  <a:pt x="3597931" y="550349"/>
                </a:lnTo>
                <a:lnTo>
                  <a:pt x="3601005" y="542527"/>
                </a:lnTo>
                <a:lnTo>
                  <a:pt x="3605953" y="523586"/>
                </a:lnTo>
                <a:lnTo>
                  <a:pt x="3608921" y="503324"/>
                </a:lnTo>
                <a:lnTo>
                  <a:pt x="3609911" y="481744"/>
                </a:lnTo>
                <a:lnTo>
                  <a:pt x="3608921" y="460211"/>
                </a:lnTo>
                <a:lnTo>
                  <a:pt x="3605953" y="440091"/>
                </a:lnTo>
                <a:lnTo>
                  <a:pt x="3601005" y="421385"/>
                </a:lnTo>
                <a:lnTo>
                  <a:pt x="3599816" y="418416"/>
                </a:lnTo>
                <a:close/>
              </a:path>
              <a:path w="4362450" h="669289">
                <a:moveTo>
                  <a:pt x="3780293" y="135702"/>
                </a:moveTo>
                <a:lnTo>
                  <a:pt x="3644590" y="135702"/>
                </a:lnTo>
                <a:lnTo>
                  <a:pt x="3644590" y="663435"/>
                </a:lnTo>
                <a:lnTo>
                  <a:pt x="3780293" y="663435"/>
                </a:lnTo>
                <a:lnTo>
                  <a:pt x="3780293" y="135702"/>
                </a:lnTo>
                <a:close/>
              </a:path>
              <a:path w="4362450" h="669289">
                <a:moveTo>
                  <a:pt x="4023343" y="135702"/>
                </a:moveTo>
                <a:lnTo>
                  <a:pt x="3879347" y="135702"/>
                </a:lnTo>
                <a:lnTo>
                  <a:pt x="3879347" y="150780"/>
                </a:lnTo>
                <a:lnTo>
                  <a:pt x="4017312" y="376951"/>
                </a:lnTo>
                <a:lnTo>
                  <a:pt x="3853715" y="648357"/>
                </a:lnTo>
                <a:lnTo>
                  <a:pt x="3853715" y="663435"/>
                </a:lnTo>
                <a:lnTo>
                  <a:pt x="3988663" y="663435"/>
                </a:lnTo>
                <a:lnTo>
                  <a:pt x="4101749" y="465912"/>
                </a:lnTo>
                <a:lnTo>
                  <a:pt x="4244927" y="465912"/>
                </a:lnTo>
                <a:lnTo>
                  <a:pt x="4186951" y="375444"/>
                </a:lnTo>
                <a:lnTo>
                  <a:pt x="4242965" y="284221"/>
                </a:lnTo>
                <a:lnTo>
                  <a:pt x="4107026" y="284221"/>
                </a:lnTo>
                <a:lnTo>
                  <a:pt x="4023343" y="135702"/>
                </a:lnTo>
                <a:close/>
              </a:path>
              <a:path w="4362450" h="669289">
                <a:moveTo>
                  <a:pt x="4244927" y="465912"/>
                </a:moveTo>
                <a:lnTo>
                  <a:pt x="4101749" y="465912"/>
                </a:lnTo>
                <a:lnTo>
                  <a:pt x="4216342" y="663435"/>
                </a:lnTo>
                <a:lnTo>
                  <a:pt x="4361846" y="663435"/>
                </a:lnTo>
                <a:lnTo>
                  <a:pt x="4361846" y="648357"/>
                </a:lnTo>
                <a:lnTo>
                  <a:pt x="4244927" y="465912"/>
                </a:lnTo>
                <a:close/>
              </a:path>
              <a:path w="4362450" h="669289">
                <a:moveTo>
                  <a:pt x="4324904" y="135702"/>
                </a:moveTo>
                <a:lnTo>
                  <a:pt x="4192971" y="135702"/>
                </a:lnTo>
                <a:lnTo>
                  <a:pt x="4107026" y="284221"/>
                </a:lnTo>
                <a:lnTo>
                  <a:pt x="4242965" y="284221"/>
                </a:lnTo>
                <a:lnTo>
                  <a:pt x="4324904" y="150780"/>
                </a:lnTo>
                <a:lnTo>
                  <a:pt x="4324904" y="135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601914" y="6027460"/>
            <a:ext cx="5744845" cy="671195"/>
          </a:xfrm>
          <a:custGeom>
            <a:avLst/>
            <a:gdLst/>
            <a:ahLst/>
            <a:cxnLst/>
            <a:rect l="l" t="t" r="r" b="b"/>
            <a:pathLst>
              <a:path w="5744844" h="671195">
                <a:moveTo>
                  <a:pt x="202800" y="135702"/>
                </a:moveTo>
                <a:lnTo>
                  <a:pt x="0" y="135702"/>
                </a:lnTo>
                <a:lnTo>
                  <a:pt x="0" y="663435"/>
                </a:lnTo>
                <a:lnTo>
                  <a:pt x="212600" y="663435"/>
                </a:lnTo>
                <a:lnTo>
                  <a:pt x="234275" y="662681"/>
                </a:lnTo>
                <a:lnTo>
                  <a:pt x="274232" y="656650"/>
                </a:lnTo>
                <a:lnTo>
                  <a:pt x="325309" y="636483"/>
                </a:lnTo>
                <a:lnTo>
                  <a:pt x="364559" y="606044"/>
                </a:lnTo>
                <a:lnTo>
                  <a:pt x="391276" y="566181"/>
                </a:lnTo>
                <a:lnTo>
                  <a:pt x="397338" y="550349"/>
                </a:lnTo>
                <a:lnTo>
                  <a:pt x="135702" y="550349"/>
                </a:lnTo>
                <a:lnTo>
                  <a:pt x="135702" y="443295"/>
                </a:lnTo>
                <a:lnTo>
                  <a:pt x="392952" y="443295"/>
                </a:lnTo>
                <a:lnTo>
                  <a:pt x="390427" y="437311"/>
                </a:lnTo>
                <a:lnTo>
                  <a:pt x="365125" y="406024"/>
                </a:lnTo>
                <a:lnTo>
                  <a:pt x="329314" y="383784"/>
                </a:lnTo>
                <a:lnTo>
                  <a:pt x="307592" y="376197"/>
                </a:lnTo>
                <a:lnTo>
                  <a:pt x="321587" y="367528"/>
                </a:lnTo>
                <a:lnTo>
                  <a:pt x="334167" y="357350"/>
                </a:lnTo>
                <a:lnTo>
                  <a:pt x="345335" y="345664"/>
                </a:lnTo>
                <a:lnTo>
                  <a:pt x="345613" y="345287"/>
                </a:lnTo>
                <a:lnTo>
                  <a:pt x="135702" y="345287"/>
                </a:lnTo>
                <a:lnTo>
                  <a:pt x="135702" y="248788"/>
                </a:lnTo>
                <a:lnTo>
                  <a:pt x="372254" y="248788"/>
                </a:lnTo>
                <a:lnTo>
                  <a:pt x="370543" y="237668"/>
                </a:lnTo>
                <a:lnTo>
                  <a:pt x="357020" y="201763"/>
                </a:lnTo>
                <a:lnTo>
                  <a:pt x="331717" y="172643"/>
                </a:lnTo>
                <a:lnTo>
                  <a:pt x="294399" y="150874"/>
                </a:lnTo>
                <a:lnTo>
                  <a:pt x="243699" y="138152"/>
                </a:lnTo>
                <a:lnTo>
                  <a:pt x="223956" y="136315"/>
                </a:lnTo>
                <a:lnTo>
                  <a:pt x="202800" y="135702"/>
                </a:lnTo>
                <a:close/>
              </a:path>
              <a:path w="5744844" h="671195">
                <a:moveTo>
                  <a:pt x="392952" y="443295"/>
                </a:moveTo>
                <a:lnTo>
                  <a:pt x="199030" y="443295"/>
                </a:lnTo>
                <a:lnTo>
                  <a:pt x="214485" y="444143"/>
                </a:lnTo>
                <a:lnTo>
                  <a:pt x="227678" y="446687"/>
                </a:lnTo>
                <a:lnTo>
                  <a:pt x="259154" y="473263"/>
                </a:lnTo>
                <a:lnTo>
                  <a:pt x="263112" y="495314"/>
                </a:lnTo>
                <a:lnTo>
                  <a:pt x="262028" y="507141"/>
                </a:lnTo>
                <a:lnTo>
                  <a:pt x="235312" y="541868"/>
                </a:lnTo>
                <a:lnTo>
                  <a:pt x="182444" y="550349"/>
                </a:lnTo>
                <a:lnTo>
                  <a:pt x="397338" y="550349"/>
                </a:lnTo>
                <a:lnTo>
                  <a:pt x="401453" y="534894"/>
                </a:lnTo>
                <a:lnTo>
                  <a:pt x="403998" y="518403"/>
                </a:lnTo>
                <a:lnTo>
                  <a:pt x="404846" y="501345"/>
                </a:lnTo>
                <a:lnTo>
                  <a:pt x="403244" y="477645"/>
                </a:lnTo>
                <a:lnTo>
                  <a:pt x="398438" y="456300"/>
                </a:lnTo>
                <a:lnTo>
                  <a:pt x="392952" y="443295"/>
                </a:lnTo>
                <a:close/>
              </a:path>
              <a:path w="5744844" h="671195">
                <a:moveTo>
                  <a:pt x="372254" y="248788"/>
                </a:moveTo>
                <a:lnTo>
                  <a:pt x="187722" y="248788"/>
                </a:lnTo>
                <a:lnTo>
                  <a:pt x="199124" y="249447"/>
                </a:lnTo>
                <a:lnTo>
                  <a:pt x="209208" y="251426"/>
                </a:lnTo>
                <a:lnTo>
                  <a:pt x="238139" y="282808"/>
                </a:lnTo>
                <a:lnTo>
                  <a:pt x="238987" y="294022"/>
                </a:lnTo>
                <a:lnTo>
                  <a:pt x="238139" y="305425"/>
                </a:lnTo>
                <a:lnTo>
                  <a:pt x="208642" y="341895"/>
                </a:lnTo>
                <a:lnTo>
                  <a:pt x="185460" y="345287"/>
                </a:lnTo>
                <a:lnTo>
                  <a:pt x="345613" y="345287"/>
                </a:lnTo>
                <a:lnTo>
                  <a:pt x="368658" y="300996"/>
                </a:lnTo>
                <a:lnTo>
                  <a:pt x="373182" y="263866"/>
                </a:lnTo>
                <a:lnTo>
                  <a:pt x="372522" y="250531"/>
                </a:lnTo>
                <a:lnTo>
                  <a:pt x="372254" y="248788"/>
                </a:lnTo>
                <a:close/>
              </a:path>
              <a:path w="5744844" h="671195">
                <a:moveTo>
                  <a:pt x="949028" y="135702"/>
                </a:moveTo>
                <a:lnTo>
                  <a:pt x="499702" y="135702"/>
                </a:lnTo>
                <a:lnTo>
                  <a:pt x="499702" y="663435"/>
                </a:lnTo>
                <a:lnTo>
                  <a:pt x="635394" y="663435"/>
                </a:lnTo>
                <a:lnTo>
                  <a:pt x="635394" y="248788"/>
                </a:lnTo>
                <a:lnTo>
                  <a:pt x="949028" y="248788"/>
                </a:lnTo>
                <a:lnTo>
                  <a:pt x="949028" y="135702"/>
                </a:lnTo>
                <a:close/>
              </a:path>
              <a:path w="5744844" h="671195">
                <a:moveTo>
                  <a:pt x="949028" y="248788"/>
                </a:moveTo>
                <a:lnTo>
                  <a:pt x="813326" y="248788"/>
                </a:lnTo>
                <a:lnTo>
                  <a:pt x="813326" y="663435"/>
                </a:lnTo>
                <a:lnTo>
                  <a:pt x="949028" y="663435"/>
                </a:lnTo>
                <a:lnTo>
                  <a:pt x="949028" y="248788"/>
                </a:lnTo>
                <a:close/>
              </a:path>
              <a:path w="5744844" h="671195">
                <a:moveTo>
                  <a:pt x="1379947" y="135702"/>
                </a:moveTo>
                <a:lnTo>
                  <a:pt x="1069339" y="135702"/>
                </a:lnTo>
                <a:lnTo>
                  <a:pt x="1069339" y="663435"/>
                </a:lnTo>
                <a:lnTo>
                  <a:pt x="1387486" y="663435"/>
                </a:lnTo>
                <a:lnTo>
                  <a:pt x="1387486" y="550349"/>
                </a:lnTo>
                <a:lnTo>
                  <a:pt x="1205041" y="550349"/>
                </a:lnTo>
                <a:lnTo>
                  <a:pt x="1205041" y="443295"/>
                </a:lnTo>
                <a:lnTo>
                  <a:pt x="1347529" y="443295"/>
                </a:lnTo>
                <a:lnTo>
                  <a:pt x="1347529" y="333979"/>
                </a:lnTo>
                <a:lnTo>
                  <a:pt x="1205041" y="333979"/>
                </a:lnTo>
                <a:lnTo>
                  <a:pt x="1205041" y="248788"/>
                </a:lnTo>
                <a:lnTo>
                  <a:pt x="1379947" y="248788"/>
                </a:lnTo>
                <a:lnTo>
                  <a:pt x="1379947" y="135702"/>
                </a:lnTo>
                <a:close/>
              </a:path>
              <a:path w="5744844" h="671195">
                <a:moveTo>
                  <a:pt x="1877995" y="460635"/>
                </a:moveTo>
                <a:lnTo>
                  <a:pt x="1742292" y="460635"/>
                </a:lnTo>
                <a:lnTo>
                  <a:pt x="1742292" y="663435"/>
                </a:lnTo>
                <a:lnTo>
                  <a:pt x="1877995" y="663435"/>
                </a:lnTo>
                <a:lnTo>
                  <a:pt x="1877995" y="460635"/>
                </a:lnTo>
                <a:close/>
              </a:path>
              <a:path w="5744844" h="671195">
                <a:moveTo>
                  <a:pt x="1596789" y="135702"/>
                </a:moveTo>
                <a:lnTo>
                  <a:pt x="1461086" y="135702"/>
                </a:lnTo>
                <a:lnTo>
                  <a:pt x="1461177" y="318398"/>
                </a:lnTo>
                <a:lnTo>
                  <a:pt x="1464290" y="357915"/>
                </a:lnTo>
                <a:lnTo>
                  <a:pt x="1481017" y="406354"/>
                </a:lnTo>
                <a:lnTo>
                  <a:pt x="1510844" y="440279"/>
                </a:lnTo>
                <a:lnTo>
                  <a:pt x="1552968" y="461483"/>
                </a:lnTo>
                <a:lnTo>
                  <a:pt x="1607343" y="471566"/>
                </a:lnTo>
                <a:lnTo>
                  <a:pt x="1649562" y="473451"/>
                </a:lnTo>
                <a:lnTo>
                  <a:pt x="1662237" y="473263"/>
                </a:lnTo>
                <a:lnTo>
                  <a:pt x="1710345" y="468409"/>
                </a:lnTo>
                <a:lnTo>
                  <a:pt x="1742292" y="460635"/>
                </a:lnTo>
                <a:lnTo>
                  <a:pt x="1877995" y="460635"/>
                </a:lnTo>
                <a:lnTo>
                  <a:pt x="1877995" y="356596"/>
                </a:lnTo>
                <a:lnTo>
                  <a:pt x="1663132" y="356596"/>
                </a:lnTo>
                <a:lnTo>
                  <a:pt x="1653755" y="356455"/>
                </a:lnTo>
                <a:lnTo>
                  <a:pt x="1615385" y="349560"/>
                </a:lnTo>
                <a:lnTo>
                  <a:pt x="1596789" y="318398"/>
                </a:lnTo>
                <a:lnTo>
                  <a:pt x="1596789" y="135702"/>
                </a:lnTo>
                <a:close/>
              </a:path>
              <a:path w="5744844" h="671195">
                <a:moveTo>
                  <a:pt x="1877995" y="135702"/>
                </a:moveTo>
                <a:lnTo>
                  <a:pt x="1742292" y="135702"/>
                </a:lnTo>
                <a:lnTo>
                  <a:pt x="1742292" y="345287"/>
                </a:lnTo>
                <a:lnTo>
                  <a:pt x="1731455" y="348115"/>
                </a:lnTo>
                <a:lnTo>
                  <a:pt x="1690414" y="355324"/>
                </a:lnTo>
                <a:lnTo>
                  <a:pt x="1663132" y="356596"/>
                </a:lnTo>
                <a:lnTo>
                  <a:pt x="1877995" y="356596"/>
                </a:lnTo>
                <a:lnTo>
                  <a:pt x="1877995" y="135702"/>
                </a:lnTo>
                <a:close/>
              </a:path>
              <a:path w="5744844" h="671195">
                <a:moveTo>
                  <a:pt x="2273208" y="135702"/>
                </a:moveTo>
                <a:lnTo>
                  <a:pt x="2157860" y="135702"/>
                </a:lnTo>
                <a:lnTo>
                  <a:pt x="1953553" y="663435"/>
                </a:lnTo>
                <a:lnTo>
                  <a:pt x="2085486" y="663435"/>
                </a:lnTo>
                <a:lnTo>
                  <a:pt x="2118658" y="570705"/>
                </a:lnTo>
                <a:lnTo>
                  <a:pt x="2444723" y="570705"/>
                </a:lnTo>
                <a:lnTo>
                  <a:pt x="2403405" y="465912"/>
                </a:lnTo>
                <a:lnTo>
                  <a:pt x="2157107" y="465912"/>
                </a:lnTo>
                <a:lnTo>
                  <a:pt x="2212142" y="313623"/>
                </a:lnTo>
                <a:lnTo>
                  <a:pt x="2343360" y="313623"/>
                </a:lnTo>
                <a:lnTo>
                  <a:pt x="2273208" y="135702"/>
                </a:lnTo>
                <a:close/>
              </a:path>
              <a:path w="5744844" h="671195">
                <a:moveTo>
                  <a:pt x="2444723" y="570705"/>
                </a:moveTo>
                <a:lnTo>
                  <a:pt x="2304872" y="570705"/>
                </a:lnTo>
                <a:lnTo>
                  <a:pt x="2338797" y="663435"/>
                </a:lnTo>
                <a:lnTo>
                  <a:pt x="2481285" y="663435"/>
                </a:lnTo>
                <a:lnTo>
                  <a:pt x="2444723" y="570705"/>
                </a:lnTo>
                <a:close/>
              </a:path>
              <a:path w="5744844" h="671195">
                <a:moveTo>
                  <a:pt x="2343360" y="313623"/>
                </a:moveTo>
                <a:lnTo>
                  <a:pt x="2212142" y="313623"/>
                </a:lnTo>
                <a:lnTo>
                  <a:pt x="2267177" y="465912"/>
                </a:lnTo>
                <a:lnTo>
                  <a:pt x="2403405" y="465912"/>
                </a:lnTo>
                <a:lnTo>
                  <a:pt x="2343360" y="313623"/>
                </a:lnTo>
                <a:close/>
              </a:path>
              <a:path w="5744844" h="671195">
                <a:moveTo>
                  <a:pt x="2745759" y="248788"/>
                </a:moveTo>
                <a:lnTo>
                  <a:pt x="2610056" y="248788"/>
                </a:lnTo>
                <a:lnTo>
                  <a:pt x="2610056" y="663435"/>
                </a:lnTo>
                <a:lnTo>
                  <a:pt x="2745759" y="663435"/>
                </a:lnTo>
                <a:lnTo>
                  <a:pt x="2745759" y="248788"/>
                </a:lnTo>
                <a:close/>
              </a:path>
              <a:path w="5744844" h="671195">
                <a:moveTo>
                  <a:pt x="2859598" y="135702"/>
                </a:moveTo>
                <a:lnTo>
                  <a:pt x="2496217" y="135702"/>
                </a:lnTo>
                <a:lnTo>
                  <a:pt x="2496217" y="248788"/>
                </a:lnTo>
                <a:lnTo>
                  <a:pt x="2859598" y="248788"/>
                </a:lnTo>
                <a:lnTo>
                  <a:pt x="2859598" y="135702"/>
                </a:lnTo>
                <a:close/>
              </a:path>
              <a:path w="5744844" h="671195">
                <a:moveTo>
                  <a:pt x="2896393" y="548088"/>
                </a:moveTo>
                <a:lnTo>
                  <a:pt x="2897147" y="667204"/>
                </a:lnTo>
                <a:lnTo>
                  <a:pt x="2925795" y="669466"/>
                </a:lnTo>
                <a:lnTo>
                  <a:pt x="2969380" y="664142"/>
                </a:lnTo>
                <a:lnTo>
                  <a:pt x="3006651" y="648168"/>
                </a:lnTo>
                <a:lnTo>
                  <a:pt x="3037609" y="621546"/>
                </a:lnTo>
                <a:lnTo>
                  <a:pt x="3062252" y="584275"/>
                </a:lnTo>
                <a:lnTo>
                  <a:pt x="3077096" y="548841"/>
                </a:lnTo>
                <a:lnTo>
                  <a:pt x="2901922" y="548841"/>
                </a:lnTo>
                <a:lnTo>
                  <a:pt x="2898906" y="548590"/>
                </a:lnTo>
                <a:lnTo>
                  <a:pt x="2896393" y="548088"/>
                </a:lnTo>
                <a:close/>
              </a:path>
              <a:path w="5744844" h="671195">
                <a:moveTo>
                  <a:pt x="3347981" y="248788"/>
                </a:moveTo>
                <a:lnTo>
                  <a:pt x="3212279" y="248788"/>
                </a:lnTo>
                <a:lnTo>
                  <a:pt x="3212279" y="663435"/>
                </a:lnTo>
                <a:lnTo>
                  <a:pt x="3347981" y="663435"/>
                </a:lnTo>
                <a:lnTo>
                  <a:pt x="3347981" y="248788"/>
                </a:lnTo>
                <a:close/>
              </a:path>
              <a:path w="5744844" h="671195">
                <a:moveTo>
                  <a:pt x="3347981" y="135702"/>
                </a:moveTo>
                <a:lnTo>
                  <a:pt x="2979322" y="135702"/>
                </a:lnTo>
                <a:lnTo>
                  <a:pt x="2979322" y="259342"/>
                </a:lnTo>
                <a:lnTo>
                  <a:pt x="2979134" y="293032"/>
                </a:lnTo>
                <a:lnTo>
                  <a:pt x="2977626" y="354476"/>
                </a:lnTo>
                <a:lnTo>
                  <a:pt x="2974799" y="408003"/>
                </a:lnTo>
                <a:lnTo>
                  <a:pt x="2969522" y="453614"/>
                </a:lnTo>
                <a:lnTo>
                  <a:pt x="2956328" y="506057"/>
                </a:lnTo>
                <a:lnTo>
                  <a:pt x="2935408" y="538240"/>
                </a:lnTo>
                <a:lnTo>
                  <a:pt x="2905440" y="548841"/>
                </a:lnTo>
                <a:lnTo>
                  <a:pt x="3077096" y="548841"/>
                </a:lnTo>
                <a:lnTo>
                  <a:pt x="3090237" y="502733"/>
                </a:lnTo>
                <a:lnTo>
                  <a:pt x="3098982" y="452372"/>
                </a:lnTo>
                <a:lnTo>
                  <a:pt x="3104229" y="395618"/>
                </a:lnTo>
                <a:lnTo>
                  <a:pt x="3105978" y="332471"/>
                </a:lnTo>
                <a:lnTo>
                  <a:pt x="3105978" y="248788"/>
                </a:lnTo>
                <a:lnTo>
                  <a:pt x="3347981" y="248788"/>
                </a:lnTo>
                <a:lnTo>
                  <a:pt x="3347981" y="135702"/>
                </a:lnTo>
                <a:close/>
              </a:path>
              <a:path w="5744844" h="671195">
                <a:moveTo>
                  <a:pt x="3779036" y="135702"/>
                </a:moveTo>
                <a:lnTo>
                  <a:pt x="3468428" y="135702"/>
                </a:lnTo>
                <a:lnTo>
                  <a:pt x="3468428" y="663435"/>
                </a:lnTo>
                <a:lnTo>
                  <a:pt x="3786575" y="663435"/>
                </a:lnTo>
                <a:lnTo>
                  <a:pt x="3786575" y="550349"/>
                </a:lnTo>
                <a:lnTo>
                  <a:pt x="3604131" y="550349"/>
                </a:lnTo>
                <a:lnTo>
                  <a:pt x="3604131" y="443295"/>
                </a:lnTo>
                <a:lnTo>
                  <a:pt x="3746618" y="443295"/>
                </a:lnTo>
                <a:lnTo>
                  <a:pt x="3746618" y="333979"/>
                </a:lnTo>
                <a:lnTo>
                  <a:pt x="3604131" y="333979"/>
                </a:lnTo>
                <a:lnTo>
                  <a:pt x="3604131" y="248788"/>
                </a:lnTo>
                <a:lnTo>
                  <a:pt x="3779036" y="248788"/>
                </a:lnTo>
                <a:lnTo>
                  <a:pt x="3779036" y="135702"/>
                </a:lnTo>
                <a:close/>
              </a:path>
              <a:path w="5744844" h="671195">
                <a:moveTo>
                  <a:pt x="4015479" y="135702"/>
                </a:moveTo>
                <a:lnTo>
                  <a:pt x="3879777" y="135702"/>
                </a:lnTo>
                <a:lnTo>
                  <a:pt x="3879777" y="663435"/>
                </a:lnTo>
                <a:lnTo>
                  <a:pt x="4015479" y="663435"/>
                </a:lnTo>
                <a:lnTo>
                  <a:pt x="4015479" y="444803"/>
                </a:lnTo>
                <a:lnTo>
                  <a:pt x="4336642" y="444803"/>
                </a:lnTo>
                <a:lnTo>
                  <a:pt x="4336642" y="331717"/>
                </a:lnTo>
                <a:lnTo>
                  <a:pt x="4015479" y="331717"/>
                </a:lnTo>
                <a:lnTo>
                  <a:pt x="4015479" y="135702"/>
                </a:lnTo>
                <a:close/>
              </a:path>
              <a:path w="5744844" h="671195">
                <a:moveTo>
                  <a:pt x="4336642" y="444803"/>
                </a:moveTo>
                <a:lnTo>
                  <a:pt x="4200940" y="444803"/>
                </a:lnTo>
                <a:lnTo>
                  <a:pt x="4200940" y="663435"/>
                </a:lnTo>
                <a:lnTo>
                  <a:pt x="4336642" y="663435"/>
                </a:lnTo>
                <a:lnTo>
                  <a:pt x="4336642" y="444803"/>
                </a:lnTo>
                <a:close/>
              </a:path>
              <a:path w="5744844" h="671195">
                <a:moveTo>
                  <a:pt x="4336642" y="135702"/>
                </a:moveTo>
                <a:lnTo>
                  <a:pt x="4200940" y="135702"/>
                </a:lnTo>
                <a:lnTo>
                  <a:pt x="4200940" y="331717"/>
                </a:lnTo>
                <a:lnTo>
                  <a:pt x="4336642" y="331717"/>
                </a:lnTo>
                <a:lnTo>
                  <a:pt x="4336642" y="135702"/>
                </a:lnTo>
                <a:close/>
              </a:path>
              <a:path w="5744844" h="671195">
                <a:moveTo>
                  <a:pt x="4593221" y="135702"/>
                </a:moveTo>
                <a:lnTo>
                  <a:pt x="4457518" y="135702"/>
                </a:lnTo>
                <a:lnTo>
                  <a:pt x="4457518" y="663435"/>
                </a:lnTo>
                <a:lnTo>
                  <a:pt x="4544217" y="663435"/>
                </a:lnTo>
                <a:lnTo>
                  <a:pt x="4743886" y="425201"/>
                </a:lnTo>
                <a:lnTo>
                  <a:pt x="4593221" y="425201"/>
                </a:lnTo>
                <a:lnTo>
                  <a:pt x="4593221" y="135702"/>
                </a:lnTo>
                <a:close/>
              </a:path>
              <a:path w="5744844" h="671195">
                <a:moveTo>
                  <a:pt x="4921923" y="374690"/>
                </a:moveTo>
                <a:lnTo>
                  <a:pt x="4786220" y="374690"/>
                </a:lnTo>
                <a:lnTo>
                  <a:pt x="4786220" y="663435"/>
                </a:lnTo>
                <a:lnTo>
                  <a:pt x="4921923" y="663435"/>
                </a:lnTo>
                <a:lnTo>
                  <a:pt x="4921923" y="374690"/>
                </a:lnTo>
                <a:close/>
              </a:path>
              <a:path w="5744844" h="671195">
                <a:moveTo>
                  <a:pt x="4921923" y="135702"/>
                </a:moveTo>
                <a:lnTo>
                  <a:pt x="4835224" y="135702"/>
                </a:lnTo>
                <a:lnTo>
                  <a:pt x="4593221" y="425201"/>
                </a:lnTo>
                <a:lnTo>
                  <a:pt x="4743886" y="425201"/>
                </a:lnTo>
                <a:lnTo>
                  <a:pt x="4786220" y="374690"/>
                </a:lnTo>
                <a:lnTo>
                  <a:pt x="4921923" y="374690"/>
                </a:lnTo>
                <a:lnTo>
                  <a:pt x="4921923" y="135702"/>
                </a:lnTo>
                <a:close/>
              </a:path>
              <a:path w="5744844" h="671195">
                <a:moveTo>
                  <a:pt x="5178313" y="135702"/>
                </a:moveTo>
                <a:lnTo>
                  <a:pt x="5042610" y="135702"/>
                </a:lnTo>
                <a:lnTo>
                  <a:pt x="5042610" y="663435"/>
                </a:lnTo>
                <a:lnTo>
                  <a:pt x="5129309" y="663435"/>
                </a:lnTo>
                <a:lnTo>
                  <a:pt x="5328978" y="425201"/>
                </a:lnTo>
                <a:lnTo>
                  <a:pt x="5178313" y="425201"/>
                </a:lnTo>
                <a:lnTo>
                  <a:pt x="5178313" y="135702"/>
                </a:lnTo>
                <a:close/>
              </a:path>
              <a:path w="5744844" h="671195">
                <a:moveTo>
                  <a:pt x="5507015" y="374690"/>
                </a:moveTo>
                <a:lnTo>
                  <a:pt x="5371312" y="374690"/>
                </a:lnTo>
                <a:lnTo>
                  <a:pt x="5371312" y="663435"/>
                </a:lnTo>
                <a:lnTo>
                  <a:pt x="5507015" y="663435"/>
                </a:lnTo>
                <a:lnTo>
                  <a:pt x="5507015" y="374690"/>
                </a:lnTo>
                <a:close/>
              </a:path>
              <a:path w="5744844" h="671195">
                <a:moveTo>
                  <a:pt x="5507015" y="135702"/>
                </a:moveTo>
                <a:lnTo>
                  <a:pt x="5420316" y="135702"/>
                </a:lnTo>
                <a:lnTo>
                  <a:pt x="5178313" y="425201"/>
                </a:lnTo>
                <a:lnTo>
                  <a:pt x="5328978" y="425201"/>
                </a:lnTo>
                <a:lnTo>
                  <a:pt x="5371312" y="374690"/>
                </a:lnTo>
                <a:lnTo>
                  <a:pt x="5507015" y="374690"/>
                </a:lnTo>
                <a:lnTo>
                  <a:pt x="5507015" y="135702"/>
                </a:lnTo>
                <a:close/>
              </a:path>
              <a:path w="5744844" h="671195">
                <a:moveTo>
                  <a:pt x="5241641" y="0"/>
                </a:moveTo>
                <a:lnTo>
                  <a:pt x="5136848" y="0"/>
                </a:lnTo>
                <a:lnTo>
                  <a:pt x="5139675" y="14559"/>
                </a:lnTo>
                <a:lnTo>
                  <a:pt x="5154942" y="52019"/>
                </a:lnTo>
                <a:lnTo>
                  <a:pt x="5190375" y="86698"/>
                </a:lnTo>
                <a:lnTo>
                  <a:pt x="5237118" y="106300"/>
                </a:lnTo>
                <a:lnTo>
                  <a:pt x="5277122" y="111954"/>
                </a:lnTo>
                <a:lnTo>
                  <a:pt x="5290645" y="112331"/>
                </a:lnTo>
                <a:lnTo>
                  <a:pt x="5306854" y="111766"/>
                </a:lnTo>
                <a:lnTo>
                  <a:pt x="5350957" y="103284"/>
                </a:lnTo>
                <a:lnTo>
                  <a:pt x="5388134" y="85191"/>
                </a:lnTo>
                <a:lnTo>
                  <a:pt x="5423190" y="51783"/>
                </a:lnTo>
                <a:lnTo>
                  <a:pt x="5433063" y="34679"/>
                </a:lnTo>
                <a:lnTo>
                  <a:pt x="5292152" y="34679"/>
                </a:lnTo>
                <a:lnTo>
                  <a:pt x="5280514" y="34067"/>
                </a:lnTo>
                <a:lnTo>
                  <a:pt x="5246164" y="13381"/>
                </a:lnTo>
                <a:lnTo>
                  <a:pt x="5243337" y="6926"/>
                </a:lnTo>
                <a:lnTo>
                  <a:pt x="5241641" y="0"/>
                </a:lnTo>
                <a:close/>
              </a:path>
              <a:path w="5744844" h="671195">
                <a:moveTo>
                  <a:pt x="5442179" y="0"/>
                </a:moveTo>
                <a:lnTo>
                  <a:pt x="5341910" y="0"/>
                </a:lnTo>
                <a:lnTo>
                  <a:pt x="5340261" y="6926"/>
                </a:lnTo>
                <a:lnTo>
                  <a:pt x="5337575" y="13381"/>
                </a:lnTo>
                <a:lnTo>
                  <a:pt x="5304356" y="34067"/>
                </a:lnTo>
                <a:lnTo>
                  <a:pt x="5292152" y="34679"/>
                </a:lnTo>
                <a:lnTo>
                  <a:pt x="5433063" y="34679"/>
                </a:lnTo>
                <a:lnTo>
                  <a:pt x="5434405" y="31946"/>
                </a:lnTo>
                <a:lnTo>
                  <a:pt x="5438221" y="21486"/>
                </a:lnTo>
                <a:lnTo>
                  <a:pt x="5440813" y="10837"/>
                </a:lnTo>
                <a:lnTo>
                  <a:pt x="5442179" y="0"/>
                </a:lnTo>
                <a:close/>
              </a:path>
              <a:path w="5744844" h="671195">
                <a:moveTo>
                  <a:pt x="5744568" y="135702"/>
                </a:moveTo>
                <a:lnTo>
                  <a:pt x="5608865" y="135702"/>
                </a:lnTo>
                <a:lnTo>
                  <a:pt x="5623943" y="490037"/>
                </a:lnTo>
                <a:lnTo>
                  <a:pt x="5729490" y="490037"/>
                </a:lnTo>
                <a:lnTo>
                  <a:pt x="5744568" y="135702"/>
                </a:lnTo>
                <a:close/>
              </a:path>
              <a:path w="5744844" h="671195">
                <a:moveTo>
                  <a:pt x="5675963" y="542810"/>
                </a:moveTo>
                <a:lnTo>
                  <a:pt x="5636241" y="553412"/>
                </a:lnTo>
                <a:lnTo>
                  <a:pt x="5612117" y="594594"/>
                </a:lnTo>
                <a:lnTo>
                  <a:pt x="5611127" y="607646"/>
                </a:lnTo>
                <a:lnTo>
                  <a:pt x="5612164" y="620368"/>
                </a:lnTo>
                <a:lnTo>
                  <a:pt x="5636948" y="660796"/>
                </a:lnTo>
                <a:lnTo>
                  <a:pt x="5675963" y="670974"/>
                </a:lnTo>
                <a:lnTo>
                  <a:pt x="5690900" y="669843"/>
                </a:lnTo>
                <a:lnTo>
                  <a:pt x="5732883" y="642985"/>
                </a:lnTo>
                <a:lnTo>
                  <a:pt x="5743060" y="607646"/>
                </a:lnTo>
                <a:lnTo>
                  <a:pt x="5741976" y="594594"/>
                </a:lnTo>
                <a:lnTo>
                  <a:pt x="5716108" y="553412"/>
                </a:lnTo>
                <a:lnTo>
                  <a:pt x="5675963" y="542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781814" y="2215011"/>
            <a:ext cx="2399455" cy="231678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16271755" y="188475"/>
            <a:ext cx="10795" cy="1822450"/>
          </a:xfrm>
          <a:custGeom>
            <a:avLst/>
            <a:gdLst/>
            <a:ahLst/>
            <a:cxnLst/>
            <a:rect l="l" t="t" r="r" b="b"/>
            <a:pathLst>
              <a:path w="10794" h="1822450">
                <a:moveTo>
                  <a:pt x="10470" y="0"/>
                </a:moveTo>
                <a:lnTo>
                  <a:pt x="0" y="0"/>
                </a:lnTo>
                <a:lnTo>
                  <a:pt x="0" y="1821934"/>
                </a:lnTo>
                <a:lnTo>
                  <a:pt x="10470" y="1821934"/>
                </a:lnTo>
                <a:lnTo>
                  <a:pt x="104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10795482" y="2942318"/>
            <a:ext cx="8213725" cy="7033259"/>
            <a:chOff x="10795482" y="2942318"/>
            <a:chExt cx="8213725" cy="7033259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18153" y="2942318"/>
              <a:ext cx="3604336" cy="45842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07374" y="4571148"/>
              <a:ext cx="4301293" cy="48919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95482" y="4997825"/>
              <a:ext cx="4514700" cy="497740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16842" y="3882478"/>
              <a:ext cx="3398399" cy="447002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112503" y="3129504"/>
            <a:ext cx="354965" cy="399415"/>
            <a:chOff x="1112503" y="3129504"/>
            <a:chExt cx="354965" cy="399415"/>
          </a:xfrm>
        </p:grpSpPr>
        <p:sp>
          <p:nvSpPr>
            <p:cNvPr id="12" name="object 12"/>
            <p:cNvSpPr/>
            <p:nvPr/>
          </p:nvSpPr>
          <p:spPr>
            <a:xfrm>
              <a:off x="1112503" y="3129504"/>
              <a:ext cx="354965" cy="399415"/>
            </a:xfrm>
            <a:custGeom>
              <a:avLst/>
              <a:gdLst/>
              <a:ahLst/>
              <a:cxnLst/>
              <a:rect l="l" t="t" r="r" b="b"/>
              <a:pathLst>
                <a:path w="354965" h="399414">
                  <a:moveTo>
                    <a:pt x="60073" y="0"/>
                  </a:moveTo>
                  <a:lnTo>
                    <a:pt x="24846" y="6935"/>
                  </a:lnTo>
                  <a:lnTo>
                    <a:pt x="6010" y="30135"/>
                  </a:lnTo>
                  <a:lnTo>
                    <a:pt x="0" y="64449"/>
                  </a:lnTo>
                  <a:lnTo>
                    <a:pt x="3250" y="104728"/>
                  </a:lnTo>
                  <a:lnTo>
                    <a:pt x="12197" y="145821"/>
                  </a:lnTo>
                  <a:lnTo>
                    <a:pt x="23276" y="182581"/>
                  </a:lnTo>
                  <a:lnTo>
                    <a:pt x="32922" y="209857"/>
                  </a:lnTo>
                  <a:lnTo>
                    <a:pt x="45478" y="246634"/>
                  </a:lnTo>
                  <a:lnTo>
                    <a:pt x="62440" y="292741"/>
                  </a:lnTo>
                  <a:lnTo>
                    <a:pt x="85260" y="339298"/>
                  </a:lnTo>
                  <a:lnTo>
                    <a:pt x="115393" y="377425"/>
                  </a:lnTo>
                  <a:lnTo>
                    <a:pt x="154290" y="398239"/>
                  </a:lnTo>
                  <a:lnTo>
                    <a:pt x="172046" y="399152"/>
                  </a:lnTo>
                  <a:lnTo>
                    <a:pt x="195347" y="393072"/>
                  </a:lnTo>
                  <a:lnTo>
                    <a:pt x="255505" y="338360"/>
                  </a:lnTo>
                  <a:lnTo>
                    <a:pt x="290823" y="278941"/>
                  </a:lnTo>
                  <a:lnTo>
                    <a:pt x="328609" y="190957"/>
                  </a:lnTo>
                  <a:lnTo>
                    <a:pt x="350012" y="119014"/>
                  </a:lnTo>
                  <a:lnTo>
                    <a:pt x="354337" y="68865"/>
                  </a:lnTo>
                  <a:lnTo>
                    <a:pt x="345548" y="36906"/>
                  </a:lnTo>
                  <a:lnTo>
                    <a:pt x="327613" y="19537"/>
                  </a:lnTo>
                  <a:lnTo>
                    <a:pt x="304497" y="13153"/>
                  </a:lnTo>
                  <a:lnTo>
                    <a:pt x="280164" y="14153"/>
                  </a:lnTo>
                  <a:lnTo>
                    <a:pt x="225887" y="33938"/>
                  </a:lnTo>
                  <a:lnTo>
                    <a:pt x="180241" y="83564"/>
                  </a:lnTo>
                  <a:lnTo>
                    <a:pt x="156897" y="125849"/>
                  </a:lnTo>
                  <a:lnTo>
                    <a:pt x="147593" y="139715"/>
                  </a:lnTo>
                  <a:lnTo>
                    <a:pt x="142849" y="130533"/>
                  </a:lnTo>
                  <a:lnTo>
                    <a:pt x="139023" y="105764"/>
                  </a:lnTo>
                  <a:lnTo>
                    <a:pt x="132474" y="72866"/>
                  </a:lnTo>
                  <a:lnTo>
                    <a:pt x="119561" y="39299"/>
                  </a:lnTo>
                  <a:lnTo>
                    <a:pt x="96641" y="12524"/>
                  </a:lnTo>
                  <a:lnTo>
                    <a:pt x="600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22901" y="3140994"/>
              <a:ext cx="334645" cy="375920"/>
            </a:xfrm>
            <a:custGeom>
              <a:avLst/>
              <a:gdLst/>
              <a:ahLst/>
              <a:cxnLst/>
              <a:rect l="l" t="t" r="r" b="b"/>
              <a:pathLst>
                <a:path w="334644" h="375920">
                  <a:moveTo>
                    <a:pt x="55267" y="0"/>
                  </a:moveTo>
                  <a:lnTo>
                    <a:pt x="18751" y="4994"/>
                  </a:lnTo>
                  <a:lnTo>
                    <a:pt x="2061" y="31313"/>
                  </a:lnTo>
                  <a:lnTo>
                    <a:pt x="0" y="70890"/>
                  </a:lnTo>
                  <a:lnTo>
                    <a:pt x="7371" y="115659"/>
                  </a:lnTo>
                  <a:lnTo>
                    <a:pt x="18978" y="157553"/>
                  </a:lnTo>
                  <a:lnTo>
                    <a:pt x="42658" y="223818"/>
                  </a:lnTo>
                  <a:lnTo>
                    <a:pt x="61143" y="269010"/>
                  </a:lnTo>
                  <a:lnTo>
                    <a:pt x="84521" y="315035"/>
                  </a:lnTo>
                  <a:lnTo>
                    <a:pt x="112231" y="352841"/>
                  </a:lnTo>
                  <a:lnTo>
                    <a:pt x="156992" y="375298"/>
                  </a:lnTo>
                  <a:lnTo>
                    <a:pt x="176296" y="371571"/>
                  </a:lnTo>
                  <a:lnTo>
                    <a:pt x="231626" y="322962"/>
                  </a:lnTo>
                  <a:lnTo>
                    <a:pt x="266976" y="265974"/>
                  </a:lnTo>
                  <a:lnTo>
                    <a:pt x="306998" y="179125"/>
                  </a:lnTo>
                  <a:lnTo>
                    <a:pt x="330285" y="107084"/>
                  </a:lnTo>
                  <a:lnTo>
                    <a:pt x="334088" y="58783"/>
                  </a:lnTo>
                  <a:lnTo>
                    <a:pt x="323278" y="30070"/>
                  </a:lnTo>
                  <a:lnTo>
                    <a:pt x="277311" y="14805"/>
                  </a:lnTo>
                  <a:lnTo>
                    <a:pt x="231356" y="28082"/>
                  </a:lnTo>
                  <a:lnTo>
                    <a:pt x="198550" y="51379"/>
                  </a:lnTo>
                  <a:lnTo>
                    <a:pt x="153893" y="120781"/>
                  </a:lnTo>
                  <a:lnTo>
                    <a:pt x="149561" y="128025"/>
                  </a:lnTo>
                  <a:lnTo>
                    <a:pt x="142504" y="136660"/>
                  </a:lnTo>
                  <a:lnTo>
                    <a:pt x="135085" y="140285"/>
                  </a:lnTo>
                  <a:lnTo>
                    <a:pt x="129663" y="132498"/>
                  </a:lnTo>
                  <a:lnTo>
                    <a:pt x="122701" y="100928"/>
                  </a:lnTo>
                  <a:lnTo>
                    <a:pt x="109758" y="58890"/>
                  </a:lnTo>
                  <a:lnTo>
                    <a:pt x="88169" y="20532"/>
                  </a:lnTo>
                  <a:lnTo>
                    <a:pt x="55267" y="0"/>
                  </a:lnTo>
                  <a:close/>
                </a:path>
              </a:pathLst>
            </a:custGeom>
            <a:solidFill>
              <a:srgbClr val="EB2C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070783" y="4663489"/>
            <a:ext cx="354965" cy="399415"/>
            <a:chOff x="1112503" y="4406952"/>
            <a:chExt cx="354965" cy="399415"/>
          </a:xfrm>
        </p:grpSpPr>
        <p:sp>
          <p:nvSpPr>
            <p:cNvPr id="15" name="object 15"/>
            <p:cNvSpPr/>
            <p:nvPr/>
          </p:nvSpPr>
          <p:spPr>
            <a:xfrm>
              <a:off x="1112503" y="4406952"/>
              <a:ext cx="354965" cy="399415"/>
            </a:xfrm>
            <a:custGeom>
              <a:avLst/>
              <a:gdLst/>
              <a:ahLst/>
              <a:cxnLst/>
              <a:rect l="l" t="t" r="r" b="b"/>
              <a:pathLst>
                <a:path w="354965" h="399414">
                  <a:moveTo>
                    <a:pt x="60073" y="0"/>
                  </a:moveTo>
                  <a:lnTo>
                    <a:pt x="24846" y="6935"/>
                  </a:lnTo>
                  <a:lnTo>
                    <a:pt x="6010" y="30135"/>
                  </a:lnTo>
                  <a:lnTo>
                    <a:pt x="0" y="64449"/>
                  </a:lnTo>
                  <a:lnTo>
                    <a:pt x="3250" y="104728"/>
                  </a:lnTo>
                  <a:lnTo>
                    <a:pt x="12197" y="145821"/>
                  </a:lnTo>
                  <a:lnTo>
                    <a:pt x="23276" y="182581"/>
                  </a:lnTo>
                  <a:lnTo>
                    <a:pt x="32922" y="209857"/>
                  </a:lnTo>
                  <a:lnTo>
                    <a:pt x="45478" y="246634"/>
                  </a:lnTo>
                  <a:lnTo>
                    <a:pt x="62440" y="292741"/>
                  </a:lnTo>
                  <a:lnTo>
                    <a:pt x="85260" y="339298"/>
                  </a:lnTo>
                  <a:lnTo>
                    <a:pt x="115393" y="377425"/>
                  </a:lnTo>
                  <a:lnTo>
                    <a:pt x="154290" y="398239"/>
                  </a:lnTo>
                  <a:lnTo>
                    <a:pt x="172046" y="399152"/>
                  </a:lnTo>
                  <a:lnTo>
                    <a:pt x="195347" y="393072"/>
                  </a:lnTo>
                  <a:lnTo>
                    <a:pt x="255505" y="338360"/>
                  </a:lnTo>
                  <a:lnTo>
                    <a:pt x="290823" y="278941"/>
                  </a:lnTo>
                  <a:lnTo>
                    <a:pt x="328609" y="190957"/>
                  </a:lnTo>
                  <a:lnTo>
                    <a:pt x="350012" y="119014"/>
                  </a:lnTo>
                  <a:lnTo>
                    <a:pt x="354337" y="68865"/>
                  </a:lnTo>
                  <a:lnTo>
                    <a:pt x="345548" y="36906"/>
                  </a:lnTo>
                  <a:lnTo>
                    <a:pt x="327613" y="19537"/>
                  </a:lnTo>
                  <a:lnTo>
                    <a:pt x="304497" y="13153"/>
                  </a:lnTo>
                  <a:lnTo>
                    <a:pt x="280164" y="14153"/>
                  </a:lnTo>
                  <a:lnTo>
                    <a:pt x="225887" y="33938"/>
                  </a:lnTo>
                  <a:lnTo>
                    <a:pt x="180241" y="83564"/>
                  </a:lnTo>
                  <a:lnTo>
                    <a:pt x="156897" y="125849"/>
                  </a:lnTo>
                  <a:lnTo>
                    <a:pt x="147593" y="139715"/>
                  </a:lnTo>
                  <a:lnTo>
                    <a:pt x="142849" y="130533"/>
                  </a:lnTo>
                  <a:lnTo>
                    <a:pt x="139023" y="105764"/>
                  </a:lnTo>
                  <a:lnTo>
                    <a:pt x="132474" y="72866"/>
                  </a:lnTo>
                  <a:lnTo>
                    <a:pt x="119561" y="39299"/>
                  </a:lnTo>
                  <a:lnTo>
                    <a:pt x="96641" y="12524"/>
                  </a:lnTo>
                  <a:lnTo>
                    <a:pt x="600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22901" y="4418442"/>
              <a:ext cx="334645" cy="375920"/>
            </a:xfrm>
            <a:custGeom>
              <a:avLst/>
              <a:gdLst/>
              <a:ahLst/>
              <a:cxnLst/>
              <a:rect l="l" t="t" r="r" b="b"/>
              <a:pathLst>
                <a:path w="334644" h="375920">
                  <a:moveTo>
                    <a:pt x="55267" y="0"/>
                  </a:moveTo>
                  <a:lnTo>
                    <a:pt x="18751" y="4994"/>
                  </a:lnTo>
                  <a:lnTo>
                    <a:pt x="2061" y="31313"/>
                  </a:lnTo>
                  <a:lnTo>
                    <a:pt x="0" y="70890"/>
                  </a:lnTo>
                  <a:lnTo>
                    <a:pt x="7371" y="115659"/>
                  </a:lnTo>
                  <a:lnTo>
                    <a:pt x="18978" y="157553"/>
                  </a:lnTo>
                  <a:lnTo>
                    <a:pt x="42658" y="223818"/>
                  </a:lnTo>
                  <a:lnTo>
                    <a:pt x="61143" y="269010"/>
                  </a:lnTo>
                  <a:lnTo>
                    <a:pt x="84521" y="315035"/>
                  </a:lnTo>
                  <a:lnTo>
                    <a:pt x="112231" y="352841"/>
                  </a:lnTo>
                  <a:lnTo>
                    <a:pt x="156992" y="375298"/>
                  </a:lnTo>
                  <a:lnTo>
                    <a:pt x="176296" y="371571"/>
                  </a:lnTo>
                  <a:lnTo>
                    <a:pt x="231626" y="322962"/>
                  </a:lnTo>
                  <a:lnTo>
                    <a:pt x="266976" y="265974"/>
                  </a:lnTo>
                  <a:lnTo>
                    <a:pt x="306998" y="179125"/>
                  </a:lnTo>
                  <a:lnTo>
                    <a:pt x="330285" y="107084"/>
                  </a:lnTo>
                  <a:lnTo>
                    <a:pt x="334088" y="58783"/>
                  </a:lnTo>
                  <a:lnTo>
                    <a:pt x="323278" y="30070"/>
                  </a:lnTo>
                  <a:lnTo>
                    <a:pt x="277311" y="14805"/>
                  </a:lnTo>
                  <a:lnTo>
                    <a:pt x="231356" y="28082"/>
                  </a:lnTo>
                  <a:lnTo>
                    <a:pt x="198550" y="51379"/>
                  </a:lnTo>
                  <a:lnTo>
                    <a:pt x="153893" y="120781"/>
                  </a:lnTo>
                  <a:lnTo>
                    <a:pt x="149561" y="128025"/>
                  </a:lnTo>
                  <a:lnTo>
                    <a:pt x="142504" y="136660"/>
                  </a:lnTo>
                  <a:lnTo>
                    <a:pt x="135085" y="140285"/>
                  </a:lnTo>
                  <a:lnTo>
                    <a:pt x="129663" y="132498"/>
                  </a:lnTo>
                  <a:lnTo>
                    <a:pt x="122701" y="100928"/>
                  </a:lnTo>
                  <a:lnTo>
                    <a:pt x="109758" y="58890"/>
                  </a:lnTo>
                  <a:lnTo>
                    <a:pt x="88169" y="20532"/>
                  </a:lnTo>
                  <a:lnTo>
                    <a:pt x="55267" y="0"/>
                  </a:lnTo>
                  <a:close/>
                </a:path>
              </a:pathLst>
            </a:custGeom>
            <a:solidFill>
              <a:srgbClr val="EB2C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081181" y="6190460"/>
            <a:ext cx="354965" cy="399415"/>
            <a:chOff x="1112503" y="6197474"/>
            <a:chExt cx="354965" cy="399415"/>
          </a:xfrm>
        </p:grpSpPr>
        <p:sp>
          <p:nvSpPr>
            <p:cNvPr id="18" name="object 18"/>
            <p:cNvSpPr/>
            <p:nvPr/>
          </p:nvSpPr>
          <p:spPr>
            <a:xfrm>
              <a:off x="1112503" y="6197474"/>
              <a:ext cx="354965" cy="399415"/>
            </a:xfrm>
            <a:custGeom>
              <a:avLst/>
              <a:gdLst/>
              <a:ahLst/>
              <a:cxnLst/>
              <a:rect l="l" t="t" r="r" b="b"/>
              <a:pathLst>
                <a:path w="354965" h="399415">
                  <a:moveTo>
                    <a:pt x="60073" y="0"/>
                  </a:moveTo>
                  <a:lnTo>
                    <a:pt x="24846" y="6935"/>
                  </a:lnTo>
                  <a:lnTo>
                    <a:pt x="6010" y="30135"/>
                  </a:lnTo>
                  <a:lnTo>
                    <a:pt x="0" y="64449"/>
                  </a:lnTo>
                  <a:lnTo>
                    <a:pt x="3250" y="104728"/>
                  </a:lnTo>
                  <a:lnTo>
                    <a:pt x="12197" y="145821"/>
                  </a:lnTo>
                  <a:lnTo>
                    <a:pt x="23276" y="182581"/>
                  </a:lnTo>
                  <a:lnTo>
                    <a:pt x="32922" y="209857"/>
                  </a:lnTo>
                  <a:lnTo>
                    <a:pt x="45478" y="246634"/>
                  </a:lnTo>
                  <a:lnTo>
                    <a:pt x="62440" y="292741"/>
                  </a:lnTo>
                  <a:lnTo>
                    <a:pt x="85260" y="339298"/>
                  </a:lnTo>
                  <a:lnTo>
                    <a:pt x="115393" y="377425"/>
                  </a:lnTo>
                  <a:lnTo>
                    <a:pt x="154290" y="398239"/>
                  </a:lnTo>
                  <a:lnTo>
                    <a:pt x="172046" y="399152"/>
                  </a:lnTo>
                  <a:lnTo>
                    <a:pt x="195347" y="393072"/>
                  </a:lnTo>
                  <a:lnTo>
                    <a:pt x="255505" y="338360"/>
                  </a:lnTo>
                  <a:lnTo>
                    <a:pt x="290823" y="278941"/>
                  </a:lnTo>
                  <a:lnTo>
                    <a:pt x="328609" y="190957"/>
                  </a:lnTo>
                  <a:lnTo>
                    <a:pt x="350012" y="119014"/>
                  </a:lnTo>
                  <a:lnTo>
                    <a:pt x="354337" y="68865"/>
                  </a:lnTo>
                  <a:lnTo>
                    <a:pt x="345548" y="36906"/>
                  </a:lnTo>
                  <a:lnTo>
                    <a:pt x="327613" y="19537"/>
                  </a:lnTo>
                  <a:lnTo>
                    <a:pt x="304497" y="13153"/>
                  </a:lnTo>
                  <a:lnTo>
                    <a:pt x="280164" y="14153"/>
                  </a:lnTo>
                  <a:lnTo>
                    <a:pt x="225887" y="33938"/>
                  </a:lnTo>
                  <a:lnTo>
                    <a:pt x="180241" y="83564"/>
                  </a:lnTo>
                  <a:lnTo>
                    <a:pt x="156897" y="125849"/>
                  </a:lnTo>
                  <a:lnTo>
                    <a:pt x="147593" y="139715"/>
                  </a:lnTo>
                  <a:lnTo>
                    <a:pt x="142849" y="130533"/>
                  </a:lnTo>
                  <a:lnTo>
                    <a:pt x="139023" y="105764"/>
                  </a:lnTo>
                  <a:lnTo>
                    <a:pt x="132474" y="72866"/>
                  </a:lnTo>
                  <a:lnTo>
                    <a:pt x="119561" y="39299"/>
                  </a:lnTo>
                  <a:lnTo>
                    <a:pt x="96641" y="12524"/>
                  </a:lnTo>
                  <a:lnTo>
                    <a:pt x="600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22901" y="6208963"/>
              <a:ext cx="334645" cy="375920"/>
            </a:xfrm>
            <a:custGeom>
              <a:avLst/>
              <a:gdLst/>
              <a:ahLst/>
              <a:cxnLst/>
              <a:rect l="l" t="t" r="r" b="b"/>
              <a:pathLst>
                <a:path w="334644" h="375920">
                  <a:moveTo>
                    <a:pt x="55267" y="0"/>
                  </a:moveTo>
                  <a:lnTo>
                    <a:pt x="18751" y="4994"/>
                  </a:lnTo>
                  <a:lnTo>
                    <a:pt x="2061" y="31313"/>
                  </a:lnTo>
                  <a:lnTo>
                    <a:pt x="0" y="70890"/>
                  </a:lnTo>
                  <a:lnTo>
                    <a:pt x="7371" y="115659"/>
                  </a:lnTo>
                  <a:lnTo>
                    <a:pt x="18978" y="157553"/>
                  </a:lnTo>
                  <a:lnTo>
                    <a:pt x="42658" y="223818"/>
                  </a:lnTo>
                  <a:lnTo>
                    <a:pt x="61143" y="269010"/>
                  </a:lnTo>
                  <a:lnTo>
                    <a:pt x="84521" y="315035"/>
                  </a:lnTo>
                  <a:lnTo>
                    <a:pt x="112231" y="352841"/>
                  </a:lnTo>
                  <a:lnTo>
                    <a:pt x="156992" y="375298"/>
                  </a:lnTo>
                  <a:lnTo>
                    <a:pt x="176296" y="371571"/>
                  </a:lnTo>
                  <a:lnTo>
                    <a:pt x="231626" y="322962"/>
                  </a:lnTo>
                  <a:lnTo>
                    <a:pt x="266976" y="265974"/>
                  </a:lnTo>
                  <a:lnTo>
                    <a:pt x="306998" y="179125"/>
                  </a:lnTo>
                  <a:lnTo>
                    <a:pt x="330285" y="107084"/>
                  </a:lnTo>
                  <a:lnTo>
                    <a:pt x="334088" y="58783"/>
                  </a:lnTo>
                  <a:lnTo>
                    <a:pt x="323278" y="30070"/>
                  </a:lnTo>
                  <a:lnTo>
                    <a:pt x="277311" y="14805"/>
                  </a:lnTo>
                  <a:lnTo>
                    <a:pt x="231356" y="28082"/>
                  </a:lnTo>
                  <a:lnTo>
                    <a:pt x="198550" y="51379"/>
                  </a:lnTo>
                  <a:lnTo>
                    <a:pt x="153893" y="120781"/>
                  </a:lnTo>
                  <a:lnTo>
                    <a:pt x="149561" y="128025"/>
                  </a:lnTo>
                  <a:lnTo>
                    <a:pt x="142504" y="136660"/>
                  </a:lnTo>
                  <a:lnTo>
                    <a:pt x="135085" y="140285"/>
                  </a:lnTo>
                  <a:lnTo>
                    <a:pt x="129663" y="132498"/>
                  </a:lnTo>
                  <a:lnTo>
                    <a:pt x="122701" y="100928"/>
                  </a:lnTo>
                  <a:lnTo>
                    <a:pt x="109758" y="58890"/>
                  </a:lnTo>
                  <a:lnTo>
                    <a:pt x="88169" y="20532"/>
                  </a:lnTo>
                  <a:lnTo>
                    <a:pt x="55267" y="0"/>
                  </a:lnTo>
                  <a:close/>
                </a:path>
              </a:pathLst>
            </a:custGeom>
            <a:solidFill>
              <a:srgbClr val="EB2C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112503" y="1276732"/>
            <a:ext cx="146710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РЕГИОНАЛЬНЫЙ КОНКУРС «ВСЕЙ СЕМЬЕЙ»</a:t>
            </a:r>
            <a:endParaRPr lang="ru-RU" sz="5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68658" y="3032499"/>
            <a:ext cx="1293174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Регистрация участников в чат-боте группы Центра поддержки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олодой семьи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56491" y="4526571"/>
            <a:ext cx="103268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Выполнение заданий участниками с </a:t>
            </a:r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хэш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-тэгами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#</a:t>
            </a:r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всейсемьей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#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всейсемьей29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56491" y="6117488"/>
            <a:ext cx="84000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Загрузка ссылку на фотоотчет в чат-бот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группы ЦПМС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Задание засчитано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Фигура, имеющая форму буквы L 23"/>
          <p:cNvSpPr/>
          <p:nvPr/>
        </p:nvSpPr>
        <p:spPr>
          <a:xfrm rot="19011583">
            <a:off x="5984393" y="7083284"/>
            <a:ext cx="289146" cy="430686"/>
          </a:xfrm>
          <a:prstGeom prst="corne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object 17"/>
          <p:cNvGrpSpPr/>
          <p:nvPr/>
        </p:nvGrpSpPr>
        <p:grpSpPr>
          <a:xfrm>
            <a:off x="1060861" y="7997417"/>
            <a:ext cx="354965" cy="399415"/>
            <a:chOff x="1112503" y="6197474"/>
            <a:chExt cx="354965" cy="399415"/>
          </a:xfrm>
        </p:grpSpPr>
        <p:sp>
          <p:nvSpPr>
            <p:cNvPr id="26" name="object 18"/>
            <p:cNvSpPr/>
            <p:nvPr/>
          </p:nvSpPr>
          <p:spPr>
            <a:xfrm>
              <a:off x="1112503" y="6197474"/>
              <a:ext cx="354965" cy="399415"/>
            </a:xfrm>
            <a:custGeom>
              <a:avLst/>
              <a:gdLst/>
              <a:ahLst/>
              <a:cxnLst/>
              <a:rect l="l" t="t" r="r" b="b"/>
              <a:pathLst>
                <a:path w="354965" h="399415">
                  <a:moveTo>
                    <a:pt x="60073" y="0"/>
                  </a:moveTo>
                  <a:lnTo>
                    <a:pt x="24846" y="6935"/>
                  </a:lnTo>
                  <a:lnTo>
                    <a:pt x="6010" y="30135"/>
                  </a:lnTo>
                  <a:lnTo>
                    <a:pt x="0" y="64449"/>
                  </a:lnTo>
                  <a:lnTo>
                    <a:pt x="3250" y="104728"/>
                  </a:lnTo>
                  <a:lnTo>
                    <a:pt x="12197" y="145821"/>
                  </a:lnTo>
                  <a:lnTo>
                    <a:pt x="23276" y="182581"/>
                  </a:lnTo>
                  <a:lnTo>
                    <a:pt x="32922" y="209857"/>
                  </a:lnTo>
                  <a:lnTo>
                    <a:pt x="45478" y="246634"/>
                  </a:lnTo>
                  <a:lnTo>
                    <a:pt x="62440" y="292741"/>
                  </a:lnTo>
                  <a:lnTo>
                    <a:pt x="85260" y="339298"/>
                  </a:lnTo>
                  <a:lnTo>
                    <a:pt x="115393" y="377425"/>
                  </a:lnTo>
                  <a:lnTo>
                    <a:pt x="154290" y="398239"/>
                  </a:lnTo>
                  <a:lnTo>
                    <a:pt x="172046" y="399152"/>
                  </a:lnTo>
                  <a:lnTo>
                    <a:pt x="195347" y="393072"/>
                  </a:lnTo>
                  <a:lnTo>
                    <a:pt x="255505" y="338360"/>
                  </a:lnTo>
                  <a:lnTo>
                    <a:pt x="290823" y="278941"/>
                  </a:lnTo>
                  <a:lnTo>
                    <a:pt x="328609" y="190957"/>
                  </a:lnTo>
                  <a:lnTo>
                    <a:pt x="350012" y="119014"/>
                  </a:lnTo>
                  <a:lnTo>
                    <a:pt x="354337" y="68865"/>
                  </a:lnTo>
                  <a:lnTo>
                    <a:pt x="345548" y="36906"/>
                  </a:lnTo>
                  <a:lnTo>
                    <a:pt x="327613" y="19537"/>
                  </a:lnTo>
                  <a:lnTo>
                    <a:pt x="304497" y="13153"/>
                  </a:lnTo>
                  <a:lnTo>
                    <a:pt x="280164" y="14153"/>
                  </a:lnTo>
                  <a:lnTo>
                    <a:pt x="225887" y="33938"/>
                  </a:lnTo>
                  <a:lnTo>
                    <a:pt x="180241" y="83564"/>
                  </a:lnTo>
                  <a:lnTo>
                    <a:pt x="156897" y="125849"/>
                  </a:lnTo>
                  <a:lnTo>
                    <a:pt x="147593" y="139715"/>
                  </a:lnTo>
                  <a:lnTo>
                    <a:pt x="142849" y="130533"/>
                  </a:lnTo>
                  <a:lnTo>
                    <a:pt x="139023" y="105764"/>
                  </a:lnTo>
                  <a:lnTo>
                    <a:pt x="132474" y="72866"/>
                  </a:lnTo>
                  <a:lnTo>
                    <a:pt x="119561" y="39299"/>
                  </a:lnTo>
                  <a:lnTo>
                    <a:pt x="96641" y="12524"/>
                  </a:lnTo>
                  <a:lnTo>
                    <a:pt x="600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9"/>
            <p:cNvSpPr/>
            <p:nvPr/>
          </p:nvSpPr>
          <p:spPr>
            <a:xfrm>
              <a:off x="1122901" y="6208963"/>
              <a:ext cx="334645" cy="375920"/>
            </a:xfrm>
            <a:custGeom>
              <a:avLst/>
              <a:gdLst/>
              <a:ahLst/>
              <a:cxnLst/>
              <a:rect l="l" t="t" r="r" b="b"/>
              <a:pathLst>
                <a:path w="334644" h="375920">
                  <a:moveTo>
                    <a:pt x="55267" y="0"/>
                  </a:moveTo>
                  <a:lnTo>
                    <a:pt x="18751" y="4994"/>
                  </a:lnTo>
                  <a:lnTo>
                    <a:pt x="2061" y="31313"/>
                  </a:lnTo>
                  <a:lnTo>
                    <a:pt x="0" y="70890"/>
                  </a:lnTo>
                  <a:lnTo>
                    <a:pt x="7371" y="115659"/>
                  </a:lnTo>
                  <a:lnTo>
                    <a:pt x="18978" y="157553"/>
                  </a:lnTo>
                  <a:lnTo>
                    <a:pt x="42658" y="223818"/>
                  </a:lnTo>
                  <a:lnTo>
                    <a:pt x="61143" y="269010"/>
                  </a:lnTo>
                  <a:lnTo>
                    <a:pt x="84521" y="315035"/>
                  </a:lnTo>
                  <a:lnTo>
                    <a:pt x="112231" y="352841"/>
                  </a:lnTo>
                  <a:lnTo>
                    <a:pt x="156992" y="375298"/>
                  </a:lnTo>
                  <a:lnTo>
                    <a:pt x="176296" y="371571"/>
                  </a:lnTo>
                  <a:lnTo>
                    <a:pt x="231626" y="322962"/>
                  </a:lnTo>
                  <a:lnTo>
                    <a:pt x="266976" y="265974"/>
                  </a:lnTo>
                  <a:lnTo>
                    <a:pt x="306998" y="179125"/>
                  </a:lnTo>
                  <a:lnTo>
                    <a:pt x="330285" y="107084"/>
                  </a:lnTo>
                  <a:lnTo>
                    <a:pt x="334088" y="58783"/>
                  </a:lnTo>
                  <a:lnTo>
                    <a:pt x="323278" y="30070"/>
                  </a:lnTo>
                  <a:lnTo>
                    <a:pt x="277311" y="14805"/>
                  </a:lnTo>
                  <a:lnTo>
                    <a:pt x="231356" y="28082"/>
                  </a:lnTo>
                  <a:lnTo>
                    <a:pt x="198550" y="51379"/>
                  </a:lnTo>
                  <a:lnTo>
                    <a:pt x="153893" y="120781"/>
                  </a:lnTo>
                  <a:lnTo>
                    <a:pt x="149561" y="128025"/>
                  </a:lnTo>
                  <a:lnTo>
                    <a:pt x="142504" y="136660"/>
                  </a:lnTo>
                  <a:lnTo>
                    <a:pt x="135085" y="140285"/>
                  </a:lnTo>
                  <a:lnTo>
                    <a:pt x="129663" y="132498"/>
                  </a:lnTo>
                  <a:lnTo>
                    <a:pt x="122701" y="100928"/>
                  </a:lnTo>
                  <a:lnTo>
                    <a:pt x="109758" y="58890"/>
                  </a:lnTo>
                  <a:lnTo>
                    <a:pt x="88169" y="20532"/>
                  </a:lnTo>
                  <a:lnTo>
                    <a:pt x="55267" y="0"/>
                  </a:lnTo>
                  <a:close/>
                </a:path>
              </a:pathLst>
            </a:custGeom>
            <a:solidFill>
              <a:srgbClr val="EB2C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756491" y="7893443"/>
            <a:ext cx="940834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Первые 100 семей, выполнившие 5 заданий,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получат призы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56490" y="9369266"/>
            <a:ext cx="137588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Чтобы участвовать в финальном розыгрыше призов,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необходимо выполнить 4 задания, одно из которых ОБЯЗАТЕЛЬНО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последнее, загрузить каждое задание в чат-бот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object 17"/>
          <p:cNvGrpSpPr/>
          <p:nvPr/>
        </p:nvGrpSpPr>
        <p:grpSpPr>
          <a:xfrm>
            <a:off x="1081180" y="9463103"/>
            <a:ext cx="354965" cy="399415"/>
            <a:chOff x="1112503" y="6197474"/>
            <a:chExt cx="354965" cy="399415"/>
          </a:xfrm>
        </p:grpSpPr>
        <p:sp>
          <p:nvSpPr>
            <p:cNvPr id="31" name="object 18"/>
            <p:cNvSpPr/>
            <p:nvPr/>
          </p:nvSpPr>
          <p:spPr>
            <a:xfrm>
              <a:off x="1112503" y="6197474"/>
              <a:ext cx="354965" cy="399415"/>
            </a:xfrm>
            <a:custGeom>
              <a:avLst/>
              <a:gdLst/>
              <a:ahLst/>
              <a:cxnLst/>
              <a:rect l="l" t="t" r="r" b="b"/>
              <a:pathLst>
                <a:path w="354965" h="399415">
                  <a:moveTo>
                    <a:pt x="60073" y="0"/>
                  </a:moveTo>
                  <a:lnTo>
                    <a:pt x="24846" y="6935"/>
                  </a:lnTo>
                  <a:lnTo>
                    <a:pt x="6010" y="30135"/>
                  </a:lnTo>
                  <a:lnTo>
                    <a:pt x="0" y="64449"/>
                  </a:lnTo>
                  <a:lnTo>
                    <a:pt x="3250" y="104728"/>
                  </a:lnTo>
                  <a:lnTo>
                    <a:pt x="12197" y="145821"/>
                  </a:lnTo>
                  <a:lnTo>
                    <a:pt x="23276" y="182581"/>
                  </a:lnTo>
                  <a:lnTo>
                    <a:pt x="32922" y="209857"/>
                  </a:lnTo>
                  <a:lnTo>
                    <a:pt x="45478" y="246634"/>
                  </a:lnTo>
                  <a:lnTo>
                    <a:pt x="62440" y="292741"/>
                  </a:lnTo>
                  <a:lnTo>
                    <a:pt x="85260" y="339298"/>
                  </a:lnTo>
                  <a:lnTo>
                    <a:pt x="115393" y="377425"/>
                  </a:lnTo>
                  <a:lnTo>
                    <a:pt x="154290" y="398239"/>
                  </a:lnTo>
                  <a:lnTo>
                    <a:pt x="172046" y="399152"/>
                  </a:lnTo>
                  <a:lnTo>
                    <a:pt x="195347" y="393072"/>
                  </a:lnTo>
                  <a:lnTo>
                    <a:pt x="255505" y="338360"/>
                  </a:lnTo>
                  <a:lnTo>
                    <a:pt x="290823" y="278941"/>
                  </a:lnTo>
                  <a:lnTo>
                    <a:pt x="328609" y="190957"/>
                  </a:lnTo>
                  <a:lnTo>
                    <a:pt x="350012" y="119014"/>
                  </a:lnTo>
                  <a:lnTo>
                    <a:pt x="354337" y="68865"/>
                  </a:lnTo>
                  <a:lnTo>
                    <a:pt x="345548" y="36906"/>
                  </a:lnTo>
                  <a:lnTo>
                    <a:pt x="327613" y="19537"/>
                  </a:lnTo>
                  <a:lnTo>
                    <a:pt x="304497" y="13153"/>
                  </a:lnTo>
                  <a:lnTo>
                    <a:pt x="280164" y="14153"/>
                  </a:lnTo>
                  <a:lnTo>
                    <a:pt x="225887" y="33938"/>
                  </a:lnTo>
                  <a:lnTo>
                    <a:pt x="180241" y="83564"/>
                  </a:lnTo>
                  <a:lnTo>
                    <a:pt x="156897" y="125849"/>
                  </a:lnTo>
                  <a:lnTo>
                    <a:pt x="147593" y="139715"/>
                  </a:lnTo>
                  <a:lnTo>
                    <a:pt x="142849" y="130533"/>
                  </a:lnTo>
                  <a:lnTo>
                    <a:pt x="139023" y="105764"/>
                  </a:lnTo>
                  <a:lnTo>
                    <a:pt x="132474" y="72866"/>
                  </a:lnTo>
                  <a:lnTo>
                    <a:pt x="119561" y="39299"/>
                  </a:lnTo>
                  <a:lnTo>
                    <a:pt x="96641" y="12524"/>
                  </a:lnTo>
                  <a:lnTo>
                    <a:pt x="600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9"/>
            <p:cNvSpPr/>
            <p:nvPr/>
          </p:nvSpPr>
          <p:spPr>
            <a:xfrm>
              <a:off x="1122901" y="6208963"/>
              <a:ext cx="334645" cy="375920"/>
            </a:xfrm>
            <a:custGeom>
              <a:avLst/>
              <a:gdLst/>
              <a:ahLst/>
              <a:cxnLst/>
              <a:rect l="l" t="t" r="r" b="b"/>
              <a:pathLst>
                <a:path w="334644" h="375920">
                  <a:moveTo>
                    <a:pt x="55267" y="0"/>
                  </a:moveTo>
                  <a:lnTo>
                    <a:pt x="18751" y="4994"/>
                  </a:lnTo>
                  <a:lnTo>
                    <a:pt x="2061" y="31313"/>
                  </a:lnTo>
                  <a:lnTo>
                    <a:pt x="0" y="70890"/>
                  </a:lnTo>
                  <a:lnTo>
                    <a:pt x="7371" y="115659"/>
                  </a:lnTo>
                  <a:lnTo>
                    <a:pt x="18978" y="157553"/>
                  </a:lnTo>
                  <a:lnTo>
                    <a:pt x="42658" y="223818"/>
                  </a:lnTo>
                  <a:lnTo>
                    <a:pt x="61143" y="269010"/>
                  </a:lnTo>
                  <a:lnTo>
                    <a:pt x="84521" y="315035"/>
                  </a:lnTo>
                  <a:lnTo>
                    <a:pt x="112231" y="352841"/>
                  </a:lnTo>
                  <a:lnTo>
                    <a:pt x="156992" y="375298"/>
                  </a:lnTo>
                  <a:lnTo>
                    <a:pt x="176296" y="371571"/>
                  </a:lnTo>
                  <a:lnTo>
                    <a:pt x="231626" y="322962"/>
                  </a:lnTo>
                  <a:lnTo>
                    <a:pt x="266976" y="265974"/>
                  </a:lnTo>
                  <a:lnTo>
                    <a:pt x="306998" y="179125"/>
                  </a:lnTo>
                  <a:lnTo>
                    <a:pt x="330285" y="107084"/>
                  </a:lnTo>
                  <a:lnTo>
                    <a:pt x="334088" y="58783"/>
                  </a:lnTo>
                  <a:lnTo>
                    <a:pt x="323278" y="30070"/>
                  </a:lnTo>
                  <a:lnTo>
                    <a:pt x="277311" y="14805"/>
                  </a:lnTo>
                  <a:lnTo>
                    <a:pt x="231356" y="28082"/>
                  </a:lnTo>
                  <a:lnTo>
                    <a:pt x="198550" y="51379"/>
                  </a:lnTo>
                  <a:lnTo>
                    <a:pt x="153893" y="120781"/>
                  </a:lnTo>
                  <a:lnTo>
                    <a:pt x="149561" y="128025"/>
                  </a:lnTo>
                  <a:lnTo>
                    <a:pt x="142504" y="136660"/>
                  </a:lnTo>
                  <a:lnTo>
                    <a:pt x="135085" y="140285"/>
                  </a:lnTo>
                  <a:lnTo>
                    <a:pt x="129663" y="132498"/>
                  </a:lnTo>
                  <a:lnTo>
                    <a:pt x="122701" y="100928"/>
                  </a:lnTo>
                  <a:lnTo>
                    <a:pt x="109758" y="58890"/>
                  </a:lnTo>
                  <a:lnTo>
                    <a:pt x="88169" y="20532"/>
                  </a:lnTo>
                  <a:lnTo>
                    <a:pt x="55267" y="0"/>
                  </a:lnTo>
                  <a:close/>
                </a:path>
              </a:pathLst>
            </a:custGeom>
            <a:solidFill>
              <a:srgbClr val="EB2C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112503" y="1276732"/>
            <a:ext cx="146710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РЕГИОНАЛЬНЫЙ КОНКУРС «ВСЕЙ СЕМЬЕЙ»</a:t>
            </a:r>
            <a:endParaRPr lang="ru-RU" sz="5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050" y="2911475"/>
            <a:ext cx="7426872" cy="742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979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10795482" y="2942318"/>
            <a:ext cx="8213725" cy="7033259"/>
            <a:chOff x="10795482" y="2942318"/>
            <a:chExt cx="8213725" cy="7033259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18153" y="2942318"/>
              <a:ext cx="3604336" cy="45842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07374" y="4571148"/>
              <a:ext cx="4301293" cy="48919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95482" y="4997825"/>
              <a:ext cx="4514700" cy="497740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16842" y="3882478"/>
              <a:ext cx="3398399" cy="447002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112503" y="3129504"/>
            <a:ext cx="354965" cy="399415"/>
            <a:chOff x="1112503" y="3129504"/>
            <a:chExt cx="354965" cy="399415"/>
          </a:xfrm>
        </p:grpSpPr>
        <p:sp>
          <p:nvSpPr>
            <p:cNvPr id="12" name="object 12"/>
            <p:cNvSpPr/>
            <p:nvPr/>
          </p:nvSpPr>
          <p:spPr>
            <a:xfrm>
              <a:off x="1112503" y="3129504"/>
              <a:ext cx="354965" cy="399415"/>
            </a:xfrm>
            <a:custGeom>
              <a:avLst/>
              <a:gdLst/>
              <a:ahLst/>
              <a:cxnLst/>
              <a:rect l="l" t="t" r="r" b="b"/>
              <a:pathLst>
                <a:path w="354965" h="399414">
                  <a:moveTo>
                    <a:pt x="60073" y="0"/>
                  </a:moveTo>
                  <a:lnTo>
                    <a:pt x="24846" y="6935"/>
                  </a:lnTo>
                  <a:lnTo>
                    <a:pt x="6010" y="30135"/>
                  </a:lnTo>
                  <a:lnTo>
                    <a:pt x="0" y="64449"/>
                  </a:lnTo>
                  <a:lnTo>
                    <a:pt x="3250" y="104728"/>
                  </a:lnTo>
                  <a:lnTo>
                    <a:pt x="12197" y="145821"/>
                  </a:lnTo>
                  <a:lnTo>
                    <a:pt x="23276" y="182581"/>
                  </a:lnTo>
                  <a:lnTo>
                    <a:pt x="32922" y="209857"/>
                  </a:lnTo>
                  <a:lnTo>
                    <a:pt x="45478" y="246634"/>
                  </a:lnTo>
                  <a:lnTo>
                    <a:pt x="62440" y="292741"/>
                  </a:lnTo>
                  <a:lnTo>
                    <a:pt x="85260" y="339298"/>
                  </a:lnTo>
                  <a:lnTo>
                    <a:pt x="115393" y="377425"/>
                  </a:lnTo>
                  <a:lnTo>
                    <a:pt x="154290" y="398239"/>
                  </a:lnTo>
                  <a:lnTo>
                    <a:pt x="172046" y="399152"/>
                  </a:lnTo>
                  <a:lnTo>
                    <a:pt x="195347" y="393072"/>
                  </a:lnTo>
                  <a:lnTo>
                    <a:pt x="255505" y="338360"/>
                  </a:lnTo>
                  <a:lnTo>
                    <a:pt x="290823" y="278941"/>
                  </a:lnTo>
                  <a:lnTo>
                    <a:pt x="328609" y="190957"/>
                  </a:lnTo>
                  <a:lnTo>
                    <a:pt x="350012" y="119014"/>
                  </a:lnTo>
                  <a:lnTo>
                    <a:pt x="354337" y="68865"/>
                  </a:lnTo>
                  <a:lnTo>
                    <a:pt x="345548" y="36906"/>
                  </a:lnTo>
                  <a:lnTo>
                    <a:pt x="327613" y="19537"/>
                  </a:lnTo>
                  <a:lnTo>
                    <a:pt x="304497" y="13153"/>
                  </a:lnTo>
                  <a:lnTo>
                    <a:pt x="280164" y="14153"/>
                  </a:lnTo>
                  <a:lnTo>
                    <a:pt x="225887" y="33938"/>
                  </a:lnTo>
                  <a:lnTo>
                    <a:pt x="180241" y="83564"/>
                  </a:lnTo>
                  <a:lnTo>
                    <a:pt x="156897" y="125849"/>
                  </a:lnTo>
                  <a:lnTo>
                    <a:pt x="147593" y="139715"/>
                  </a:lnTo>
                  <a:lnTo>
                    <a:pt x="142849" y="130533"/>
                  </a:lnTo>
                  <a:lnTo>
                    <a:pt x="139023" y="105764"/>
                  </a:lnTo>
                  <a:lnTo>
                    <a:pt x="132474" y="72866"/>
                  </a:lnTo>
                  <a:lnTo>
                    <a:pt x="119561" y="39299"/>
                  </a:lnTo>
                  <a:lnTo>
                    <a:pt x="96641" y="12524"/>
                  </a:lnTo>
                  <a:lnTo>
                    <a:pt x="600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22901" y="3140994"/>
              <a:ext cx="334645" cy="375920"/>
            </a:xfrm>
            <a:custGeom>
              <a:avLst/>
              <a:gdLst/>
              <a:ahLst/>
              <a:cxnLst/>
              <a:rect l="l" t="t" r="r" b="b"/>
              <a:pathLst>
                <a:path w="334644" h="375920">
                  <a:moveTo>
                    <a:pt x="55267" y="0"/>
                  </a:moveTo>
                  <a:lnTo>
                    <a:pt x="18751" y="4994"/>
                  </a:lnTo>
                  <a:lnTo>
                    <a:pt x="2061" y="31313"/>
                  </a:lnTo>
                  <a:lnTo>
                    <a:pt x="0" y="70890"/>
                  </a:lnTo>
                  <a:lnTo>
                    <a:pt x="7371" y="115659"/>
                  </a:lnTo>
                  <a:lnTo>
                    <a:pt x="18978" y="157553"/>
                  </a:lnTo>
                  <a:lnTo>
                    <a:pt x="42658" y="223818"/>
                  </a:lnTo>
                  <a:lnTo>
                    <a:pt x="61143" y="269010"/>
                  </a:lnTo>
                  <a:lnTo>
                    <a:pt x="84521" y="315035"/>
                  </a:lnTo>
                  <a:lnTo>
                    <a:pt x="112231" y="352841"/>
                  </a:lnTo>
                  <a:lnTo>
                    <a:pt x="156992" y="375298"/>
                  </a:lnTo>
                  <a:lnTo>
                    <a:pt x="176296" y="371571"/>
                  </a:lnTo>
                  <a:lnTo>
                    <a:pt x="231626" y="322962"/>
                  </a:lnTo>
                  <a:lnTo>
                    <a:pt x="266976" y="265974"/>
                  </a:lnTo>
                  <a:lnTo>
                    <a:pt x="306998" y="179125"/>
                  </a:lnTo>
                  <a:lnTo>
                    <a:pt x="330285" y="107084"/>
                  </a:lnTo>
                  <a:lnTo>
                    <a:pt x="334088" y="58783"/>
                  </a:lnTo>
                  <a:lnTo>
                    <a:pt x="323278" y="30070"/>
                  </a:lnTo>
                  <a:lnTo>
                    <a:pt x="277311" y="14805"/>
                  </a:lnTo>
                  <a:lnTo>
                    <a:pt x="231356" y="28082"/>
                  </a:lnTo>
                  <a:lnTo>
                    <a:pt x="198550" y="51379"/>
                  </a:lnTo>
                  <a:lnTo>
                    <a:pt x="153893" y="120781"/>
                  </a:lnTo>
                  <a:lnTo>
                    <a:pt x="149561" y="128025"/>
                  </a:lnTo>
                  <a:lnTo>
                    <a:pt x="142504" y="136660"/>
                  </a:lnTo>
                  <a:lnTo>
                    <a:pt x="135085" y="140285"/>
                  </a:lnTo>
                  <a:lnTo>
                    <a:pt x="129663" y="132498"/>
                  </a:lnTo>
                  <a:lnTo>
                    <a:pt x="122701" y="100928"/>
                  </a:lnTo>
                  <a:lnTo>
                    <a:pt x="109758" y="58890"/>
                  </a:lnTo>
                  <a:lnTo>
                    <a:pt x="88169" y="20532"/>
                  </a:lnTo>
                  <a:lnTo>
                    <a:pt x="55267" y="0"/>
                  </a:lnTo>
                  <a:close/>
                </a:path>
              </a:pathLst>
            </a:custGeom>
            <a:solidFill>
              <a:srgbClr val="EB2C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102581" y="4260567"/>
            <a:ext cx="354965" cy="399415"/>
            <a:chOff x="1112503" y="4406952"/>
            <a:chExt cx="354965" cy="399415"/>
          </a:xfrm>
        </p:grpSpPr>
        <p:sp>
          <p:nvSpPr>
            <p:cNvPr id="15" name="object 15"/>
            <p:cNvSpPr/>
            <p:nvPr/>
          </p:nvSpPr>
          <p:spPr>
            <a:xfrm>
              <a:off x="1112503" y="4406952"/>
              <a:ext cx="354965" cy="399415"/>
            </a:xfrm>
            <a:custGeom>
              <a:avLst/>
              <a:gdLst/>
              <a:ahLst/>
              <a:cxnLst/>
              <a:rect l="l" t="t" r="r" b="b"/>
              <a:pathLst>
                <a:path w="354965" h="399414">
                  <a:moveTo>
                    <a:pt x="60073" y="0"/>
                  </a:moveTo>
                  <a:lnTo>
                    <a:pt x="24846" y="6935"/>
                  </a:lnTo>
                  <a:lnTo>
                    <a:pt x="6010" y="30135"/>
                  </a:lnTo>
                  <a:lnTo>
                    <a:pt x="0" y="64449"/>
                  </a:lnTo>
                  <a:lnTo>
                    <a:pt x="3250" y="104728"/>
                  </a:lnTo>
                  <a:lnTo>
                    <a:pt x="12197" y="145821"/>
                  </a:lnTo>
                  <a:lnTo>
                    <a:pt x="23276" y="182581"/>
                  </a:lnTo>
                  <a:lnTo>
                    <a:pt x="32922" y="209857"/>
                  </a:lnTo>
                  <a:lnTo>
                    <a:pt x="45478" y="246634"/>
                  </a:lnTo>
                  <a:lnTo>
                    <a:pt x="62440" y="292741"/>
                  </a:lnTo>
                  <a:lnTo>
                    <a:pt x="85260" y="339298"/>
                  </a:lnTo>
                  <a:lnTo>
                    <a:pt x="115393" y="377425"/>
                  </a:lnTo>
                  <a:lnTo>
                    <a:pt x="154290" y="398239"/>
                  </a:lnTo>
                  <a:lnTo>
                    <a:pt x="172046" y="399152"/>
                  </a:lnTo>
                  <a:lnTo>
                    <a:pt x="195347" y="393072"/>
                  </a:lnTo>
                  <a:lnTo>
                    <a:pt x="255505" y="338360"/>
                  </a:lnTo>
                  <a:lnTo>
                    <a:pt x="290823" y="278941"/>
                  </a:lnTo>
                  <a:lnTo>
                    <a:pt x="328609" y="190957"/>
                  </a:lnTo>
                  <a:lnTo>
                    <a:pt x="350012" y="119014"/>
                  </a:lnTo>
                  <a:lnTo>
                    <a:pt x="354337" y="68865"/>
                  </a:lnTo>
                  <a:lnTo>
                    <a:pt x="345548" y="36906"/>
                  </a:lnTo>
                  <a:lnTo>
                    <a:pt x="327613" y="19537"/>
                  </a:lnTo>
                  <a:lnTo>
                    <a:pt x="304497" y="13153"/>
                  </a:lnTo>
                  <a:lnTo>
                    <a:pt x="280164" y="14153"/>
                  </a:lnTo>
                  <a:lnTo>
                    <a:pt x="225887" y="33938"/>
                  </a:lnTo>
                  <a:lnTo>
                    <a:pt x="180241" y="83564"/>
                  </a:lnTo>
                  <a:lnTo>
                    <a:pt x="156897" y="125849"/>
                  </a:lnTo>
                  <a:lnTo>
                    <a:pt x="147593" y="139715"/>
                  </a:lnTo>
                  <a:lnTo>
                    <a:pt x="142849" y="130533"/>
                  </a:lnTo>
                  <a:lnTo>
                    <a:pt x="139023" y="105764"/>
                  </a:lnTo>
                  <a:lnTo>
                    <a:pt x="132474" y="72866"/>
                  </a:lnTo>
                  <a:lnTo>
                    <a:pt x="119561" y="39299"/>
                  </a:lnTo>
                  <a:lnTo>
                    <a:pt x="96641" y="12524"/>
                  </a:lnTo>
                  <a:lnTo>
                    <a:pt x="600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22901" y="4418442"/>
              <a:ext cx="334645" cy="375920"/>
            </a:xfrm>
            <a:custGeom>
              <a:avLst/>
              <a:gdLst/>
              <a:ahLst/>
              <a:cxnLst/>
              <a:rect l="l" t="t" r="r" b="b"/>
              <a:pathLst>
                <a:path w="334644" h="375920">
                  <a:moveTo>
                    <a:pt x="55267" y="0"/>
                  </a:moveTo>
                  <a:lnTo>
                    <a:pt x="18751" y="4994"/>
                  </a:lnTo>
                  <a:lnTo>
                    <a:pt x="2061" y="31313"/>
                  </a:lnTo>
                  <a:lnTo>
                    <a:pt x="0" y="70890"/>
                  </a:lnTo>
                  <a:lnTo>
                    <a:pt x="7371" y="115659"/>
                  </a:lnTo>
                  <a:lnTo>
                    <a:pt x="18978" y="157553"/>
                  </a:lnTo>
                  <a:lnTo>
                    <a:pt x="42658" y="223818"/>
                  </a:lnTo>
                  <a:lnTo>
                    <a:pt x="61143" y="269010"/>
                  </a:lnTo>
                  <a:lnTo>
                    <a:pt x="84521" y="315035"/>
                  </a:lnTo>
                  <a:lnTo>
                    <a:pt x="112231" y="352841"/>
                  </a:lnTo>
                  <a:lnTo>
                    <a:pt x="156992" y="375298"/>
                  </a:lnTo>
                  <a:lnTo>
                    <a:pt x="176296" y="371571"/>
                  </a:lnTo>
                  <a:lnTo>
                    <a:pt x="231626" y="322962"/>
                  </a:lnTo>
                  <a:lnTo>
                    <a:pt x="266976" y="265974"/>
                  </a:lnTo>
                  <a:lnTo>
                    <a:pt x="306998" y="179125"/>
                  </a:lnTo>
                  <a:lnTo>
                    <a:pt x="330285" y="107084"/>
                  </a:lnTo>
                  <a:lnTo>
                    <a:pt x="334088" y="58783"/>
                  </a:lnTo>
                  <a:lnTo>
                    <a:pt x="323278" y="30070"/>
                  </a:lnTo>
                  <a:lnTo>
                    <a:pt x="277311" y="14805"/>
                  </a:lnTo>
                  <a:lnTo>
                    <a:pt x="231356" y="28082"/>
                  </a:lnTo>
                  <a:lnTo>
                    <a:pt x="198550" y="51379"/>
                  </a:lnTo>
                  <a:lnTo>
                    <a:pt x="153893" y="120781"/>
                  </a:lnTo>
                  <a:lnTo>
                    <a:pt x="149561" y="128025"/>
                  </a:lnTo>
                  <a:lnTo>
                    <a:pt x="142504" y="136660"/>
                  </a:lnTo>
                  <a:lnTo>
                    <a:pt x="135085" y="140285"/>
                  </a:lnTo>
                  <a:lnTo>
                    <a:pt x="129663" y="132498"/>
                  </a:lnTo>
                  <a:lnTo>
                    <a:pt x="122701" y="100928"/>
                  </a:lnTo>
                  <a:lnTo>
                    <a:pt x="109758" y="58890"/>
                  </a:lnTo>
                  <a:lnTo>
                    <a:pt x="88169" y="20532"/>
                  </a:lnTo>
                  <a:lnTo>
                    <a:pt x="55267" y="0"/>
                  </a:lnTo>
                  <a:close/>
                </a:path>
              </a:pathLst>
            </a:custGeom>
            <a:solidFill>
              <a:srgbClr val="EB2C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109144" y="5577419"/>
            <a:ext cx="354965" cy="399415"/>
            <a:chOff x="1112503" y="6197474"/>
            <a:chExt cx="354965" cy="399415"/>
          </a:xfrm>
        </p:grpSpPr>
        <p:sp>
          <p:nvSpPr>
            <p:cNvPr id="18" name="object 18"/>
            <p:cNvSpPr/>
            <p:nvPr/>
          </p:nvSpPr>
          <p:spPr>
            <a:xfrm>
              <a:off x="1112503" y="6197474"/>
              <a:ext cx="354965" cy="399415"/>
            </a:xfrm>
            <a:custGeom>
              <a:avLst/>
              <a:gdLst/>
              <a:ahLst/>
              <a:cxnLst/>
              <a:rect l="l" t="t" r="r" b="b"/>
              <a:pathLst>
                <a:path w="354965" h="399415">
                  <a:moveTo>
                    <a:pt x="60073" y="0"/>
                  </a:moveTo>
                  <a:lnTo>
                    <a:pt x="24846" y="6935"/>
                  </a:lnTo>
                  <a:lnTo>
                    <a:pt x="6010" y="30135"/>
                  </a:lnTo>
                  <a:lnTo>
                    <a:pt x="0" y="64449"/>
                  </a:lnTo>
                  <a:lnTo>
                    <a:pt x="3250" y="104728"/>
                  </a:lnTo>
                  <a:lnTo>
                    <a:pt x="12197" y="145821"/>
                  </a:lnTo>
                  <a:lnTo>
                    <a:pt x="23276" y="182581"/>
                  </a:lnTo>
                  <a:lnTo>
                    <a:pt x="32922" y="209857"/>
                  </a:lnTo>
                  <a:lnTo>
                    <a:pt x="45478" y="246634"/>
                  </a:lnTo>
                  <a:lnTo>
                    <a:pt x="62440" y="292741"/>
                  </a:lnTo>
                  <a:lnTo>
                    <a:pt x="85260" y="339298"/>
                  </a:lnTo>
                  <a:lnTo>
                    <a:pt x="115393" y="377425"/>
                  </a:lnTo>
                  <a:lnTo>
                    <a:pt x="154290" y="398239"/>
                  </a:lnTo>
                  <a:lnTo>
                    <a:pt x="172046" y="399152"/>
                  </a:lnTo>
                  <a:lnTo>
                    <a:pt x="195347" y="393072"/>
                  </a:lnTo>
                  <a:lnTo>
                    <a:pt x="255505" y="338360"/>
                  </a:lnTo>
                  <a:lnTo>
                    <a:pt x="290823" y="278941"/>
                  </a:lnTo>
                  <a:lnTo>
                    <a:pt x="328609" y="190957"/>
                  </a:lnTo>
                  <a:lnTo>
                    <a:pt x="350012" y="119014"/>
                  </a:lnTo>
                  <a:lnTo>
                    <a:pt x="354337" y="68865"/>
                  </a:lnTo>
                  <a:lnTo>
                    <a:pt x="345548" y="36906"/>
                  </a:lnTo>
                  <a:lnTo>
                    <a:pt x="327613" y="19537"/>
                  </a:lnTo>
                  <a:lnTo>
                    <a:pt x="304497" y="13153"/>
                  </a:lnTo>
                  <a:lnTo>
                    <a:pt x="280164" y="14153"/>
                  </a:lnTo>
                  <a:lnTo>
                    <a:pt x="225887" y="33938"/>
                  </a:lnTo>
                  <a:lnTo>
                    <a:pt x="180241" y="83564"/>
                  </a:lnTo>
                  <a:lnTo>
                    <a:pt x="156897" y="125849"/>
                  </a:lnTo>
                  <a:lnTo>
                    <a:pt x="147593" y="139715"/>
                  </a:lnTo>
                  <a:lnTo>
                    <a:pt x="142849" y="130533"/>
                  </a:lnTo>
                  <a:lnTo>
                    <a:pt x="139023" y="105764"/>
                  </a:lnTo>
                  <a:lnTo>
                    <a:pt x="132474" y="72866"/>
                  </a:lnTo>
                  <a:lnTo>
                    <a:pt x="119561" y="39299"/>
                  </a:lnTo>
                  <a:lnTo>
                    <a:pt x="96641" y="12524"/>
                  </a:lnTo>
                  <a:lnTo>
                    <a:pt x="600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22901" y="6208963"/>
              <a:ext cx="334645" cy="375920"/>
            </a:xfrm>
            <a:custGeom>
              <a:avLst/>
              <a:gdLst/>
              <a:ahLst/>
              <a:cxnLst/>
              <a:rect l="l" t="t" r="r" b="b"/>
              <a:pathLst>
                <a:path w="334644" h="375920">
                  <a:moveTo>
                    <a:pt x="55267" y="0"/>
                  </a:moveTo>
                  <a:lnTo>
                    <a:pt x="18751" y="4994"/>
                  </a:lnTo>
                  <a:lnTo>
                    <a:pt x="2061" y="31313"/>
                  </a:lnTo>
                  <a:lnTo>
                    <a:pt x="0" y="70890"/>
                  </a:lnTo>
                  <a:lnTo>
                    <a:pt x="7371" y="115659"/>
                  </a:lnTo>
                  <a:lnTo>
                    <a:pt x="18978" y="157553"/>
                  </a:lnTo>
                  <a:lnTo>
                    <a:pt x="42658" y="223818"/>
                  </a:lnTo>
                  <a:lnTo>
                    <a:pt x="61143" y="269010"/>
                  </a:lnTo>
                  <a:lnTo>
                    <a:pt x="84521" y="315035"/>
                  </a:lnTo>
                  <a:lnTo>
                    <a:pt x="112231" y="352841"/>
                  </a:lnTo>
                  <a:lnTo>
                    <a:pt x="156992" y="375298"/>
                  </a:lnTo>
                  <a:lnTo>
                    <a:pt x="176296" y="371571"/>
                  </a:lnTo>
                  <a:lnTo>
                    <a:pt x="231626" y="322962"/>
                  </a:lnTo>
                  <a:lnTo>
                    <a:pt x="266976" y="265974"/>
                  </a:lnTo>
                  <a:lnTo>
                    <a:pt x="306998" y="179125"/>
                  </a:lnTo>
                  <a:lnTo>
                    <a:pt x="330285" y="107084"/>
                  </a:lnTo>
                  <a:lnTo>
                    <a:pt x="334088" y="58783"/>
                  </a:lnTo>
                  <a:lnTo>
                    <a:pt x="323278" y="30070"/>
                  </a:lnTo>
                  <a:lnTo>
                    <a:pt x="277311" y="14805"/>
                  </a:lnTo>
                  <a:lnTo>
                    <a:pt x="231356" y="28082"/>
                  </a:lnTo>
                  <a:lnTo>
                    <a:pt x="198550" y="51379"/>
                  </a:lnTo>
                  <a:lnTo>
                    <a:pt x="153893" y="120781"/>
                  </a:lnTo>
                  <a:lnTo>
                    <a:pt x="149561" y="128025"/>
                  </a:lnTo>
                  <a:lnTo>
                    <a:pt x="142504" y="136660"/>
                  </a:lnTo>
                  <a:lnTo>
                    <a:pt x="135085" y="140285"/>
                  </a:lnTo>
                  <a:lnTo>
                    <a:pt x="129663" y="132498"/>
                  </a:lnTo>
                  <a:lnTo>
                    <a:pt x="122701" y="100928"/>
                  </a:lnTo>
                  <a:lnTo>
                    <a:pt x="109758" y="58890"/>
                  </a:lnTo>
                  <a:lnTo>
                    <a:pt x="88169" y="20532"/>
                  </a:lnTo>
                  <a:lnTo>
                    <a:pt x="55267" y="0"/>
                  </a:lnTo>
                  <a:close/>
                </a:path>
              </a:pathLst>
            </a:custGeom>
            <a:solidFill>
              <a:srgbClr val="EB2C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112503" y="1276732"/>
            <a:ext cx="152689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Образовательная организация в конкурсе</a:t>
            </a:r>
            <a:endParaRPr lang="ru-RU" sz="5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79449" y="3041810"/>
            <a:ext cx="130279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Размещение листовки на информационном стенде в школе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25781" y="4124880"/>
            <a:ext cx="1039579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Размещение информации в родительском чате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каждого класса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19515" y="5438736"/>
            <a:ext cx="82718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Информирование каждого классного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руководителя о конкурсе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object 17"/>
          <p:cNvGrpSpPr/>
          <p:nvPr/>
        </p:nvGrpSpPr>
        <p:grpSpPr>
          <a:xfrm>
            <a:off x="1092659" y="6894271"/>
            <a:ext cx="354965" cy="399415"/>
            <a:chOff x="1112503" y="6197474"/>
            <a:chExt cx="354965" cy="399415"/>
          </a:xfrm>
        </p:grpSpPr>
        <p:sp>
          <p:nvSpPr>
            <p:cNvPr id="26" name="object 18"/>
            <p:cNvSpPr/>
            <p:nvPr/>
          </p:nvSpPr>
          <p:spPr>
            <a:xfrm>
              <a:off x="1112503" y="6197474"/>
              <a:ext cx="354965" cy="399415"/>
            </a:xfrm>
            <a:custGeom>
              <a:avLst/>
              <a:gdLst/>
              <a:ahLst/>
              <a:cxnLst/>
              <a:rect l="l" t="t" r="r" b="b"/>
              <a:pathLst>
                <a:path w="354965" h="399415">
                  <a:moveTo>
                    <a:pt x="60073" y="0"/>
                  </a:moveTo>
                  <a:lnTo>
                    <a:pt x="24846" y="6935"/>
                  </a:lnTo>
                  <a:lnTo>
                    <a:pt x="6010" y="30135"/>
                  </a:lnTo>
                  <a:lnTo>
                    <a:pt x="0" y="64449"/>
                  </a:lnTo>
                  <a:lnTo>
                    <a:pt x="3250" y="104728"/>
                  </a:lnTo>
                  <a:lnTo>
                    <a:pt x="12197" y="145821"/>
                  </a:lnTo>
                  <a:lnTo>
                    <a:pt x="23276" y="182581"/>
                  </a:lnTo>
                  <a:lnTo>
                    <a:pt x="32922" y="209857"/>
                  </a:lnTo>
                  <a:lnTo>
                    <a:pt x="45478" y="246634"/>
                  </a:lnTo>
                  <a:lnTo>
                    <a:pt x="62440" y="292741"/>
                  </a:lnTo>
                  <a:lnTo>
                    <a:pt x="85260" y="339298"/>
                  </a:lnTo>
                  <a:lnTo>
                    <a:pt x="115393" y="377425"/>
                  </a:lnTo>
                  <a:lnTo>
                    <a:pt x="154290" y="398239"/>
                  </a:lnTo>
                  <a:lnTo>
                    <a:pt x="172046" y="399152"/>
                  </a:lnTo>
                  <a:lnTo>
                    <a:pt x="195347" y="393072"/>
                  </a:lnTo>
                  <a:lnTo>
                    <a:pt x="255505" y="338360"/>
                  </a:lnTo>
                  <a:lnTo>
                    <a:pt x="290823" y="278941"/>
                  </a:lnTo>
                  <a:lnTo>
                    <a:pt x="328609" y="190957"/>
                  </a:lnTo>
                  <a:lnTo>
                    <a:pt x="350012" y="119014"/>
                  </a:lnTo>
                  <a:lnTo>
                    <a:pt x="354337" y="68865"/>
                  </a:lnTo>
                  <a:lnTo>
                    <a:pt x="345548" y="36906"/>
                  </a:lnTo>
                  <a:lnTo>
                    <a:pt x="327613" y="19537"/>
                  </a:lnTo>
                  <a:lnTo>
                    <a:pt x="304497" y="13153"/>
                  </a:lnTo>
                  <a:lnTo>
                    <a:pt x="280164" y="14153"/>
                  </a:lnTo>
                  <a:lnTo>
                    <a:pt x="225887" y="33938"/>
                  </a:lnTo>
                  <a:lnTo>
                    <a:pt x="180241" y="83564"/>
                  </a:lnTo>
                  <a:lnTo>
                    <a:pt x="156897" y="125849"/>
                  </a:lnTo>
                  <a:lnTo>
                    <a:pt x="147593" y="139715"/>
                  </a:lnTo>
                  <a:lnTo>
                    <a:pt x="142849" y="130533"/>
                  </a:lnTo>
                  <a:lnTo>
                    <a:pt x="139023" y="105764"/>
                  </a:lnTo>
                  <a:lnTo>
                    <a:pt x="132474" y="72866"/>
                  </a:lnTo>
                  <a:lnTo>
                    <a:pt x="119561" y="39299"/>
                  </a:lnTo>
                  <a:lnTo>
                    <a:pt x="96641" y="12524"/>
                  </a:lnTo>
                  <a:lnTo>
                    <a:pt x="600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9"/>
            <p:cNvSpPr/>
            <p:nvPr/>
          </p:nvSpPr>
          <p:spPr>
            <a:xfrm>
              <a:off x="1122901" y="6208963"/>
              <a:ext cx="334645" cy="375920"/>
            </a:xfrm>
            <a:custGeom>
              <a:avLst/>
              <a:gdLst/>
              <a:ahLst/>
              <a:cxnLst/>
              <a:rect l="l" t="t" r="r" b="b"/>
              <a:pathLst>
                <a:path w="334644" h="375920">
                  <a:moveTo>
                    <a:pt x="55267" y="0"/>
                  </a:moveTo>
                  <a:lnTo>
                    <a:pt x="18751" y="4994"/>
                  </a:lnTo>
                  <a:lnTo>
                    <a:pt x="2061" y="31313"/>
                  </a:lnTo>
                  <a:lnTo>
                    <a:pt x="0" y="70890"/>
                  </a:lnTo>
                  <a:lnTo>
                    <a:pt x="7371" y="115659"/>
                  </a:lnTo>
                  <a:lnTo>
                    <a:pt x="18978" y="157553"/>
                  </a:lnTo>
                  <a:lnTo>
                    <a:pt x="42658" y="223818"/>
                  </a:lnTo>
                  <a:lnTo>
                    <a:pt x="61143" y="269010"/>
                  </a:lnTo>
                  <a:lnTo>
                    <a:pt x="84521" y="315035"/>
                  </a:lnTo>
                  <a:lnTo>
                    <a:pt x="112231" y="352841"/>
                  </a:lnTo>
                  <a:lnTo>
                    <a:pt x="156992" y="375298"/>
                  </a:lnTo>
                  <a:lnTo>
                    <a:pt x="176296" y="371571"/>
                  </a:lnTo>
                  <a:lnTo>
                    <a:pt x="231626" y="322962"/>
                  </a:lnTo>
                  <a:lnTo>
                    <a:pt x="266976" y="265974"/>
                  </a:lnTo>
                  <a:lnTo>
                    <a:pt x="306998" y="179125"/>
                  </a:lnTo>
                  <a:lnTo>
                    <a:pt x="330285" y="107084"/>
                  </a:lnTo>
                  <a:lnTo>
                    <a:pt x="334088" y="58783"/>
                  </a:lnTo>
                  <a:lnTo>
                    <a:pt x="323278" y="30070"/>
                  </a:lnTo>
                  <a:lnTo>
                    <a:pt x="277311" y="14805"/>
                  </a:lnTo>
                  <a:lnTo>
                    <a:pt x="231356" y="28082"/>
                  </a:lnTo>
                  <a:lnTo>
                    <a:pt x="198550" y="51379"/>
                  </a:lnTo>
                  <a:lnTo>
                    <a:pt x="153893" y="120781"/>
                  </a:lnTo>
                  <a:lnTo>
                    <a:pt x="149561" y="128025"/>
                  </a:lnTo>
                  <a:lnTo>
                    <a:pt x="142504" y="136660"/>
                  </a:lnTo>
                  <a:lnTo>
                    <a:pt x="135085" y="140285"/>
                  </a:lnTo>
                  <a:lnTo>
                    <a:pt x="129663" y="132498"/>
                  </a:lnTo>
                  <a:lnTo>
                    <a:pt x="122701" y="100928"/>
                  </a:lnTo>
                  <a:lnTo>
                    <a:pt x="109758" y="58890"/>
                  </a:lnTo>
                  <a:lnTo>
                    <a:pt x="88169" y="20532"/>
                  </a:lnTo>
                  <a:lnTo>
                    <a:pt x="55267" y="0"/>
                  </a:lnTo>
                  <a:close/>
                </a:path>
              </a:pathLst>
            </a:custGeom>
            <a:solidFill>
              <a:srgbClr val="EB2C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619515" y="6751984"/>
            <a:ext cx="90284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 возможности: проведение внутреннего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конкурса на самый дружный класс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19515" y="8135361"/>
            <a:ext cx="1041022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Размещение информационных материалов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на официальной странице школы о проведении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конкурса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object 17"/>
          <p:cNvGrpSpPr/>
          <p:nvPr/>
        </p:nvGrpSpPr>
        <p:grpSpPr>
          <a:xfrm>
            <a:off x="1119542" y="8224885"/>
            <a:ext cx="354965" cy="399415"/>
            <a:chOff x="1112503" y="6197474"/>
            <a:chExt cx="354965" cy="399415"/>
          </a:xfrm>
        </p:grpSpPr>
        <p:sp>
          <p:nvSpPr>
            <p:cNvPr id="31" name="object 18"/>
            <p:cNvSpPr/>
            <p:nvPr/>
          </p:nvSpPr>
          <p:spPr>
            <a:xfrm>
              <a:off x="1112503" y="6197474"/>
              <a:ext cx="354965" cy="399415"/>
            </a:xfrm>
            <a:custGeom>
              <a:avLst/>
              <a:gdLst/>
              <a:ahLst/>
              <a:cxnLst/>
              <a:rect l="l" t="t" r="r" b="b"/>
              <a:pathLst>
                <a:path w="354965" h="399415">
                  <a:moveTo>
                    <a:pt x="60073" y="0"/>
                  </a:moveTo>
                  <a:lnTo>
                    <a:pt x="24846" y="6935"/>
                  </a:lnTo>
                  <a:lnTo>
                    <a:pt x="6010" y="30135"/>
                  </a:lnTo>
                  <a:lnTo>
                    <a:pt x="0" y="64449"/>
                  </a:lnTo>
                  <a:lnTo>
                    <a:pt x="3250" y="104728"/>
                  </a:lnTo>
                  <a:lnTo>
                    <a:pt x="12197" y="145821"/>
                  </a:lnTo>
                  <a:lnTo>
                    <a:pt x="23276" y="182581"/>
                  </a:lnTo>
                  <a:lnTo>
                    <a:pt x="32922" y="209857"/>
                  </a:lnTo>
                  <a:lnTo>
                    <a:pt x="45478" y="246634"/>
                  </a:lnTo>
                  <a:lnTo>
                    <a:pt x="62440" y="292741"/>
                  </a:lnTo>
                  <a:lnTo>
                    <a:pt x="85260" y="339298"/>
                  </a:lnTo>
                  <a:lnTo>
                    <a:pt x="115393" y="377425"/>
                  </a:lnTo>
                  <a:lnTo>
                    <a:pt x="154290" y="398239"/>
                  </a:lnTo>
                  <a:lnTo>
                    <a:pt x="172046" y="399152"/>
                  </a:lnTo>
                  <a:lnTo>
                    <a:pt x="195347" y="393072"/>
                  </a:lnTo>
                  <a:lnTo>
                    <a:pt x="255505" y="338360"/>
                  </a:lnTo>
                  <a:lnTo>
                    <a:pt x="290823" y="278941"/>
                  </a:lnTo>
                  <a:lnTo>
                    <a:pt x="328609" y="190957"/>
                  </a:lnTo>
                  <a:lnTo>
                    <a:pt x="350012" y="119014"/>
                  </a:lnTo>
                  <a:lnTo>
                    <a:pt x="354337" y="68865"/>
                  </a:lnTo>
                  <a:lnTo>
                    <a:pt x="345548" y="36906"/>
                  </a:lnTo>
                  <a:lnTo>
                    <a:pt x="327613" y="19537"/>
                  </a:lnTo>
                  <a:lnTo>
                    <a:pt x="304497" y="13153"/>
                  </a:lnTo>
                  <a:lnTo>
                    <a:pt x="280164" y="14153"/>
                  </a:lnTo>
                  <a:lnTo>
                    <a:pt x="225887" y="33938"/>
                  </a:lnTo>
                  <a:lnTo>
                    <a:pt x="180241" y="83564"/>
                  </a:lnTo>
                  <a:lnTo>
                    <a:pt x="156897" y="125849"/>
                  </a:lnTo>
                  <a:lnTo>
                    <a:pt x="147593" y="139715"/>
                  </a:lnTo>
                  <a:lnTo>
                    <a:pt x="142849" y="130533"/>
                  </a:lnTo>
                  <a:lnTo>
                    <a:pt x="139023" y="105764"/>
                  </a:lnTo>
                  <a:lnTo>
                    <a:pt x="132474" y="72866"/>
                  </a:lnTo>
                  <a:lnTo>
                    <a:pt x="119561" y="39299"/>
                  </a:lnTo>
                  <a:lnTo>
                    <a:pt x="96641" y="12524"/>
                  </a:lnTo>
                  <a:lnTo>
                    <a:pt x="600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9"/>
            <p:cNvSpPr/>
            <p:nvPr/>
          </p:nvSpPr>
          <p:spPr>
            <a:xfrm>
              <a:off x="1122901" y="6208963"/>
              <a:ext cx="334645" cy="375920"/>
            </a:xfrm>
            <a:custGeom>
              <a:avLst/>
              <a:gdLst/>
              <a:ahLst/>
              <a:cxnLst/>
              <a:rect l="l" t="t" r="r" b="b"/>
              <a:pathLst>
                <a:path w="334644" h="375920">
                  <a:moveTo>
                    <a:pt x="55267" y="0"/>
                  </a:moveTo>
                  <a:lnTo>
                    <a:pt x="18751" y="4994"/>
                  </a:lnTo>
                  <a:lnTo>
                    <a:pt x="2061" y="31313"/>
                  </a:lnTo>
                  <a:lnTo>
                    <a:pt x="0" y="70890"/>
                  </a:lnTo>
                  <a:lnTo>
                    <a:pt x="7371" y="115659"/>
                  </a:lnTo>
                  <a:lnTo>
                    <a:pt x="18978" y="157553"/>
                  </a:lnTo>
                  <a:lnTo>
                    <a:pt x="42658" y="223818"/>
                  </a:lnTo>
                  <a:lnTo>
                    <a:pt x="61143" y="269010"/>
                  </a:lnTo>
                  <a:lnTo>
                    <a:pt x="84521" y="315035"/>
                  </a:lnTo>
                  <a:lnTo>
                    <a:pt x="112231" y="352841"/>
                  </a:lnTo>
                  <a:lnTo>
                    <a:pt x="156992" y="375298"/>
                  </a:lnTo>
                  <a:lnTo>
                    <a:pt x="176296" y="371571"/>
                  </a:lnTo>
                  <a:lnTo>
                    <a:pt x="231626" y="322962"/>
                  </a:lnTo>
                  <a:lnTo>
                    <a:pt x="266976" y="265974"/>
                  </a:lnTo>
                  <a:lnTo>
                    <a:pt x="306998" y="179125"/>
                  </a:lnTo>
                  <a:lnTo>
                    <a:pt x="330285" y="107084"/>
                  </a:lnTo>
                  <a:lnTo>
                    <a:pt x="334088" y="58783"/>
                  </a:lnTo>
                  <a:lnTo>
                    <a:pt x="323278" y="30070"/>
                  </a:lnTo>
                  <a:lnTo>
                    <a:pt x="277311" y="14805"/>
                  </a:lnTo>
                  <a:lnTo>
                    <a:pt x="231356" y="28082"/>
                  </a:lnTo>
                  <a:lnTo>
                    <a:pt x="198550" y="51379"/>
                  </a:lnTo>
                  <a:lnTo>
                    <a:pt x="153893" y="120781"/>
                  </a:lnTo>
                  <a:lnTo>
                    <a:pt x="149561" y="128025"/>
                  </a:lnTo>
                  <a:lnTo>
                    <a:pt x="142504" y="136660"/>
                  </a:lnTo>
                  <a:lnTo>
                    <a:pt x="135085" y="140285"/>
                  </a:lnTo>
                  <a:lnTo>
                    <a:pt x="129663" y="132498"/>
                  </a:lnTo>
                  <a:lnTo>
                    <a:pt x="122701" y="100928"/>
                  </a:lnTo>
                  <a:lnTo>
                    <a:pt x="109758" y="58890"/>
                  </a:lnTo>
                  <a:lnTo>
                    <a:pt x="88169" y="20532"/>
                  </a:lnTo>
                  <a:lnTo>
                    <a:pt x="55267" y="0"/>
                  </a:lnTo>
                  <a:close/>
                </a:path>
              </a:pathLst>
            </a:custGeom>
            <a:solidFill>
              <a:srgbClr val="EB2C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11828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568</TotalTime>
  <Words>129</Words>
  <Application>Microsoft Office PowerPoint</Application>
  <PresentationFormat>Произвольный</PresentationFormat>
  <Paragraphs>14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Century Gothic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Для регионов_03-2</dc:title>
  <dc:creator>Софронова Ирина Владимировна</dc:creator>
  <cp:lastModifiedBy>Софронова Ирина Владимировна</cp:lastModifiedBy>
  <cp:revision>16</cp:revision>
  <dcterms:created xsi:type="dcterms:W3CDTF">2024-01-25T08:10:33Z</dcterms:created>
  <dcterms:modified xsi:type="dcterms:W3CDTF">2024-02-07T11:08:19Z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2023-12-18T00:00:00Z</vt:filetime>
  </property>
  <property fmtid="{D5CDD505-2E9C-101B-9397-08002B2CF9AE}" pid="3" name="Creator">
    <vt:lpwstr>Adobe Illustrator 26.0 (Windows)</vt:lpwstr>
  </property>
  <property fmtid="{D5CDD505-2E9C-101B-9397-08002B2CF9AE}" pid="4" name="LastSaved">
    <vt:filetime>2024-01-25T00:00:00Z</vt:filetime>
  </property>
  <property fmtid="{D5CDD505-2E9C-101B-9397-08002B2CF9AE}" pid="5" name="Producer">
    <vt:lpwstr>Adobe PDF library 16.03</vt:lpwstr>
  </property>
</Properties>
</file>