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57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26D85-3D03-4335-82FF-FB253F37940B}" type="datetimeFigureOut">
              <a:rPr lang="ru-RU" smtClean="0"/>
              <a:t>15.04.2025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BA2E3488-DB20-41D0-B650-182B4587BA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2548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26D85-3D03-4335-82FF-FB253F37940B}" type="datetimeFigureOut">
              <a:rPr lang="ru-RU" smtClean="0"/>
              <a:t>15.04.2025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A2E3488-DB20-41D0-B650-182B4587BA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6299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26D85-3D03-4335-82FF-FB253F37940B}" type="datetimeFigureOut">
              <a:rPr lang="ru-RU" smtClean="0"/>
              <a:t>15.04.2025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A2E3488-DB20-41D0-B650-182B4587BAFB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667602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26D85-3D03-4335-82FF-FB253F37940B}" type="datetimeFigureOut">
              <a:rPr lang="ru-RU" smtClean="0"/>
              <a:t>15.04.2025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A2E3488-DB20-41D0-B650-182B4587BA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97413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26D85-3D03-4335-82FF-FB253F37940B}" type="datetimeFigureOut">
              <a:rPr lang="ru-RU" smtClean="0"/>
              <a:t>15.04.2025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A2E3488-DB20-41D0-B650-182B4587BAFB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928803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26D85-3D03-4335-82FF-FB253F37940B}" type="datetimeFigureOut">
              <a:rPr lang="ru-RU" smtClean="0"/>
              <a:t>15.04.2025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A2E3488-DB20-41D0-B650-182B4587BA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70342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26D85-3D03-4335-82FF-FB253F37940B}" type="datetimeFigureOut">
              <a:rPr lang="ru-RU" smtClean="0"/>
              <a:t>15.04.2025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E3488-DB20-41D0-B650-182B4587BA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2681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26D85-3D03-4335-82FF-FB253F37940B}" type="datetimeFigureOut">
              <a:rPr lang="ru-RU" smtClean="0"/>
              <a:t>15.04.2025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E3488-DB20-41D0-B650-182B4587BA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7898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26D85-3D03-4335-82FF-FB253F37940B}" type="datetimeFigureOut">
              <a:rPr lang="ru-RU" smtClean="0"/>
              <a:t>15.04.2025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E3488-DB20-41D0-B650-182B4587BA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7848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26D85-3D03-4335-82FF-FB253F37940B}" type="datetimeFigureOut">
              <a:rPr lang="ru-RU" smtClean="0"/>
              <a:t>15.04.2025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A2E3488-DB20-41D0-B650-182B4587BA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5863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26D85-3D03-4335-82FF-FB253F37940B}" type="datetimeFigureOut">
              <a:rPr lang="ru-RU" smtClean="0"/>
              <a:t>15.04.2025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A2E3488-DB20-41D0-B650-182B4587BA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9156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26D85-3D03-4335-82FF-FB253F37940B}" type="datetimeFigureOut">
              <a:rPr lang="ru-RU" smtClean="0"/>
              <a:t>15.04.2025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A2E3488-DB20-41D0-B650-182B4587BA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6644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26D85-3D03-4335-82FF-FB253F37940B}" type="datetimeFigureOut">
              <a:rPr lang="ru-RU" smtClean="0"/>
              <a:t>15.04.2025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E3488-DB20-41D0-B650-182B4587BA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6675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26D85-3D03-4335-82FF-FB253F37940B}" type="datetimeFigureOut">
              <a:rPr lang="ru-RU" smtClean="0"/>
              <a:t>15.04.2025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E3488-DB20-41D0-B650-182B4587BA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5871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26D85-3D03-4335-82FF-FB253F37940B}" type="datetimeFigureOut">
              <a:rPr lang="ru-RU" smtClean="0"/>
              <a:t>15.04.2025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E3488-DB20-41D0-B650-182B4587BA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4631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26D85-3D03-4335-82FF-FB253F37940B}" type="datetimeFigureOut">
              <a:rPr lang="ru-RU" smtClean="0"/>
              <a:t>15.04.2025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A2E3488-DB20-41D0-B650-182B4587BA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5283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326D85-3D03-4335-82FF-FB253F37940B}" type="datetimeFigureOut">
              <a:rPr lang="ru-RU" smtClean="0"/>
              <a:t>15.04.2025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A2E3488-DB20-41D0-B650-182B4587BA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3477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12962" y="500063"/>
            <a:ext cx="9867900" cy="1023937"/>
          </a:xfrm>
        </p:spPr>
        <p:txBody>
          <a:bodyPr/>
          <a:lstStyle/>
          <a:p>
            <a:r>
              <a:rPr lang="ru-RU" dirty="0" smtClean="0">
                <a:latin typeface="Arial Black" panose="020B0A04020102020204" pitchFamily="34" charset="0"/>
              </a:rPr>
              <a:t>Учителя- фронтовики</a:t>
            </a:r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12962" y="1907179"/>
            <a:ext cx="8915399" cy="1126283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Сурской средней школы</a:t>
            </a:r>
          </a:p>
          <a:p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66875" t="35156" r="2604" b="42188"/>
          <a:stretch/>
        </p:blipFill>
        <p:spPr>
          <a:xfrm>
            <a:off x="3086099" y="2717800"/>
            <a:ext cx="6650932" cy="394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469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3400" y="535210"/>
            <a:ext cx="9880599" cy="1280890"/>
          </a:xfrm>
        </p:spPr>
        <p:txBody>
          <a:bodyPr/>
          <a:lstStyle/>
          <a:p>
            <a:pPr algn="ctr"/>
            <a:r>
              <a:rPr lang="ru-RU" dirty="0" smtClean="0">
                <a:latin typeface="Arial Black" panose="020B0A04020102020204" pitchFamily="34" charset="0"/>
              </a:rPr>
              <a:t>Никифоров Александр Михайлович</a:t>
            </a:r>
            <a:br>
              <a:rPr lang="ru-RU" dirty="0" smtClean="0">
                <a:latin typeface="Arial Black" panose="020B0A04020102020204" pitchFamily="34" charset="0"/>
              </a:rPr>
            </a:br>
            <a:r>
              <a:rPr lang="ru-RU" sz="2800" dirty="0" smtClean="0">
                <a:latin typeface="Arial Black" panose="020B0A04020102020204" pitchFamily="34" charset="0"/>
              </a:rPr>
              <a:t>1922 - 1995</a:t>
            </a:r>
            <a:endParaRPr lang="ru-RU" dirty="0">
              <a:latin typeface="Arial Black" panose="020B0A040201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26908" t="34622" r="62067" b="46060"/>
          <a:stretch/>
        </p:blipFill>
        <p:spPr>
          <a:xfrm>
            <a:off x="2057399" y="1714499"/>
            <a:ext cx="3497376" cy="49022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44" b="26111"/>
          <a:stretch/>
        </p:blipFill>
        <p:spPr>
          <a:xfrm>
            <a:off x="6047637" y="2108200"/>
            <a:ext cx="5528388" cy="401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4338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3125" y="459010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Arial Black" panose="020B0A04020102020204" pitchFamily="34" charset="0"/>
              </a:rPr>
              <a:t>Дорофеев Владимир Андреевич</a:t>
            </a:r>
            <a:br>
              <a:rPr lang="ru-RU" dirty="0" smtClean="0">
                <a:latin typeface="Arial Black" panose="020B0A04020102020204" pitchFamily="34" charset="0"/>
              </a:rPr>
            </a:br>
            <a:r>
              <a:rPr lang="ru-RU" sz="2800" dirty="0" smtClean="0">
                <a:latin typeface="Arial Black" panose="020B0A04020102020204" pitchFamily="34" charset="0"/>
              </a:rPr>
              <a:t>1921-2007</a:t>
            </a:r>
            <a:endParaRPr lang="ru-RU" dirty="0">
              <a:latin typeface="Arial Black" panose="020B0A040201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1479" t="32941" r="44051" b="26387"/>
          <a:stretch/>
        </p:blipFill>
        <p:spPr>
          <a:xfrm>
            <a:off x="2248167" y="1600199"/>
            <a:ext cx="3860801" cy="513358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t="2805" r="7495"/>
          <a:stretch/>
        </p:blipFill>
        <p:spPr>
          <a:xfrm>
            <a:off x="7520119" y="1943099"/>
            <a:ext cx="3274881" cy="4608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1905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7925" y="471710"/>
            <a:ext cx="8911687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Arial Black" panose="020B0A04020102020204" pitchFamily="34" charset="0"/>
              </a:rPr>
              <a:t>Мерзлый Михаил </a:t>
            </a:r>
            <a:r>
              <a:rPr lang="ru-RU" dirty="0" err="1" smtClean="0">
                <a:latin typeface="Arial Black" panose="020B0A04020102020204" pitchFamily="34" charset="0"/>
              </a:rPr>
              <a:t>Фролович</a:t>
            </a:r>
            <a:r>
              <a:rPr lang="ru-RU" dirty="0" smtClean="0">
                <a:latin typeface="Arial Black" panose="020B0A04020102020204" pitchFamily="34" charset="0"/>
              </a:rPr>
              <a:t/>
            </a:r>
            <a:br>
              <a:rPr lang="ru-RU" dirty="0" smtClean="0">
                <a:latin typeface="Arial Black" panose="020B0A04020102020204" pitchFamily="34" charset="0"/>
              </a:rPr>
            </a:br>
            <a:r>
              <a:rPr lang="ru-RU" sz="3100" dirty="0" smtClean="0">
                <a:latin typeface="Arial Black" panose="020B0A04020102020204" pitchFamily="34" charset="0"/>
              </a:rPr>
              <a:t>1920-2004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5798" t="67757" r="2101" b="14286"/>
          <a:stretch/>
        </p:blipFill>
        <p:spPr>
          <a:xfrm>
            <a:off x="6309451" y="1752600"/>
            <a:ext cx="3733480" cy="44323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66250" t="25391" r="20729" b="55468"/>
          <a:stretch/>
        </p:blipFill>
        <p:spPr>
          <a:xfrm>
            <a:off x="1854199" y="1752600"/>
            <a:ext cx="3628571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5824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678525" y="560610"/>
            <a:ext cx="8911687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Arial Black" panose="020B0A04020102020204" pitchFamily="34" charset="0"/>
              </a:rPr>
              <a:t>Хромцов Алексей Григорьевич</a:t>
            </a:r>
            <a:br>
              <a:rPr lang="ru-RU" dirty="0" smtClean="0">
                <a:latin typeface="Arial Black" panose="020B0A04020102020204" pitchFamily="34" charset="0"/>
              </a:rPr>
            </a:br>
            <a:r>
              <a:rPr lang="ru-RU" dirty="0" smtClean="0">
                <a:latin typeface="Arial Black" panose="020B0A04020102020204" pitchFamily="34" charset="0"/>
              </a:rPr>
              <a:t>1922-1996</a:t>
            </a:r>
            <a:br>
              <a:rPr lang="ru-RU" dirty="0" smtClean="0">
                <a:latin typeface="Arial Black" panose="020B0A04020102020204" pitchFamily="34" charset="0"/>
              </a:rPr>
            </a:br>
            <a:endParaRPr lang="ru-RU" dirty="0">
              <a:latin typeface="Arial Black" panose="020B0A04020102020204" pitchFamily="34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5563" t="53484" r="32489" b="12368"/>
          <a:stretch/>
        </p:blipFill>
        <p:spPr>
          <a:xfrm>
            <a:off x="3949700" y="1690688"/>
            <a:ext cx="4151512" cy="516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4518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24625" y="547910"/>
            <a:ext cx="8911687" cy="1280890"/>
          </a:xfrm>
        </p:spPr>
        <p:txBody>
          <a:bodyPr/>
          <a:lstStyle/>
          <a:p>
            <a:pPr algn="ctr"/>
            <a:r>
              <a:rPr lang="ru-RU" dirty="0" smtClean="0">
                <a:latin typeface="Arial Black" panose="020B0A04020102020204" pitchFamily="34" charset="0"/>
              </a:rPr>
              <a:t>Данилов Иван Андреевич</a:t>
            </a:r>
            <a:br>
              <a:rPr lang="ru-RU" dirty="0" smtClean="0">
                <a:latin typeface="Arial Black" panose="020B0A04020102020204" pitchFamily="34" charset="0"/>
              </a:rPr>
            </a:br>
            <a:r>
              <a:rPr lang="ru-RU" sz="2800" dirty="0" smtClean="0">
                <a:latin typeface="Arial Black" panose="020B0A04020102020204" pitchFamily="34" charset="0"/>
              </a:rPr>
              <a:t>1902-1982</a:t>
            </a:r>
            <a:endParaRPr lang="ru-RU" sz="2800" dirty="0">
              <a:latin typeface="Arial Black" panose="020B0A040201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0971" y="1828800"/>
            <a:ext cx="2897389" cy="44196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137" y="2124074"/>
            <a:ext cx="2874963" cy="4318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3103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 Black" panose="020B0A04020102020204" pitchFamily="34" charset="0"/>
              </a:rPr>
              <a:t>В память о той войне….</a:t>
            </a:r>
            <a:endParaRPr lang="ru-RU" dirty="0">
              <a:latin typeface="Arial Black" panose="020B0A040201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375" y="1905000"/>
            <a:ext cx="3467099" cy="46228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61771" t="31120" r="7188" b="20182"/>
          <a:stretch/>
        </p:blipFill>
        <p:spPr>
          <a:xfrm>
            <a:off x="7821612" y="1905000"/>
            <a:ext cx="4002088" cy="47498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2244" y="2006600"/>
            <a:ext cx="2675356" cy="3902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790919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40</TotalTime>
  <Words>26</Words>
  <Application>Microsoft Office PowerPoint</Application>
  <PresentationFormat>Широкоэкранный</PresentationFormat>
  <Paragraphs>8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Arial Black</vt:lpstr>
      <vt:lpstr>Century Gothic</vt:lpstr>
      <vt:lpstr>Wingdings 3</vt:lpstr>
      <vt:lpstr>Легкий дым</vt:lpstr>
      <vt:lpstr>Учителя- фронтовики</vt:lpstr>
      <vt:lpstr>Никифоров Александр Михайлович 1922 - 1995</vt:lpstr>
      <vt:lpstr>Дорофеев Владимир Андреевич 1921-2007</vt:lpstr>
      <vt:lpstr>Мерзлый Михаил Фролович 1920-2004 </vt:lpstr>
      <vt:lpstr>Хромцов Алексей Григорьевич 1922-1996 </vt:lpstr>
      <vt:lpstr>Данилов Иван Андреевич 1902-1982</vt:lpstr>
      <vt:lpstr>В память о той войне….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Учителя- фронтовики</dc:title>
  <dc:creator>Библиотека</dc:creator>
  <cp:lastModifiedBy>Библиотека</cp:lastModifiedBy>
  <cp:revision>10</cp:revision>
  <dcterms:created xsi:type="dcterms:W3CDTF">2025-04-15T05:59:45Z</dcterms:created>
  <dcterms:modified xsi:type="dcterms:W3CDTF">2025-04-15T06:39:58Z</dcterms:modified>
</cp:coreProperties>
</file>