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  <p:sldId id="263" r:id="rId7"/>
    <p:sldId id="260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yandex.ru/images/_crpd/C15BG0s97/cb0c41NqHiX/NV-yVO8oetDLw2HMOE4FFh9AFg9BRr8Q_mIMLQOzvaQE4WqV7C_fCRW-j50OAg9lD3c4maFB22OJc9gYWyzoBqWdIca6-_sU31KqyvvOlVPM1EBYFNX5hyrzC-yDoi5iRXcxhysvzJ5CpA8czg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83568" y="274638"/>
            <a:ext cx="7546032" cy="3874442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День защиты детей является одним из самых давних международных праздников. Впервые речь об этом празднике зашла на Всемирной Женевской конференции, посвященной вопросам благополучия детей. Это произошло в 1925 году. День защиты детей было решено отмечать 1 июня.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571636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Главный символ праздника – зелёный флаг с изображением Земли и разноцветных детей (что символизирует разные национальности).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https://pbs.twimg.com/media/D78rs0RWkAAB9dY.jpg:large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129" y="1600200"/>
            <a:ext cx="62737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Чтобы помочь детям всего мира, многие страны объединились и приняли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Международную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конвенцию о правах ребенка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https://avatars.mds.yandex.net/get-pdb/1749846/468f76a9-2d98-4f26-a7c7-cc3900f959d2/s1200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214446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Ребенок имеет право на семью.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Ребенок имеет право посещать детский сад, школу и учиться.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Ребенок имеет право на равенство.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s://3.bp.blogspot.com/-Rl-1WMnhi34/WsnEw3ZqrmI/AAAAAAAAA0M/tWoZRjWAElY87r8UenPq1sk7PxMPxM51wCLcBGAs/w1200-h630-p-k-no-nu/16273042-Family-theme-image-2-Stock-Vector-family-cartoon-grandparents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1571612"/>
            <a:ext cx="7972452" cy="4094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78595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Ребенок имеет право на получение информации.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Ребенок имеет право на 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защиту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 от насилия и жестокого обращения.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Ребенок имеет право на медицинское обслуживание.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Ребенок имеет право на отдых и досуг.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Содержимое 5" descr="http://zal-liski.detkin-club.ru/images/parents/_i_deti_5502a77a66a04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2000240"/>
            <a:ext cx="6100428" cy="450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214282" y="274638"/>
            <a:ext cx="8501122" cy="1439862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Дети – это самое ценное, что у нас есть, поэтому необходимо заботиться о них и делать их жизнь как можно лучше. Ведь детская улыбка и счастливые глаза малышей – наверное, самое большое богатство в мире.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C:\Users\USER\Desktop\IMG-20190903-WA00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1714488"/>
            <a:ext cx="7429552" cy="41827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ПОВТОРИМ?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https://avatars.mds.yandex.net/get-pdb/940654/838e8ce9-5498-4fb5-9340-3a31a773713f/s1200?webp=false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1428736"/>
            <a:ext cx="7143800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130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День защиты детей является одним из самых давних международных праздников. Впервые речь об этом празднике зашла на Всемирной Женевской конференции, посвященной вопросам благополучия детей. Это произошло в 1925 году. День защиты детей было решено отмечать 1 июня.</vt:lpstr>
      <vt:lpstr>Главный символ праздника – зелёный флаг с изображением Земли и разноцветных детей (что символизирует разные национальности). </vt:lpstr>
      <vt:lpstr>Чтобы помочь детям всего мира, многие страны объединились и приняли Международную конвенцию о правах ребенка</vt:lpstr>
      <vt:lpstr>Ребенок имеет право на семью. Ребенок имеет право посещать детский сад, школу и учиться. Ребенок имеет право на равенство. </vt:lpstr>
      <vt:lpstr>Ребенок имеет право на получение информации. Ребенок имеет право на защиту от насилия и жестокого обращения. Ребенок имеет право на медицинское обслуживание. Ребенок имеет право на отдых и досуг. </vt:lpstr>
      <vt:lpstr>Дети – это самое ценное, что у нас есть, поэтому необходимо заботиться о них и делать их жизнь как можно лучше. Ведь детская улыбка и счастливые глаза малышей – наверное, самое большое богатство в мире. </vt:lpstr>
      <vt:lpstr>ПОВТОРИМ?</vt:lpstr>
      <vt:lpstr>СПАСИБО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толик</cp:lastModifiedBy>
  <cp:revision>10</cp:revision>
  <dcterms:created xsi:type="dcterms:W3CDTF">2020-05-26T15:23:43Z</dcterms:created>
  <dcterms:modified xsi:type="dcterms:W3CDTF">2020-05-28T05:14:46Z</dcterms:modified>
</cp:coreProperties>
</file>