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72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1972" autoAdjust="0"/>
  </p:normalViewPr>
  <p:slideViewPr>
    <p:cSldViewPr>
      <p:cViewPr varScale="1">
        <p:scale>
          <a:sx n="86" d="100"/>
          <a:sy n="86" d="100"/>
        </p:scale>
        <p:origin x="-8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CC150-5223-4DE9-83C0-CE642EFBB058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0DC21-67EC-41A7-96F4-EE0C17D51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DC21-67EC-41A7-96F4-EE0C17D5116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E4E6CB3-C28C-4540-A888-B0740A24441A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62D1F90-0C9E-4B36-8A19-5D067EEB6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4E6CB3-C28C-4540-A888-B0740A24441A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D1F90-0C9E-4B36-8A19-5D067EEB6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E4E6CB3-C28C-4540-A888-B0740A24441A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62D1F90-0C9E-4B36-8A19-5D067EEB6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4E6CB3-C28C-4540-A888-B0740A24441A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D1F90-0C9E-4B36-8A19-5D067EEB6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E4E6CB3-C28C-4540-A888-B0740A24441A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62D1F90-0C9E-4B36-8A19-5D067EEB6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4E6CB3-C28C-4540-A888-B0740A24441A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D1F90-0C9E-4B36-8A19-5D067EEB6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4E6CB3-C28C-4540-A888-B0740A24441A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D1F90-0C9E-4B36-8A19-5D067EEB6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4E6CB3-C28C-4540-A888-B0740A24441A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D1F90-0C9E-4B36-8A19-5D067EEB6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E4E6CB3-C28C-4540-A888-B0740A24441A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D1F90-0C9E-4B36-8A19-5D067EEB6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4E6CB3-C28C-4540-A888-B0740A24441A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D1F90-0C9E-4B36-8A19-5D067EEB6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4E6CB3-C28C-4540-A888-B0740A24441A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D1F90-0C9E-4B36-8A19-5D067EEB62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E4E6CB3-C28C-4540-A888-B0740A24441A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62D1F90-0C9E-4B36-8A19-5D067EEB6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85;&#1072;&#1090;&#1072;&#1083;&#1100;&#1103;\Desktop\&#1074;&#1099;&#1089;&#1090;&#1091;&#1087;%20&#1054;&#1056;&#1050;&#1057;&#1069;\&#1057;%20&#1095;&#1077;&#1075;&#1086;%20&#1085;&#1072;&#1095;&#1080;&#1085;&#1072;&#1077;&#1090;&#1089;&#1103;%20&#1056;&#1086;&#1076;&#1080;&#1085;&#1072;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к вводному уроку по ОРКСЭ: </a:t>
            </a:r>
            <a:br>
              <a:rPr lang="ru-RU" dirty="0" smtClean="0"/>
            </a:br>
            <a:r>
              <a:rPr lang="ru-RU" dirty="0" smtClean="0"/>
              <a:t>« Россия – наша Родина»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 опыта работы учителя начальных классов МБОУ «</a:t>
            </a:r>
            <a:r>
              <a:rPr lang="ru-RU" dirty="0" err="1" smtClean="0"/>
              <a:t>Пуксинская</a:t>
            </a:r>
            <a:r>
              <a:rPr lang="ru-RU" smtClean="0"/>
              <a:t> школа»</a:t>
            </a:r>
          </a:p>
          <a:p>
            <a:r>
              <a:rPr lang="ru-RU" smtClean="0"/>
              <a:t>Чернаковой </a:t>
            </a:r>
            <a:r>
              <a:rPr lang="ru-RU" dirty="0" smtClean="0"/>
              <a:t>Натальи Владимировны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Москва</a:t>
            </a:r>
            <a:endParaRPr lang="ru-RU" dirty="0"/>
          </a:p>
        </p:txBody>
      </p:sp>
      <p:pic>
        <p:nvPicPr>
          <p:cNvPr id="1026" name="Picture 2" descr="C:\Users\наталья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291290"/>
            <a:ext cx="7239000" cy="3483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26 апреля 2014 года</a:t>
            </a:r>
            <a:endParaRPr lang="ru-RU" dirty="0"/>
          </a:p>
        </p:txBody>
      </p:sp>
      <p:pic>
        <p:nvPicPr>
          <p:cNvPr id="3" name="Picture 4" descr="C:\Users\наталья\Pictures\Saved Pictures\2014-12\IMG_02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1720" y="1609884"/>
            <a:ext cx="4248472" cy="4987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Царь-пушка и царь-колокол</a:t>
            </a:r>
            <a:endParaRPr lang="ru-RU" dirty="0"/>
          </a:p>
        </p:txBody>
      </p:sp>
      <p:pic>
        <p:nvPicPr>
          <p:cNvPr id="1027" name="Picture 3" descr="C:\Users\наталья\Pictures\Saved Pictures\2014-12\SAM_46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517" y="2543536"/>
            <a:ext cx="3520440" cy="2639291"/>
          </a:xfrm>
          <a:prstGeom prst="rect">
            <a:avLst/>
          </a:prstGeom>
          <a:noFill/>
        </p:spPr>
      </p:pic>
      <p:pic>
        <p:nvPicPr>
          <p:cNvPr id="1028" name="Picture 4" descr="C:\Users\наталья\Pictures\Saved Pictures\2014-12\SAM_46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78617" y="2543536"/>
            <a:ext cx="3520440" cy="2639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наталья\Desktop\0_77a41_7e3926c4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7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Михаил </a:t>
            </a:r>
            <a:br>
              <a:rPr lang="ru-RU" sz="2400" dirty="0" smtClean="0"/>
            </a:br>
            <a:r>
              <a:rPr lang="ru-RU" sz="2400" dirty="0" smtClean="0"/>
              <a:t>Васильевич Ломоносов - 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великий учёный </a:t>
            </a:r>
          </a:p>
          <a:p>
            <a:r>
              <a:rPr lang="ru-RU" sz="2400" dirty="0" smtClean="0"/>
              <a:t> России</a:t>
            </a:r>
            <a:endParaRPr lang="ru-RU" sz="2400" dirty="0"/>
          </a:p>
        </p:txBody>
      </p:sp>
      <p:pic>
        <p:nvPicPr>
          <p:cNvPr id="4100" name="Picture 4" descr="C:\Users\наталья\Desktop\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7175" r="1717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2 октября 2015 года – </a:t>
            </a:r>
            <a:br>
              <a:rPr lang="ru-RU" dirty="0" smtClean="0"/>
            </a:br>
            <a:r>
              <a:rPr lang="ru-RU" dirty="0" smtClean="0"/>
              <a:t>           село </a:t>
            </a:r>
            <a:r>
              <a:rPr lang="ru-RU" dirty="0" err="1" smtClean="0"/>
              <a:t>Ломоносово</a:t>
            </a:r>
            <a:endParaRPr lang="ru-RU" dirty="0"/>
          </a:p>
        </p:txBody>
      </p:sp>
      <p:pic>
        <p:nvPicPr>
          <p:cNvPr id="7" name="Picture 2" descr="C:\Users\наталья\Desktop\холм\холм. для Н.В\холмогоры\IMG_15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4592" y="1975644"/>
            <a:ext cx="670421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информационного</a:t>
            </a:r>
            <a:br>
              <a:rPr lang="ru-RU" dirty="0" smtClean="0"/>
            </a:br>
            <a:r>
              <a:rPr lang="ru-RU" dirty="0" smtClean="0"/>
              <a:t>                   проекта: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 Постановка проблемы.</a:t>
            </a:r>
          </a:p>
          <a:p>
            <a:pPr>
              <a:buNone/>
            </a:pPr>
            <a:r>
              <a:rPr lang="ru-RU" dirty="0" smtClean="0"/>
              <a:t>2. Планирование этапов проекта.</a:t>
            </a:r>
          </a:p>
          <a:p>
            <a:pPr>
              <a:buNone/>
            </a:pPr>
            <a:r>
              <a:rPr lang="ru-RU" dirty="0" smtClean="0"/>
              <a:t>3. Поиск информации.</a:t>
            </a:r>
          </a:p>
          <a:p>
            <a:pPr>
              <a:buNone/>
            </a:pPr>
            <a:r>
              <a:rPr lang="ru-RU" dirty="0" smtClean="0"/>
              <a:t>4. Создание информационных продуктов.</a:t>
            </a:r>
          </a:p>
          <a:p>
            <a:pPr>
              <a:buNone/>
            </a:pPr>
            <a:r>
              <a:rPr lang="ru-RU" dirty="0" smtClean="0"/>
              <a:t>5. Презентация продуктов</a:t>
            </a:r>
          </a:p>
          <a:p>
            <a:pPr>
              <a:buNone/>
            </a:pPr>
            <a:r>
              <a:rPr lang="ru-RU" dirty="0" smtClean="0"/>
              <a:t>6. Применение информационных продуктов.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 чего начинается Родин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712968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Россия – наша Родина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7021408" cy="95443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        </a:t>
            </a:r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sz="12800" i="1" u="sng" dirty="0" smtClean="0"/>
              <a:t>Цель</a:t>
            </a:r>
            <a:r>
              <a:rPr lang="ru-RU" sz="12800" i="1" dirty="0" smtClean="0"/>
              <a:t>: определить отношение каждого ученика к нашей Родине - России. </a:t>
            </a:r>
            <a:endParaRPr lang="ru-RU" sz="12800" dirty="0" smtClean="0"/>
          </a:p>
          <a:p>
            <a:pPr>
              <a:buNone/>
            </a:pPr>
            <a:endParaRPr lang="ru-RU" sz="1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7239000" cy="3096344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От южных морей до полярного края</a:t>
            </a:r>
            <a:br>
              <a:rPr lang="ru-RU" sz="2800" i="1" dirty="0" smtClean="0"/>
            </a:br>
            <a:r>
              <a:rPr lang="ru-RU" sz="2800" i="1" dirty="0" smtClean="0"/>
              <a:t>Раскинулись наши леса и поля.</a:t>
            </a:r>
            <a:br>
              <a:rPr lang="ru-RU" sz="2800" i="1" dirty="0" smtClean="0"/>
            </a:br>
            <a:r>
              <a:rPr lang="ru-RU" sz="2800" i="1" dirty="0" smtClean="0"/>
              <a:t>Одна ты на свете! Одна ты такая —</a:t>
            </a:r>
            <a:br>
              <a:rPr lang="ru-RU" sz="2800" i="1" dirty="0" smtClean="0"/>
            </a:br>
            <a:r>
              <a:rPr lang="ru-RU" sz="2800" i="1" dirty="0" smtClean="0"/>
              <a:t>Хранимая Богом родная земля!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наталья\Desktop\boS8nbHg7YLgXFvT3ZD6cFKV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5536" y="260648"/>
            <a:ext cx="7560840" cy="61926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79712" y="3861048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 запада на восток около 10 000 км</a:t>
            </a:r>
          </a:p>
          <a:p>
            <a:r>
              <a:rPr lang="ru-RU" b="1" dirty="0" smtClean="0"/>
              <a:t>С севера на юг около 4 000 км</a:t>
            </a:r>
          </a:p>
          <a:p>
            <a:r>
              <a:rPr lang="ru-RU" b="1" dirty="0" smtClean="0"/>
              <a:t>Площадь России 17 100 000 кв. км </a:t>
            </a:r>
          </a:p>
          <a:p>
            <a:r>
              <a:rPr lang="ru-RU" b="1" dirty="0" smtClean="0"/>
              <a:t>    ( в 2 раза больше  США  и </a:t>
            </a:r>
          </a:p>
          <a:p>
            <a:r>
              <a:rPr lang="ru-RU" b="1" dirty="0" smtClean="0"/>
              <a:t>     в 30 раз больше Франции 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239000" cy="648072"/>
          </a:xfrm>
        </p:spPr>
        <p:txBody>
          <a:bodyPr/>
          <a:lstStyle/>
          <a:p>
            <a:r>
              <a:rPr lang="ru-RU" dirty="0" smtClean="0"/>
              <a:t>              россияне</a:t>
            </a:r>
            <a:endParaRPr lang="ru-RU" dirty="0"/>
          </a:p>
        </p:txBody>
      </p:sp>
      <p:pic>
        <p:nvPicPr>
          <p:cNvPr id="2050" name="Picture 2" descr="C:\Users\наталья\Desktop\Dve-treti-rossiyan-schitayut-vozmozhnymi-terakty-v-krupnykh-gorodakh-opros-chislo_zhitelej_rossii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412776"/>
            <a:ext cx="727280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З. Александрова «Родина»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</a:t>
            </a:r>
            <a:r>
              <a:rPr lang="ru-RU" i="1" dirty="0" smtClean="0"/>
              <a:t>Если скажут слово «Родина»</a:t>
            </a:r>
          </a:p>
          <a:p>
            <a:pPr>
              <a:buNone/>
            </a:pPr>
            <a:r>
              <a:rPr lang="ru-RU" i="1" dirty="0" smtClean="0"/>
              <a:t>                             Сразу в памяти встаёт</a:t>
            </a:r>
          </a:p>
          <a:p>
            <a:pPr>
              <a:buNone/>
            </a:pPr>
            <a:r>
              <a:rPr lang="ru-RU" i="1" dirty="0" smtClean="0"/>
              <a:t>                             Старый дом, в саду смородина,</a:t>
            </a:r>
          </a:p>
          <a:p>
            <a:pPr>
              <a:buNone/>
            </a:pPr>
            <a:r>
              <a:rPr lang="ru-RU" i="1" dirty="0" smtClean="0"/>
              <a:t>                             Толстый тополь у ворот.</a:t>
            </a:r>
          </a:p>
          <a:p>
            <a:pPr>
              <a:buNone/>
            </a:pPr>
            <a:r>
              <a:rPr lang="ru-RU" i="1" dirty="0" smtClean="0"/>
              <a:t>                             У реки берёзка-скромница</a:t>
            </a:r>
          </a:p>
          <a:p>
            <a:pPr>
              <a:buNone/>
            </a:pPr>
            <a:r>
              <a:rPr lang="ru-RU" i="1" dirty="0" smtClean="0"/>
              <a:t>                             И ромашковый бугор…</a:t>
            </a:r>
          </a:p>
          <a:p>
            <a:pPr>
              <a:buNone/>
            </a:pPr>
            <a:r>
              <a:rPr lang="ru-RU" i="1" dirty="0" smtClean="0"/>
              <a:t>                             А другим, наверно, вспомнится </a:t>
            </a:r>
          </a:p>
          <a:p>
            <a:pPr>
              <a:buNone/>
            </a:pPr>
            <a:r>
              <a:rPr lang="ru-RU" i="1" dirty="0" smtClean="0"/>
              <a:t>                             Свой родной московский двор.</a:t>
            </a:r>
          </a:p>
          <a:p>
            <a:pPr>
              <a:buNone/>
            </a:pPr>
            <a:r>
              <a:rPr lang="ru-RU" i="1" dirty="0" smtClean="0"/>
              <a:t>                             В лужах первые кораблики,</a:t>
            </a:r>
          </a:p>
          <a:p>
            <a:pPr>
              <a:buNone/>
            </a:pPr>
            <a:r>
              <a:rPr lang="ru-RU" i="1" dirty="0" smtClean="0"/>
              <a:t>                             Над скамейкой топот ног</a:t>
            </a:r>
          </a:p>
          <a:p>
            <a:pPr>
              <a:buNone/>
            </a:pPr>
            <a:r>
              <a:rPr lang="ru-RU" i="1" dirty="0" smtClean="0"/>
              <a:t>                             И большой, соседней фабрики</a:t>
            </a:r>
          </a:p>
          <a:p>
            <a:pPr>
              <a:buNone/>
            </a:pPr>
            <a:r>
              <a:rPr lang="ru-RU" i="1" dirty="0" smtClean="0"/>
              <a:t>                             Громкий, радостный гудок.</a:t>
            </a:r>
          </a:p>
          <a:p>
            <a:pPr>
              <a:buNone/>
            </a:pPr>
            <a:r>
              <a:rPr lang="ru-RU" i="1" dirty="0" smtClean="0"/>
              <a:t>                             Или степь от маков красная,</a:t>
            </a:r>
          </a:p>
          <a:p>
            <a:pPr>
              <a:buNone/>
            </a:pPr>
            <a:r>
              <a:rPr lang="ru-RU" i="1" dirty="0" smtClean="0"/>
              <a:t>                             Золотая целина</a:t>
            </a:r>
          </a:p>
          <a:p>
            <a:pPr>
              <a:buNone/>
            </a:pPr>
            <a:r>
              <a:rPr lang="ru-RU" i="1" dirty="0" smtClean="0"/>
              <a:t>                             Родина бывает разная,</a:t>
            </a:r>
          </a:p>
          <a:p>
            <a:pPr>
              <a:buNone/>
            </a:pPr>
            <a:r>
              <a:rPr lang="ru-RU" i="1" dirty="0" smtClean="0"/>
              <a:t>                             Но у всех она одна!</a:t>
            </a:r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Слово «</a:t>
            </a:r>
            <a:r>
              <a:rPr lang="ru-RU" b="1" i="1" dirty="0" smtClean="0"/>
              <a:t>родина</a:t>
            </a:r>
            <a:r>
              <a:rPr lang="ru-RU" i="1" dirty="0" smtClean="0"/>
              <a:t>» произошло от древнего слова «</a:t>
            </a:r>
            <a:r>
              <a:rPr lang="ru-RU" b="1" i="1" dirty="0" smtClean="0"/>
              <a:t>род</a:t>
            </a:r>
            <a:r>
              <a:rPr lang="ru-RU" i="1" dirty="0" smtClean="0"/>
              <a:t>», которое обозначает группу людей, объединённых кровным родством. Каждый из нас потомок какого-либо старинного древнего рода. А само слово «род» обозначает древнейшего бога славян Рода.)</a:t>
            </a:r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/>
              <a:t>        Родина </a:t>
            </a:r>
          </a:p>
          <a:p>
            <a:pPr>
              <a:buNone/>
            </a:pPr>
            <a:r>
              <a:rPr lang="ru-RU" sz="6600" dirty="0" smtClean="0"/>
              <a:t>       Отчизна </a:t>
            </a:r>
          </a:p>
          <a:p>
            <a:pPr>
              <a:buNone/>
            </a:pPr>
            <a:r>
              <a:rPr lang="ru-RU" sz="6600" dirty="0" smtClean="0"/>
              <a:t>      Отечество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450</TotalTime>
  <Words>263</Words>
  <Application>Microsoft Office PowerPoint</Application>
  <PresentationFormat>Экран (4:3)</PresentationFormat>
  <Paragraphs>66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Презентация к вводному уроку по ОРКСЭ:  « Россия – наша Родина»</vt:lpstr>
      <vt:lpstr>Слайд 2</vt:lpstr>
      <vt:lpstr>Россия – наша Родина</vt:lpstr>
      <vt:lpstr>Слайд 4</vt:lpstr>
      <vt:lpstr>Слайд 5</vt:lpstr>
      <vt:lpstr>              россияне</vt:lpstr>
      <vt:lpstr>З. Александрова «Родина»</vt:lpstr>
      <vt:lpstr>Слайд 8</vt:lpstr>
      <vt:lpstr>Слайд 9</vt:lpstr>
      <vt:lpstr>Москва</vt:lpstr>
      <vt:lpstr>26 апреля 2014 года</vt:lpstr>
      <vt:lpstr>   Царь-пушка и царь-колокол</vt:lpstr>
      <vt:lpstr>Слайд 13</vt:lpstr>
      <vt:lpstr>Михаил  Васильевич Ломоносов - </vt:lpstr>
      <vt:lpstr>        2 октября 2015 года –             село Ломоносово</vt:lpstr>
      <vt:lpstr>Создание информационного                    проекта: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8</cp:revision>
  <dcterms:created xsi:type="dcterms:W3CDTF">2017-01-04T21:14:27Z</dcterms:created>
  <dcterms:modified xsi:type="dcterms:W3CDTF">2017-03-26T17:41:26Z</dcterms:modified>
</cp:coreProperties>
</file>