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75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271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2C5AA9-8AC7-44EB-BB99-87601433D154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DF8F19-8861-4F2A-82D3-AB0633100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Информационный проект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на тему: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«Гений </a:t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земли русской»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93096"/>
            <a:ext cx="8458200" cy="1512168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1444" y="260648"/>
            <a:ext cx="4290556" cy="8640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Михаил Васильевич Ломоносов –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великий русский учёный.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( 19 ноября  1711 – 4 апреля 1765 )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Картинки по запросу портрет ломоносова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268760"/>
            <a:ext cx="396043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8730" y="1"/>
            <a:ext cx="4288536" cy="52578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«Гений земли русской»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Ломоносов родился 19 ноября 1711 года в деревне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Мишанинская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Архангельской губернии, в крестьянской семье. С десяти лет вместе с отцом ходил в море на ловлю рыбы. Трудности морского промысла укрепили в характере юноши отвагу, выносливость, находчивость.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Мальчик рано научился читать. Обучил его грамоте дьячок местной церкви Семён Никитич Сабельников. Юноша Ломоносов часто помогал односельчанам в составлении прошений и деловых бумаг, писал за неграмотных письма. Пристрастившись к чтению, он потянулся к знаниям.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Ломоносов как сын крестьянина не мог поступить в единственную в Холмогорах словесную школу и решил попытать счастья в Москве. Зимой, в мороз, вопреки воле отца, вместе с попутным рыбным обозом он направился в Москву.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В 19 лет Ломоносов впервые сел за парту. Скрыв своё происхождение  ( ему пришлось выдать себя за сына дворянина ), он поступил в Славяно-греко-латинскую академию. Блестящие способности юноши проявились здесь в полной мере. Через шесть лет в награду за успехи он был направлен в Германию для дальнейшей учёбы.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Ломоносов был великим физиком , химиком, астрономом, поэтом, географом, историком, металлургом, инженером-конструктором, просветителем, государственным деятелем, художником, возродившим древнее искусство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мозайки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Трудно представить себе, как мог один человек сделать так много в самых разных областях знания.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Народ нашей страны любит, ценит и хранит память о Ломоносове. Его имя носят улица, мост и одна из площадей Петербурга. Именем великого учёного названы горный хребет, кратер на невидимой стороне Луны, одна из малых  планет и минерал.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Погружение  </a:t>
            </a:r>
            <a:r>
              <a:rPr lang="ru-RU" dirty="0" smtClean="0"/>
              <a:t>в научное наследие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великого  учёного: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Ломоносов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химик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физик;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Ломоносов –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астроном;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Ломоносов -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великолепный поэт;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Ломоносов 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создатель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«Российской грамматики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Ломоносов  и  его  открытия   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географии;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Ломоносов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художник;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Ломоносов 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основатель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Московского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государственного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университета.      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444625" lvl="2" indent="-609600">
              <a:buNone/>
            </a:pPr>
            <a:endParaRPr lang="ru-RU" dirty="0" smtClean="0"/>
          </a:p>
          <a:p>
            <a:pPr marL="609600" indent="-609600">
              <a:buFontTx/>
              <a:buAutoNum type="arabicParenR"/>
            </a:pPr>
            <a:endParaRPr lang="ru-RU" dirty="0" smtClean="0"/>
          </a:p>
          <a:p>
            <a:pPr marL="609600" indent="-609600">
              <a:buFontTx/>
              <a:buAutoNum type="arabicParenR"/>
            </a:pPr>
            <a:endParaRPr lang="ru-RU" sz="1600" dirty="0" smtClean="0"/>
          </a:p>
          <a:p>
            <a:pPr marL="609600" indent="-609600">
              <a:buFontTx/>
              <a:buAutoNum type="arabicParenR"/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427985" y="404664"/>
            <a:ext cx="4509282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3528392" cy="1440160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          Ломоносов – 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великий химик  И физик</a:t>
            </a:r>
          </a:p>
          <a:p>
            <a:endParaRPr lang="ru-RU" dirty="0" smtClean="0"/>
          </a:p>
          <a:p>
            <a:r>
              <a:rPr lang="ru-RU" sz="5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открыл, что все тела состоят из мельчайших частиц – молекул и атомов, которые при нагревании движутся быстрее, а при охлаждении – медленнее.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32040" y="260648"/>
            <a:ext cx="3816424" cy="1584176"/>
          </a:xfrm>
        </p:spPr>
        <p:txBody>
          <a:bodyPr>
            <a:normAutofit fontScale="62500" lnSpcReduction="2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Ломоносов –астроном</a:t>
            </a:r>
          </a:p>
          <a:p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 утверждал, что Вселенная бесконечна. Он сам сконструировал телескоп для наблюдения за звёздами и планетами. Крупнейшим достижением Ломоносова в области астрономии было открытие атмосферы на Венере. Лишь через сто с лишним лет астрономы смогли повторить это наблюдение.</a:t>
            </a:r>
            <a:endParaRPr lang="ru-RU" sz="22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Картинки по запросу ломоносов физик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988840"/>
            <a:ext cx="35283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Картинки по запросу ломоносов физик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048" y="1988840"/>
            <a:ext cx="3744416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3384376" cy="2060848"/>
          </a:xfrm>
        </p:spPr>
        <p:txBody>
          <a:bodyPr>
            <a:normAutofit fontScale="47500" lnSpcReduction="20000"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               Ломоносов - 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     великолепный поэт</a:t>
            </a:r>
          </a:p>
          <a:p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своих стихах он воспевал военную Славу России, любовь к учению, наукам:</a:t>
            </a:r>
          </a:p>
          <a:p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О вы, счастливые науки!</a:t>
            </a:r>
          </a:p>
          <a:p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Прилежны простирайте руки</a:t>
            </a:r>
          </a:p>
          <a:p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И взор до самых дальних мест.</a:t>
            </a:r>
          </a:p>
          <a:p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Пройдите землю и пучину</a:t>
            </a:r>
          </a:p>
          <a:p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И степи, и глубокий лес…</a:t>
            </a:r>
          </a:p>
          <a:p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Везде исследуйте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всечастно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Что есть велико и прекрасно.</a:t>
            </a:r>
            <a:endParaRPr lang="ru-RU" sz="22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27985" y="404664"/>
            <a:ext cx="4509282" cy="1584176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Ломоносов –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создатель      «Российской грамматики»</a:t>
            </a:r>
          </a:p>
          <a:p>
            <a:r>
              <a:rPr lang="ru-RU" sz="4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глубокого изучения современной ему письменной и устной русской речи Ломоносов создал « Российскую грамматику», которая явилась первым подлинно научным трудом по грамматике русского языка и почти в течение века сохраняла огромное практическое значение. Эта книга была первой научной грамматикой русского языка, первым сводом правил русских слов.</a:t>
            </a:r>
          </a:p>
          <a:p>
            <a:r>
              <a:rPr lang="ru-RU" sz="4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Грамматика Ломоносова стала самым популярным в 18 веке учебным пособием. Несколько поколений русских людей обязаны ей своей грамотностью.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7" name="Содержимое 6" descr="Картинки по запросу ломоносов физик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132856"/>
            <a:ext cx="33877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Картинки по запросу ломоносов российская грамматика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7984" y="2132856"/>
            <a:ext cx="450964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457200"/>
            <a:ext cx="7848872" cy="1387624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                                       </a:t>
            </a: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Ломоносов  и  его  открытия    в географии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     </a:t>
            </a: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 Изучил вопросы морского дела, морской географии, составил описание всех морей и океанов, исследовал полярное сияние, составил карту Северного Ледовитого океана и схему морских течений в нём.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       Организовывал географические экспедиции во многие Российские отдалённые губернии, чтобы узнать о полезных ископаемых, о том, какое количество населения проживает в той или иной местности, какой национальности и чем занимается.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Картинки по запросу ломоносов географ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916832"/>
            <a:ext cx="78488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620688"/>
            <a:ext cx="8686800" cy="129614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                                       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Ломоносов - художник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300" dirty="0" smtClean="0"/>
              <a:t>  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Возродил древнее искусство </a:t>
            </a:r>
            <a:r>
              <a:rPr lang="ru-RU" sz="1600" cap="none" dirty="0" err="1" smtClean="0">
                <a:latin typeface="Times New Roman" pitchFamily="18" charset="0"/>
                <a:cs typeface="Times New Roman" pitchFamily="18" charset="0"/>
              </a:rPr>
              <a:t>мозайки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. Недалеко от Петербурга он построил фабрику, где по его рецептам изготавливали стекло разных цветов и оттенков. Из разноцветных непрозрачных стёклышек ( смальт ) он создал несколько прекрасных мозаичных картин: 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                            « Пётр Первый»                                                                   «Полтавская баталия»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Содержимое 9" descr="Картинки по запросу ломоносов мозаика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060848"/>
            <a:ext cx="35283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Картинки по запросу ломоносов мозаика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2060848"/>
            <a:ext cx="41764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04856" cy="1296144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Ломоносов – </a:t>
            </a:r>
            <a:b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основатель   Московского    государственного      университета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   </a:t>
            </a: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Университет – учебное заведение,  куда поступают те, кто получил среднее образование ( то есть закончил школу ). От обычного института университет отличается тем, что в нём можно получить любую специальность, профессию, потому что «универсальный» означает «всеобщий», «разнообразный».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   Московский государственный университет ( МГУ ) был основан в 1755 году. Сегодня он носит имя М.В.Ломоносова и здесь учатся более сорока тысяч студентов на тридцати девяти факультетах.</a:t>
            </a:r>
            <a:endParaRPr lang="ru-RU" sz="14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ртинки по запросу мгу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204864"/>
            <a:ext cx="7632848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10600" cy="7920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К 305 – </a:t>
            </a:r>
            <a:r>
              <a:rPr lang="ru-RU" sz="1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со дня рождения М.В.Ломоносова </a:t>
            </a:r>
            <a:b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мы нарисовали рисунки </a:t>
            </a:r>
            <a:endParaRPr lang="ru-RU" sz="1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085184"/>
            <a:ext cx="4290556" cy="792088"/>
          </a:xfrm>
        </p:spPr>
        <p:txBody>
          <a:bodyPr>
            <a:normAutofit fontScale="92500"/>
          </a:bodyPr>
          <a:lstStyle/>
          <a:p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«Село </a:t>
            </a:r>
            <a:r>
              <a:rPr lang="ru-RU" sz="16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Ломоносово</a:t>
            </a:r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родина М.В.Ломоносова»</a:t>
            </a:r>
          </a:p>
          <a:p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Рисунок Ермолиной Екатерины</a:t>
            </a:r>
            <a:endParaRPr lang="ru-RU" sz="16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51759" y="5085184"/>
            <a:ext cx="4040721" cy="720080"/>
          </a:xfrm>
        </p:spPr>
        <p:txBody>
          <a:bodyPr>
            <a:normAutofit/>
          </a:bodyPr>
          <a:lstStyle/>
          <a:p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«Юный Ломоносов»</a:t>
            </a:r>
          </a:p>
          <a:p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Рисунок </a:t>
            </a:r>
            <a:r>
              <a:rPr lang="ru-RU" sz="16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Офан</a:t>
            </a:r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Ксении</a:t>
            </a:r>
            <a:endParaRPr lang="ru-RU" sz="16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талья\Desktop\20161107_1004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196752"/>
            <a:ext cx="4507036" cy="3888432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20161107_1003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32040" y="1628801"/>
            <a:ext cx="3888432" cy="30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686800" cy="864096"/>
          </a:xfrm>
        </p:spPr>
        <p:txBody>
          <a:bodyPr>
            <a:normAutofit/>
          </a:bodyPr>
          <a:lstStyle/>
          <a:p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«Пешком    в     Москву»</a:t>
            </a:r>
            <a:b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Рисунок Лаптева Никиты</a:t>
            </a:r>
            <a:endParaRPr lang="ru-RU" sz="16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20161107_100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238" y="1124744"/>
            <a:ext cx="6702961" cy="4104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610600" cy="882650"/>
          </a:xfrm>
        </p:spPr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4725144"/>
            <a:ext cx="4104456" cy="1359842"/>
          </a:xfrm>
        </p:spPr>
        <p:txBody>
          <a:bodyPr>
            <a:normAutofit/>
          </a:bodyPr>
          <a:lstStyle/>
          <a:p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«Ломоносов – химик»</a:t>
            </a:r>
          </a:p>
          <a:p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Рисунок Оленевой Полины</a:t>
            </a:r>
            <a:endParaRPr lang="ru-RU" sz="16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4008" y="4869160"/>
            <a:ext cx="4292241" cy="1008112"/>
          </a:xfrm>
        </p:spPr>
        <p:txBody>
          <a:bodyPr>
            <a:normAutofit/>
          </a:bodyPr>
          <a:lstStyle/>
          <a:p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«Ломоносов – географ»</a:t>
            </a:r>
          </a:p>
          <a:p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Рисунок Рымша Никиты</a:t>
            </a:r>
            <a:endParaRPr lang="ru-RU" sz="16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наталья\Desktop\20161107_1002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908721"/>
            <a:ext cx="4219004" cy="3960440"/>
          </a:xfrm>
          <a:prstGeom prst="rect">
            <a:avLst/>
          </a:prstGeom>
          <a:noFill/>
        </p:spPr>
      </p:pic>
      <p:pic>
        <p:nvPicPr>
          <p:cNvPr id="3076" name="Picture 4" descr="C:\Users\наталья\Desktop\20161107_1002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76055" y="1340769"/>
            <a:ext cx="3960438" cy="309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Цели </a:t>
            </a:r>
            <a:r>
              <a:rPr lang="ru-RU" dirty="0" smtClean="0"/>
              <a:t>и задачи </a:t>
            </a:r>
            <a:r>
              <a:rPr lang="ru-RU" dirty="0" smtClean="0"/>
              <a:t>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ПРОВЕСТИ исследование гениальности     Михаила Васильевича </a:t>
            </a:r>
            <a:r>
              <a:rPr lang="ru-RU" dirty="0" smtClean="0"/>
              <a:t>Ломоносова;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ВЫЯВИТЬ истоки развития одарённости и </a:t>
            </a:r>
            <a:r>
              <a:rPr lang="ru-RU" dirty="0" smtClean="0"/>
              <a:t>таланта;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ПРОАНАЛИЗИРОВАТЬ научное </a:t>
            </a:r>
            <a:r>
              <a:rPr lang="ru-RU" dirty="0" smtClean="0"/>
              <a:t>наследие.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СДЕЛАЛИ КНИЖКУ-РАСКЛАДУШКУ О РОДИНЕ ЛОМОНОСОВА И  </a:t>
            </a:r>
            <a:br>
              <a:rPr lang="ru-RU" sz="1800" b="1" cap="non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ОФОРМИЛИ  СТЕНД В ШКОЛЕ.</a:t>
            </a:r>
            <a:endParaRPr lang="ru-RU" sz="1800" b="1" cap="none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ья\Desktop\20161107_1226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744416" cy="3816424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20161107_1228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8840"/>
            <a:ext cx="402825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Подведение итогов: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В заключении можно сказать, что даже самую ярко-выраженную гениальность нужно развивать и тренировать. Именно этим и занимался Михаил Васильевич Ломоносов на протяжении всей своей жизни. </a:t>
            </a:r>
          </a:p>
          <a:p>
            <a:pPr>
              <a:spcBef>
                <a:spcPct val="50000"/>
              </a:spcBef>
            </a:pPr>
            <a:r>
              <a:rPr lang="ru-RU" u="sng" dirty="0" smtClean="0"/>
              <a:t>Гипотеза подтвердилась: ГЕНИЕМ </a:t>
            </a:r>
            <a:r>
              <a:rPr lang="ru-RU" u="sng" dirty="0" smtClean="0"/>
              <a:t>СТАНОВЯТСЯ, </a:t>
            </a:r>
            <a:r>
              <a:rPr lang="ru-RU" u="sng" dirty="0" smtClean="0"/>
              <a:t>БЛАГОДАРЯ ОГРОМНОМУ И КРОПОТЛИВОМУ ТРУДУ, РАЗВИВАЯ СВОИ ПРИРОДНЫЕ ЗАДАТКИ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smtClean="0">
                <a:hlinkClick r:id="rId2"/>
              </a:rPr>
              <a:t>www.google.ru</a:t>
            </a:r>
            <a:r>
              <a:rPr lang="en-US" sz="1600" b="1" dirty="0" smtClean="0"/>
              <a:t> </a:t>
            </a:r>
            <a:endParaRPr lang="ru-RU" sz="1600" b="1" dirty="0" smtClean="0"/>
          </a:p>
          <a:p>
            <a:r>
              <a:rPr lang="ru-RU" sz="1600" b="1" dirty="0" smtClean="0"/>
              <a:t>Антропова Е.Б. От Холмогор до Колы 33 Николы; ( </a:t>
            </a:r>
            <a:r>
              <a:rPr lang="ru-RU" sz="1600" b="1" dirty="0" err="1" smtClean="0"/>
              <a:t>худож</a:t>
            </a:r>
            <a:r>
              <a:rPr lang="ru-RU" sz="1600" b="1" dirty="0" smtClean="0"/>
              <a:t>.: В.Лукконен).- Архангельск: АОА «ИПП «Правда Севера».- 136 с.: ил.</a:t>
            </a:r>
          </a:p>
          <a:p>
            <a:r>
              <a:rPr lang="ru-RU" sz="1600" b="1" dirty="0" smtClean="0"/>
              <a:t>Смирнов Г.Д. 300 вопросов о Ломоносове: справочник-путеводитель</a:t>
            </a:r>
            <a:r>
              <a:rPr lang="en-US" sz="1600" b="1" dirty="0" smtClean="0"/>
              <a:t>/</a:t>
            </a:r>
            <a:r>
              <a:rPr lang="ru-RU" sz="1600" b="1" dirty="0" smtClean="0"/>
              <a:t>- Архангельск, 2011.- 124 с.: ил.-1000 экз.</a:t>
            </a:r>
          </a:p>
          <a:p>
            <a:r>
              <a:rPr lang="ru-RU" sz="1600" b="1" dirty="0" smtClean="0"/>
              <a:t>Младшим школьникам о М.В. Ломоносове: учебно-методическое пособие</a:t>
            </a:r>
            <a:r>
              <a:rPr lang="en-US" sz="1600" b="1" dirty="0" smtClean="0"/>
              <a:t>/</a:t>
            </a:r>
            <a:r>
              <a:rPr lang="ru-RU" sz="1600" b="1" dirty="0" smtClean="0"/>
              <a:t>(Л.В.Большакова и др.); </a:t>
            </a:r>
            <a:r>
              <a:rPr lang="ru-RU" sz="1600" b="1" dirty="0" err="1" smtClean="0"/>
              <a:t>отв</a:t>
            </a:r>
            <a:r>
              <a:rPr lang="ru-RU" sz="1600" b="1" dirty="0" smtClean="0"/>
              <a:t> .ред. Э.И.Николаева, И.Ф.Поляков</a:t>
            </a:r>
            <a:r>
              <a:rPr lang="ru-RU" sz="1600" b="1" dirty="0" smtClean="0"/>
              <a:t>:</a:t>
            </a:r>
            <a:r>
              <a:rPr lang="ru-RU" sz="1600" b="1" dirty="0" smtClean="0"/>
              <a:t> Поморский </a:t>
            </a:r>
            <a:r>
              <a:rPr lang="ru-RU" sz="1600" b="1" dirty="0" err="1" smtClean="0"/>
              <a:t>гос</a:t>
            </a:r>
            <a:r>
              <a:rPr lang="ru-RU" sz="1600" b="1" dirty="0" smtClean="0"/>
              <a:t>. Ун-т им. М.В.Ломоносова, Арх. </a:t>
            </a:r>
            <a:r>
              <a:rPr lang="ru-RU" sz="1600" b="1" dirty="0" err="1" smtClean="0"/>
              <a:t>обл.инт-т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переподгот</a:t>
            </a:r>
            <a:r>
              <a:rPr lang="ru-RU" sz="1600" b="1" dirty="0" smtClean="0"/>
              <a:t>. и </a:t>
            </a:r>
            <a:r>
              <a:rPr lang="ru-RU" sz="1600" b="1" dirty="0" err="1" smtClean="0"/>
              <a:t>повыш</a:t>
            </a:r>
            <a:r>
              <a:rPr lang="ru-RU" sz="1600" b="1" dirty="0" smtClean="0"/>
              <a:t>. квалификации работников оюразования.-2-е изд., доп. И </a:t>
            </a:r>
            <a:r>
              <a:rPr lang="ru-RU" sz="1600" b="1" dirty="0" err="1" smtClean="0"/>
              <a:t>перераб</a:t>
            </a:r>
            <a:r>
              <a:rPr lang="ru-RU" sz="1600" b="1" dirty="0" smtClean="0"/>
              <a:t>. – Архангельск: Поморский университет, 2006. – 192 с. Ил.</a:t>
            </a:r>
          </a:p>
          <a:p>
            <a:r>
              <a:rPr lang="ru-RU" sz="1600" b="1" dirty="0" smtClean="0"/>
              <a:t> </a:t>
            </a:r>
            <a:r>
              <a:rPr lang="ru-RU" sz="1600" b="1" dirty="0" smtClean="0"/>
              <a:t>Уроки с Ломоносовым: учебное пособие для учащихся 7-9 классов</a:t>
            </a:r>
            <a:r>
              <a:rPr lang="en-US" sz="1600" b="1" dirty="0" smtClean="0"/>
              <a:t>/</a:t>
            </a:r>
            <a:r>
              <a:rPr lang="ru-RU" sz="1600" b="1" dirty="0" smtClean="0"/>
              <a:t>(О.Ю.Образцова и др.); сост. Е.Н.Старостина, О.Ю.Образцова: Поморский </a:t>
            </a:r>
            <a:r>
              <a:rPr lang="ru-RU" sz="1600" b="1" dirty="0" err="1" smtClean="0"/>
              <a:t>гос</a:t>
            </a:r>
            <a:r>
              <a:rPr lang="ru-RU" sz="1600" b="1" dirty="0" smtClean="0"/>
              <a:t>. Ун-т им. М.В.Ломоносова. – 2-е изд. – Архангельск: Поморский университет, 2011. – 139 с.: ил.</a:t>
            </a:r>
          </a:p>
          <a:p>
            <a:r>
              <a:rPr lang="ru-RU" sz="1800" b="1" dirty="0" smtClean="0"/>
              <a:t> </a:t>
            </a:r>
            <a:r>
              <a:rPr lang="ru-RU" sz="1800" b="1" dirty="0" smtClean="0"/>
              <a:t>Фёдоров А.В. Ломоносов: учебное пособие для 1 класса общеобразовательных учреждений</a:t>
            </a:r>
            <a:r>
              <a:rPr lang="en-US" sz="1800" b="1" dirty="0" smtClean="0"/>
              <a:t>/</a:t>
            </a:r>
            <a:r>
              <a:rPr lang="ru-RU" sz="1800" b="1" dirty="0" smtClean="0"/>
              <a:t>А.В.Фёдоров. – М.: ООО «Русское слово – учебник», 2011. – 48 с.: ил.</a:t>
            </a:r>
            <a:endParaRPr lang="ru-RU" sz="1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                       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3600" dirty="0" smtClean="0"/>
              <a:t>Гениями  </a:t>
            </a:r>
            <a:r>
              <a:rPr lang="ru-RU" sz="3600" dirty="0" smtClean="0"/>
              <a:t>рождаются или становятся</a:t>
            </a:r>
            <a:r>
              <a:rPr lang="en-US" sz="3600" dirty="0" smtClean="0"/>
              <a:t>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Этапы </a:t>
            </a:r>
            <a:r>
              <a:rPr lang="ru-RU" dirty="0" smtClean="0"/>
              <a:t>работы над  </a:t>
            </a:r>
            <a:r>
              <a:rPr lang="ru-RU" dirty="0" smtClean="0"/>
              <a:t>проектом: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I</a:t>
            </a:r>
            <a:r>
              <a:rPr lang="ru-RU" dirty="0" smtClean="0"/>
              <a:t> – Знакомство </a:t>
            </a:r>
            <a:r>
              <a:rPr lang="ru-RU" dirty="0" smtClean="0"/>
              <a:t>с информационными </a:t>
            </a:r>
            <a:r>
              <a:rPr lang="ru-RU" dirty="0" smtClean="0"/>
              <a:t>источниками;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II </a:t>
            </a:r>
            <a:r>
              <a:rPr lang="ru-RU" dirty="0" smtClean="0"/>
              <a:t>- Изучение</a:t>
            </a:r>
            <a:r>
              <a:rPr lang="en-US" dirty="0" smtClean="0"/>
              <a:t> </a:t>
            </a:r>
            <a:r>
              <a:rPr lang="ru-RU" dirty="0" smtClean="0"/>
              <a:t>биографии </a:t>
            </a:r>
            <a:r>
              <a:rPr lang="ru-RU" dirty="0" smtClean="0">
                <a:solidFill>
                  <a:srgbClr val="FF3300"/>
                </a:solidFill>
              </a:rPr>
              <a:t>М.В. </a:t>
            </a:r>
            <a:r>
              <a:rPr lang="ru-RU" dirty="0" smtClean="0">
                <a:solidFill>
                  <a:srgbClr val="FF3300"/>
                </a:solidFill>
              </a:rPr>
              <a:t>Ломоносова;</a:t>
            </a:r>
            <a:endParaRPr lang="ru-RU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III</a:t>
            </a:r>
            <a:r>
              <a:rPr lang="ru-RU" dirty="0" smtClean="0"/>
              <a:t>– Погружение </a:t>
            </a:r>
            <a:r>
              <a:rPr lang="ru-RU" dirty="0" smtClean="0"/>
              <a:t>в  научное </a:t>
            </a:r>
            <a:r>
              <a:rPr lang="ru-RU" dirty="0" smtClean="0"/>
              <a:t>наследие;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IV –</a:t>
            </a:r>
            <a:r>
              <a:rPr lang="ru-RU" dirty="0" smtClean="0"/>
              <a:t>Подведение итогов.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     Мы живём в Архангельской области. Это наш родной край.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2 октября 2015 года мы побывали в селе </a:t>
            </a:r>
            <a:r>
              <a:rPr lang="ru-RU" sz="1800" b="1" cap="none" dirty="0" err="1" smtClean="0">
                <a:latin typeface="Times New Roman" pitchFamily="18" charset="0"/>
                <a:cs typeface="Times New Roman" pitchFamily="18" charset="0"/>
              </a:rPr>
              <a:t>Ломоносово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Холмогорского района  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Архангельской  области. Именно здесь родился и вырос выдающийся человек –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великий учёный Михаил Васильевич Ломоносов.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талья\Desktop\холм\холм. для Н.В\холмогоры\IMG_1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6092" y="1759744"/>
            <a:ext cx="670421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Мы посетили историко-мемориальный музей М.В.Ломоносова,</a:t>
            </a: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наталья\Desktop\холм\холм. для Н.В\холмогоры\IMG_1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054629"/>
            <a:ext cx="3657600" cy="3815542"/>
          </a:xfrm>
          <a:noFill/>
        </p:spPr>
      </p:pic>
      <p:pic>
        <p:nvPicPr>
          <p:cNvPr id="8" name="Picture 3" descr="C:\Users\наталья\Desktop\холм\холм. для Н.В\холмогоры\IMG_15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1100" y="2081645"/>
            <a:ext cx="3657600" cy="376150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        косторезную мастерскую,</a:t>
            </a: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наталья\Desktop\холм\холм. для Н.В\холмогоры\IMG_15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16833"/>
            <a:ext cx="4191000" cy="3997162"/>
          </a:xfrm>
          <a:noFill/>
        </p:spPr>
      </p:pic>
      <p:pic>
        <p:nvPicPr>
          <p:cNvPr id="6" name="Picture 4" descr="C:\Users\наталья\Desktop\холм\холм. для Н.В\холмогоры\IMG_15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9700" y="1905000"/>
            <a:ext cx="3200400" cy="39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церковь Дмитрия </a:t>
            </a:r>
            <a:r>
              <a:rPr lang="ru-RU" sz="1800" b="1" cap="none" dirty="0" err="1" smtClean="0">
                <a:latin typeface="Times New Roman" pitchFamily="18" charset="0"/>
                <a:cs typeface="Times New Roman" pitchFamily="18" charset="0"/>
              </a:rPr>
              <a:t>Солунского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, где крестили маленького Михаила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  и  крест  родителям М.В. Ломоносова.</a:t>
            </a: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Users\наталья\Desktop\холм\холм. для Н.В\холмогоры\IMG_15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963189"/>
            <a:ext cx="3657600" cy="3998422"/>
          </a:xfrm>
          <a:noFill/>
        </p:spPr>
      </p:pic>
      <p:pic>
        <p:nvPicPr>
          <p:cNvPr id="6" name="Picture 5" descr="C:\Users\наталья\Desktop\холм\холм. для Н.В\холмогоры\IMG_15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8840"/>
            <a:ext cx="4028256" cy="39604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 Были у памятника М.В.Ломоносову.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Возвращаясь  домой,  мы поняли, что Ломоносов – это  лучший человек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нашего  родного  края. Ещё его называют гением земли русской, потому что он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был всесторонне развитым человеком, который  внёс свой весомый вклад в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       развитие науки и искусства.</a:t>
            </a: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наталья\Desktop\холм\холм. для Н.В\холмогоры\IMG_15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60849"/>
            <a:ext cx="4191000" cy="3816424"/>
          </a:xfrm>
          <a:noFill/>
        </p:spPr>
      </p:pic>
      <p:pic>
        <p:nvPicPr>
          <p:cNvPr id="6" name="Picture 2" descr="C:\Users\наталья\Desktop\холм\холм. для Н.В\холмогоры\IMG_15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49617"/>
            <a:ext cx="4172272" cy="382556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749</TotalTime>
  <Words>1017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                                      Информационный проект                             на тему:                                             «Гений        земли русской»</vt:lpstr>
      <vt:lpstr>           Цели и задачи проекта:</vt:lpstr>
      <vt:lpstr>                       Гипотеза:</vt:lpstr>
      <vt:lpstr>     Этапы работы над  проектом:</vt:lpstr>
      <vt:lpstr>                           Мы живём в Архангельской области. Это наш родной край.            2 октября 2015 года мы побывали в селе Ломоносово Холмогорского района           Архангельской  области. Именно здесь родился и вырос выдающийся человек –                                       великий учёный Михаил Васильевич Ломоносов.</vt:lpstr>
      <vt:lpstr>                  Мы посетили историко-мемориальный музей М.В.Ломоносова,</vt:lpstr>
      <vt:lpstr>                                              косторезную мастерскую,</vt:lpstr>
      <vt:lpstr>            церковь Дмитрия Солунского, где крестили маленького Михаила                                     и  крест  родителям М.В. Ломоносова.</vt:lpstr>
      <vt:lpstr>                                       Были у памятника М.В.Ломоносову.            Возвращаясь  домой,  мы поняли, что Ломоносов – это  лучший человек    нашего  родного  края. Ещё его называют гением земли русской, потому что он       был всесторонне развитым человеком, который  внёс свой весомый вклад в                                               развитие науки и искусства.</vt:lpstr>
      <vt:lpstr>Слайд 10</vt:lpstr>
      <vt:lpstr>      Погружение  в научное наследие                       великого  учёного:</vt:lpstr>
      <vt:lpstr>Слайд 12</vt:lpstr>
      <vt:lpstr>Слайд 13</vt:lpstr>
      <vt:lpstr>                                       Ломоносов  и  его  открытия    в географии        Изучил вопросы морского дела, морской географии, составил описание всех морей и океанов, исследовал полярное сияние, составил карту Северного Ледовитого океана и схему морских течений в нём.        Организовывал географические экспедиции во многие Российские отдалённые губернии, чтобы узнать о полезных ископаемых, о том, какое количество населения проживает в той или иной местности, какой национальности и чем занимается.  </vt:lpstr>
      <vt:lpstr>                                                                                                         Ломоносов - художник   Возродил древнее искусство мозайки. Недалеко от Петербурга он построил фабрику, где по его рецептам изготавливали стекло разных цветов и оттенков. Из разноцветных непрозрачных стёклышек ( смальт ) он создал несколько прекрасных мозаичных картин:                                             « Пётр Первый»                                                                   «Полтавская баталия»   </vt:lpstr>
      <vt:lpstr>                                                                                  Ломоносов –                   основатель   Московского    государственного      университета      Университет – учебное заведение,  куда поступают те, кто получил среднее образование ( то есть закончил школу ). От обычного института университет отличается тем, что в нём можно получить любую специальность, профессию, потому что «универсальный» означает «всеобщий», «разнообразный».    Московский государственный университет ( МГУ ) был основан в 1755 году. Сегодня он носит имя М.В.Ломоносова и здесь учатся более сорока тысяч студентов на тридцати девяти факультетах.</vt:lpstr>
      <vt:lpstr>                    К 305 – летию со дня рождения М.В.Ломоносова                                               мы нарисовали рисунки </vt:lpstr>
      <vt:lpstr>                                                               «Пешком    в     Москву»                                                              Рисунок Лаптева Никиты</vt:lpstr>
      <vt:lpstr>           </vt:lpstr>
      <vt:lpstr>           СДЕЛАЛИ КНИЖКУ-РАСКЛАДУШКУ О РОДИНЕ ЛОМОНОСОВА И                                            ОФОРМИЛИ  СТЕНД В ШКОЛЕ.</vt:lpstr>
      <vt:lpstr>             Подведение итогов:</vt:lpstr>
      <vt:lpstr>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Конкурс детского творчества «Люби и знай свой край родной». Номинация о выдающихся людях родного края.  Презентация на тему:  «Лучшие люди нашей земли»</dc:title>
  <dc:creator>наталья</dc:creator>
  <cp:lastModifiedBy>наталья</cp:lastModifiedBy>
  <cp:revision>9</cp:revision>
  <dcterms:created xsi:type="dcterms:W3CDTF">2016-11-03T18:36:18Z</dcterms:created>
  <dcterms:modified xsi:type="dcterms:W3CDTF">2017-03-19T20:16:04Z</dcterms:modified>
</cp:coreProperties>
</file>