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70" r:id="rId5"/>
    <p:sldId id="274" r:id="rId6"/>
    <p:sldId id="269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73" y="0"/>
            <a:ext cx="1218745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6531" y="1876543"/>
            <a:ext cx="8561696" cy="31049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организации приёма в первые классы </a:t>
            </a:r>
            <a:b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2022-2023 учебный год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6531" y="3533800"/>
            <a:ext cx="9144000" cy="165576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74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организации приёма в 1 класс: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РФ»;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№ 458 от 02.09.2020 «Порядок приёма на обучение по образовательным программам начального общего, основного общего  и среднего общего образования»;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Республики Карелия от 20 декабря 2013 года № 1755-ЗРК «Об образовании»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№ 707 от 08.10.2021 «О внесений изменений в приказ Министерства просвещения Российской Федерации № 458 от 02.09.2020 «Порядок приёма на обучение по образовательным программам начального общего, основного общего  и среднего общего образования»;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Администрации Петрозаводского городского округа от 03.03.2021 года № 438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локальными актами общеобразовательных организаций.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7" y="1596790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сайте: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количестве мест в первых классах;</a:t>
            </a: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первых классов;</a:t>
            </a:r>
            <a:r>
              <a:rPr lang="ru-RU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свободных мест в первых классах для приёма детей, не проживающих на закреплённой территории, не позднее 5 июля текущего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документов, которые предоставляет для приёма родитель(и) (законный(</a:t>
            </a:r>
            <a:r>
              <a:rPr lang="ru-RU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представитель(и) ребёнка;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заполнения заявлений.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</a:endParaRPr>
          </a:p>
          <a:p>
            <a:pPr algn="just"/>
            <a:endParaRPr lang="ru-RU" b="0" i="0" u="none" strike="noStrike" baseline="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1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213445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начального общего образования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 по достижении детьми возраста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противопоказаний по состоянию здоровья, но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лет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(п. 8)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Претенденты на зачисление в 1 класс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1 апреля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внеочередной и первоочередной порядок приёма заявлений, а так же, преимущественное право при приёме заявлений на обучение:</a:t>
            </a:r>
          </a:p>
          <a:p>
            <a:pPr marL="0" indent="0" algn="ctr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прокуратуре Российской Федерации» № 2202-1;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статусе судей в Российской Федерации» № 3132-1; 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следственном комитете Российской Федерации» № 403-ФЗ; 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27.05.1998 № 76-ФЗ «О статусе военнослужащих»;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07.02.2011 № 3-ФЗ «О полиции»;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отдельные законодательные акты РФ»;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у которых обучаются данном образовательном учреждении полнородные и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 и (или) сестра.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(п. 26)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свидетельства о рождении полнородных и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неполнородных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>
                <a:latin typeface="Times New Roman" panose="02020603050405020304" pitchFamily="18" charset="0"/>
              </a:rPr>
              <a:t> в образовательную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неполнородные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копию заключения психолого-медико-педагогической комиссии (при наличии).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955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622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Информация об организации приёма в первые классы  на 2022-2023 учебный год</vt:lpstr>
      <vt:lpstr>Презентация PowerPoint</vt:lpstr>
      <vt:lpstr>Презентация PowerPoint</vt:lpstr>
      <vt:lpstr>Презентация PowerPoint</vt:lpstr>
      <vt:lpstr>Претенденты на зачисление в 1 класс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Неизвестный пользователь</cp:lastModifiedBy>
  <cp:revision>20</cp:revision>
  <dcterms:created xsi:type="dcterms:W3CDTF">2022-03-23T19:51:52Z</dcterms:created>
  <dcterms:modified xsi:type="dcterms:W3CDTF">2022-03-29T08:51:19Z</dcterms:modified>
</cp:coreProperties>
</file>