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6" r:id="rId3"/>
    <p:sldId id="259" r:id="rId4"/>
    <p:sldId id="258" r:id="rId5"/>
    <p:sldId id="260" r:id="rId6"/>
    <p:sldId id="264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2" d="100"/>
          <a:sy n="62" d="100"/>
        </p:scale>
        <p:origin x="-2946" y="-10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C62548-B709-4BB2-96F1-EB3D2886B036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7C1808-A35F-43C5-95A0-E88EB953F4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Наши дворы весной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C1808-A35F-43C5-95A0-E88EB953F4A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Велосипедистам 0-7 разрешено кататься по тротуарам (рассказывают, как они выглядят), по пешеходным дорожкам и пешеходным зонам (жители Древлянки могут похвастаться, где они их виели)</a:t>
            </a:r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8701D1-60EB-4CB2-BA14-4E82D8B57DF8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Люба\Фото\мультяшные человечки\png\дети\bfc860938937faf17eb28ae52b4123c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7284" y="919924"/>
            <a:ext cx="2814642" cy="493796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43042" y="482394"/>
            <a:ext cx="582576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Ролики и самокаты: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00166" y="5357826"/>
            <a:ext cx="6144439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доровье или вред?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uuUhfBObqe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85728"/>
            <a:ext cx="3799549" cy="25351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C:\Users\user\Desktop\2019-04-09-10-02-5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3143248"/>
            <a:ext cx="4604155" cy="30718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 descr="C:\Users\user\Desktop\2019-04-09-10-03-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285728"/>
            <a:ext cx="3571900" cy="40302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9" name="Picture 5" descr="001(5)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4500570"/>
            <a:ext cx="2882523" cy="1928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0" name="Picture 6" descr="C:\Users\user\Desktop\oB06cand_4E.jpg"/>
          <p:cNvPicPr>
            <a:picLocks noChangeAspect="1" noChangeArrowheads="1"/>
          </p:cNvPicPr>
          <p:nvPr/>
        </p:nvPicPr>
        <p:blipFill>
          <a:blip r:embed="rId7"/>
          <a:srcRect l="23912" t="18478" b="8152"/>
          <a:stretch>
            <a:fillRect/>
          </a:stretch>
        </p:blipFill>
        <p:spPr bwMode="auto">
          <a:xfrm>
            <a:off x="3428992" y="3500438"/>
            <a:ext cx="2500330" cy="32147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4410075" y="9144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endParaRPr lang="ru-RU">
              <a:latin typeface="Arial" charset="0"/>
            </a:endParaRPr>
          </a:p>
        </p:txBody>
      </p:sp>
      <p:sp>
        <p:nvSpPr>
          <p:cNvPr id="5123" name="Text Box 10"/>
          <p:cNvSpPr txBox="1">
            <a:spLocks noChangeArrowheads="1"/>
          </p:cNvSpPr>
          <p:nvPr/>
        </p:nvSpPr>
        <p:spPr bwMode="auto">
          <a:xfrm>
            <a:off x="457200" y="5943600"/>
            <a:ext cx="845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endParaRPr lang="ru-RU">
              <a:solidFill>
                <a:srgbClr val="990033"/>
              </a:solidFill>
              <a:latin typeface="Arial" charset="0"/>
            </a:endParaRPr>
          </a:p>
        </p:txBody>
      </p:sp>
      <p:pic>
        <p:nvPicPr>
          <p:cNvPr id="39944" name="Picture 8" descr="115"/>
          <p:cNvPicPr>
            <a:picLocks noChangeAspect="1" noChangeArrowheads="1"/>
          </p:cNvPicPr>
          <p:nvPr/>
        </p:nvPicPr>
        <p:blipFill>
          <a:blip r:embed="rId3"/>
          <a:srcRect t="38518"/>
          <a:stretch>
            <a:fillRect/>
          </a:stretch>
        </p:blipFill>
        <p:spPr bwMode="auto">
          <a:xfrm>
            <a:off x="4394200" y="152400"/>
            <a:ext cx="4445000" cy="2667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9945" name="Picture 9" descr="8243597356d32393637e494a74ec3a90e6f9c682c9_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228600" y="2057400"/>
            <a:ext cx="3980251" cy="2667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1828800" y="762000"/>
            <a:ext cx="197167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spc="300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lazer84 [RUS by Daymarius]" pitchFamily="2" charset="0"/>
              </a:rPr>
              <a:t>Тротуар </a:t>
            </a:r>
            <a:endParaRPr lang="ru-RU" sz="2400" spc="3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334000" y="2971800"/>
            <a:ext cx="2389188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spc="300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lazer84 [RUS by Daymarius]" pitchFamily="2" charset="0"/>
              </a:rPr>
              <a:t>Пешеходная </a:t>
            </a:r>
          </a:p>
          <a:p>
            <a:pPr algn="ctr">
              <a:defRPr/>
            </a:pPr>
            <a:r>
              <a:rPr lang="ru-RU" sz="2400" b="1" spc="300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lazer84 [RUS by Daymarius]" pitchFamily="2" charset="0"/>
              </a:rPr>
              <a:t> дорожка</a:t>
            </a:r>
            <a:endParaRPr lang="ru-RU" sz="2400" spc="3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071538" y="5429264"/>
            <a:ext cx="16714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spc="300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lazer84 [RUS by Daymarius]" pitchFamily="2" charset="0"/>
              </a:rPr>
              <a:t>Обочина</a:t>
            </a:r>
            <a:endParaRPr lang="ru-RU" sz="2400" spc="300" dirty="0">
              <a:solidFill>
                <a:srgbClr val="006600"/>
              </a:solidFill>
            </a:endParaRPr>
          </a:p>
        </p:txBody>
      </p:sp>
      <p:pic>
        <p:nvPicPr>
          <p:cNvPr id="5132" name="Picture 13" descr="C:\Users\User\Desktop\Мама\mlGNpDde8O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1800" y="1219200"/>
            <a:ext cx="171450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4" name="Picture 13" descr="C:\Users\User\Desktop\Мама\mlGNpDde8O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0" y="3505200"/>
            <a:ext cx="171450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7" cstate="print"/>
          <a:srcRect l="21250" t="6667" r="20000" b="33333"/>
          <a:stretch>
            <a:fillRect/>
          </a:stretch>
        </p:blipFill>
        <p:spPr bwMode="auto">
          <a:xfrm>
            <a:off x="4786314" y="4143380"/>
            <a:ext cx="3956042" cy="22726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3" descr="C:\Users\User\Desktop\Мама\mlGNpDde8O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5572140"/>
            <a:ext cx="171450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безопасный дво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3525618"/>
            <a:ext cx="4557727" cy="30559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 descr="L8IQ0_bNRd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928670"/>
            <a:ext cx="4071966" cy="30539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572000" y="571480"/>
            <a:ext cx="38940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Наши дворы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8860" y="500042"/>
            <a:ext cx="47160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Наши тротуары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4" name="Picture 2" descr="w_5f3366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428868"/>
            <a:ext cx="2571768" cy="3466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5" name="Picture 3" descr="x_419b227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2428868"/>
            <a:ext cx="2571768" cy="34335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6" name="Picture 4" descr="20160908_09000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2428868"/>
            <a:ext cx="2071702" cy="34528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786050" y="0"/>
            <a:ext cx="36995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Экипировка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0" name="Picture 2" descr="D:\Люба\Фото\ФОТО К ВИДЕОУРОКАМ\видеоурок 3 СИМы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357158" y="1000108"/>
            <a:ext cx="3552820" cy="35528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5" descr="Выбор Сокос - группа отеле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357686" y="4841344"/>
            <a:ext cx="3000396" cy="17320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10" descr="16-LED-Light-Up-Safety-Vest-With-Reflective-Stripes-Kevlar-Tactical-Vest-Neon-lime-V-clothing"/>
          <p:cNvPicPr>
            <a:picLocks noChangeAspect="1" noChangeArrowheads="1"/>
          </p:cNvPicPr>
          <p:nvPr/>
        </p:nvPicPr>
        <p:blipFill>
          <a:blip r:embed="rId4"/>
          <a:srcRect l="16667" t="5556" r="13889" b="5556"/>
          <a:stretch>
            <a:fillRect/>
          </a:stretch>
        </p:blipFill>
        <p:spPr bwMode="auto">
          <a:xfrm>
            <a:off x="6072198" y="1142984"/>
            <a:ext cx="2619380" cy="33528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2786050" y="0"/>
            <a:ext cx="36995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Экипировка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4410075" y="9144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endParaRPr lang="ru-RU">
              <a:latin typeface="Arial" charset="0"/>
            </a:endParaRPr>
          </a:p>
        </p:txBody>
      </p:sp>
      <p:pic>
        <p:nvPicPr>
          <p:cNvPr id="14340" name="Picture 6" descr="cgfcb,j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143116"/>
            <a:ext cx="59055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54</Words>
  <PresentationFormat>Экран (4:3)</PresentationFormat>
  <Paragraphs>14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akhovatova</dc:creator>
  <cp:lastModifiedBy>user</cp:lastModifiedBy>
  <cp:revision>4</cp:revision>
  <dcterms:created xsi:type="dcterms:W3CDTF">2019-04-19T09:27:26Z</dcterms:created>
  <dcterms:modified xsi:type="dcterms:W3CDTF">2022-05-16T16:00:25Z</dcterms:modified>
</cp:coreProperties>
</file>