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258" r:id="rId3"/>
    <p:sldId id="265" r:id="rId4"/>
    <p:sldId id="266" r:id="rId5"/>
    <p:sldId id="259" r:id="rId6"/>
    <p:sldId id="260" r:id="rId7"/>
    <p:sldId id="262" r:id="rId8"/>
    <p:sldId id="263" r:id="rId9"/>
    <p:sldId id="261" r:id="rId10"/>
    <p:sldId id="264" r:id="rId11"/>
    <p:sldId id="257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99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26" d="100"/>
          <a:sy n="26" d="100"/>
        </p:scale>
        <p:origin x="-3996" y="-18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69F299-2F81-4766-8267-CF4A9CA83309}" type="datetimeFigureOut">
              <a:rPr lang="ru-RU" smtClean="0"/>
              <a:t>12.05.2022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B18322-E918-4E6E-AF09-31F25C8AB971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B18322-E918-4E6E-AF09-31F25C8AB971}" type="slidenum">
              <a:rPr lang="ru-RU" smtClean="0"/>
              <a:t>6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12.05.2022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12.05.2022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12.05.2022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12.05.2022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Люба\Фото\ФОТО К ВИДЕОУРОКАМ\видеоурок 3 СИМы\8.8  самокат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86348" y="0"/>
            <a:ext cx="3857652" cy="2169929"/>
          </a:xfrm>
          <a:prstGeom prst="rect">
            <a:avLst/>
          </a:prstGeom>
          <a:noFill/>
        </p:spPr>
      </p:pic>
      <p:pic>
        <p:nvPicPr>
          <p:cNvPr id="1027" name="Picture 3" descr="D:\Люба\Фото\ФОТО К ВИДЕОУРОКАМ\видеоурок 3 СИМы\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92767" y="4804181"/>
            <a:ext cx="3651233" cy="2053819"/>
          </a:xfrm>
          <a:prstGeom prst="rect">
            <a:avLst/>
          </a:prstGeom>
          <a:noFill/>
        </p:spPr>
      </p:pic>
      <p:pic>
        <p:nvPicPr>
          <p:cNvPr id="1028" name="Picture 4" descr="D:\Люба\Фото\ФОТО К ВИДЕОУРОКАМ\видеоурок 3 СИМы\4 скейтборд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9971" y="2071678"/>
            <a:ext cx="4064029" cy="2286016"/>
          </a:xfrm>
          <a:prstGeom prst="rect">
            <a:avLst/>
          </a:prstGeom>
          <a:noFill/>
        </p:spPr>
      </p:pic>
      <p:pic>
        <p:nvPicPr>
          <p:cNvPr id="1029" name="Picture 5" descr="D:\Люба\Фото\ФОТО К ВИДЕОУРОКАМ\видеоурок 3 СИМы\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2285992"/>
            <a:ext cx="3643306" cy="2049360"/>
          </a:xfrm>
          <a:prstGeom prst="rect">
            <a:avLst/>
          </a:prstGeom>
          <a:noFill/>
        </p:spPr>
      </p:pic>
      <p:pic>
        <p:nvPicPr>
          <p:cNvPr id="1030" name="Picture 6" descr="D:\Люба\Фото\ФОТО К ВИДЕОУРОКАМ\видеоурок 3 СИМы\6 сигвей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1"/>
            <a:ext cx="3936985" cy="2214554"/>
          </a:xfrm>
          <a:prstGeom prst="rect">
            <a:avLst/>
          </a:prstGeom>
          <a:noFill/>
        </p:spPr>
      </p:pic>
      <p:pic>
        <p:nvPicPr>
          <p:cNvPr id="1031" name="Picture 7" descr="D:\Люба\Фото\ФОТО К ВИДЕОУРОКАМ\видеоурок 3 СИМы\7. 7моноколесо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" y="4429132"/>
            <a:ext cx="4317988" cy="2428868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 rot="20953561">
            <a:off x="4000496" y="357166"/>
            <a:ext cx="1103187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1500" b="1" cap="none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С</a:t>
            </a:r>
            <a:endParaRPr lang="ru-RU" sz="11500" b="1" cap="none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000496" y="2372693"/>
            <a:ext cx="1293944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1500" b="1" cap="none" spc="50" dirty="0" smtClean="0">
                <a:ln w="11430"/>
                <a:solidFill>
                  <a:srgbClr val="92D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И</a:t>
            </a:r>
            <a:endParaRPr lang="ru-RU" sz="11500" b="1" cap="none" spc="50" dirty="0">
              <a:ln w="11430"/>
              <a:solidFill>
                <a:srgbClr val="92D05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021180" y="4460760"/>
            <a:ext cx="1492716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1500" b="1" cap="none" spc="50" dirty="0" smtClean="0">
                <a:ln w="11430"/>
                <a:solidFill>
                  <a:srgbClr val="3399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М</a:t>
            </a:r>
            <a:endParaRPr lang="ru-RU" sz="11500" b="1" cap="none" spc="50" dirty="0">
              <a:ln w="11430"/>
              <a:solidFill>
                <a:srgbClr val="3399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D:\Люба\Наглядный материал\Плакаты\Мое творчество\по переходу только пешком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85784" y="0"/>
            <a:ext cx="9706283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Люба\Фото\ФОТО К ВИДЕОУРОКАМ\видеоурок 3 СИМы\все в руках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Люба\Фото\ФОТО К ВИДЕОУРОКАМ\видеоурок 3 СИМы\cYaocyi8oq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Picture 3" descr="D:\Люба\Наглядный материал\Двор. велосипед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428792" y="0"/>
            <a:ext cx="10572793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D:\Люба\Наглядный материал\рисунок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912927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 l="8203" t="6944" r="19140" b="9027"/>
          <a:stretch>
            <a:fillRect/>
          </a:stretch>
        </p:blipFill>
        <p:spPr bwMode="auto">
          <a:xfrm>
            <a:off x="-571536" y="0"/>
            <a:ext cx="105420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/>
          <a:srcRect l="11328" t="6944" r="7812" b="9027"/>
          <a:stretch>
            <a:fillRect/>
          </a:stretch>
        </p:blipFill>
        <p:spPr bwMode="auto">
          <a:xfrm>
            <a:off x="0" y="571480"/>
            <a:ext cx="9143999" cy="5786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Люба\Фото\ФОТО К ВИДЕОУРОКАМ\видеоурок 3 СИМы\no-music-sign-vector-326925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3438" y="855553"/>
            <a:ext cx="4214842" cy="4596691"/>
          </a:xfrm>
          <a:prstGeom prst="rect">
            <a:avLst/>
          </a:prstGeom>
          <a:noFill/>
        </p:spPr>
      </p:pic>
      <p:pic>
        <p:nvPicPr>
          <p:cNvPr id="7171" name="Picture 3" descr="D:\Люба\Фото\ФОТО К ВИДЕОУРОКАМ\видеоурок 3 СИМы\i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1214422"/>
            <a:ext cx="4029052" cy="40290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post.mvd.ru/Session/1248033-VRYX0E2m7tMQitwetlt3-kmbduce/MIME/INBOX-MM-1/992-02-B/Screenshot_20220512_145221_com.android.gallery3d.jpg"/>
          <p:cNvPicPr>
            <a:picLocks noChangeAspect="1" noChangeArrowheads="1"/>
          </p:cNvPicPr>
          <p:nvPr/>
        </p:nvPicPr>
        <p:blipFill>
          <a:blip r:embed="rId2"/>
          <a:srcRect t="33452" b="33640"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 l="7812" t="6944" r="7812" b="8333"/>
          <a:stretch>
            <a:fillRect/>
          </a:stretch>
        </p:blipFill>
        <p:spPr bwMode="auto">
          <a:xfrm>
            <a:off x="-571536" y="0"/>
            <a:ext cx="1028707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</TotalTime>
  <Words>4</Words>
  <PresentationFormat>Экран (4:3)</PresentationFormat>
  <Paragraphs>4</Paragraphs>
  <Slides>11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Пропаганда</dc:creator>
  <cp:lastModifiedBy>user</cp:lastModifiedBy>
  <cp:revision>19</cp:revision>
  <dcterms:created xsi:type="dcterms:W3CDTF">2022-05-12T11:15:59Z</dcterms:created>
  <dcterms:modified xsi:type="dcterms:W3CDTF">2022-05-12T14:23:52Z</dcterms:modified>
</cp:coreProperties>
</file>