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5F6DC2-977B-4913-8432-32E27212F6AF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E5D28BE-03E4-4CD3-B88E-9F0FFA2129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AppData\Local\Temp\Rar$DIa0.018\wcaXhf8Bj2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85" y="1403648"/>
            <a:ext cx="4237675" cy="317825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AppData\Local\Temp\Rar$DIa0.837\ZraR07Se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5664300"/>
            <a:ext cx="4321554" cy="331584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48" y="179513"/>
            <a:ext cx="6597352" cy="72007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СЕМЬЯ  АНДРЕЯ СУЛИМОВА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AppData\Local\Temp\Rar$DIa0.794\nJpiG9cxUz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192951"/>
            <a:ext cx="3296972" cy="439596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AppData\Local\Temp\Rar$DIa0.207\OEfgXwpzYJ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4788023"/>
            <a:ext cx="3188960" cy="425194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50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Углы</vt:lpstr>
      <vt:lpstr>СЕМЬЯ  АНДРЕЯ СУЛИМОВА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 АНДРЕЯ СУЛИМОВА</dc:title>
  <dc:creator>1</dc:creator>
  <cp:lastModifiedBy>1</cp:lastModifiedBy>
  <cp:revision>1</cp:revision>
  <dcterms:created xsi:type="dcterms:W3CDTF">2017-08-19T11:39:15Z</dcterms:created>
  <dcterms:modified xsi:type="dcterms:W3CDTF">2017-08-19T11:48:53Z</dcterms:modified>
</cp:coreProperties>
</file>