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488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785" y="-1233"/>
            <a:ext cx="6859785" cy="914523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612835" y="2307204"/>
            <a:ext cx="4236467" cy="1605741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909208" y="3294567"/>
            <a:ext cx="4883348" cy="439012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723B8-E42D-4F39-A6E0-BAD99D8C1F50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C3551-2D4D-4060-8DEE-19D68C39A3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723B8-E42D-4F39-A6E0-BAD99D8C1F50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C3551-2D4D-4060-8DEE-19D68C39A3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623781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623781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723B8-E42D-4F39-A6E0-BAD99D8C1F50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C3551-2D4D-4060-8DEE-19D68C39A3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723B8-E42D-4F39-A6E0-BAD99D8C1F50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C3551-2D4D-4060-8DEE-19D68C39A3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1785" y="-1233"/>
            <a:ext cx="6859785" cy="914523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14549" y="2302317"/>
            <a:ext cx="4238244" cy="1610012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912114" y="3291072"/>
            <a:ext cx="4882896" cy="438912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723B8-E42D-4F39-A6E0-BAD99D8C1F50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C3551-2D4D-4060-8DEE-19D68C39A3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1463040"/>
            <a:ext cx="2400300" cy="49499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012" y="1463040"/>
            <a:ext cx="2400300" cy="49499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723B8-E42D-4F39-A6E0-BAD99D8C1F50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C3551-2D4D-4060-8DEE-19D68C39A3A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463040"/>
            <a:ext cx="2400300" cy="73152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363" y="2269131"/>
            <a:ext cx="2400300" cy="4145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5012" y="1463040"/>
            <a:ext cx="2400300" cy="73152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5012" y="2269131"/>
            <a:ext cx="2400300" cy="4145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723B8-E42D-4F39-A6E0-BAD99D8C1F50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C3551-2D4D-4060-8DEE-19D68C39A3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723B8-E42D-4F39-A6E0-BAD99D8C1F50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C3551-2D4D-4060-8DEE-19D68C39A3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723B8-E42D-4F39-A6E0-BAD99D8C1F50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C3551-2D4D-4060-8DEE-19D68C39A3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-1675208" y="1675211"/>
            <a:ext cx="9144000" cy="579358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88698" y="2101472"/>
            <a:ext cx="3909060" cy="1452569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2165" y="3491883"/>
            <a:ext cx="2855834" cy="44329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973466" y="3004514"/>
            <a:ext cx="4346070" cy="831085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723B8-E42D-4F39-A6E0-BAD99D8C1F50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9C3551-2D4D-4060-8DEE-19D68C39A3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521619" y="0"/>
            <a:ext cx="5336381" cy="9144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" y="6731000"/>
            <a:ext cx="2678906" cy="241300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03398" y="2290001"/>
            <a:ext cx="4114800" cy="1156592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857610" y="2907372"/>
            <a:ext cx="4572409" cy="98755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723B8-E42D-4F39-A6E0-BAD99D8C1F50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C3551-2D4D-4060-8DEE-19D68C39A3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1786" y="6734177"/>
            <a:ext cx="2680693" cy="2409824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785" y="6735057"/>
            <a:ext cx="6859785" cy="240894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487680"/>
            <a:ext cx="5640705" cy="731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467505"/>
            <a:ext cx="5640705" cy="4773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150876" y="7827264"/>
            <a:ext cx="1632204" cy="2682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49723B8-E42D-4F39-A6E0-BAD99D8C1F50}" type="datetimeFigureOut">
              <a:rPr lang="ru-RU" smtClean="0"/>
              <a:t>19.08.2017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38136" y="8380163"/>
            <a:ext cx="354330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00779" y="8227763"/>
            <a:ext cx="377190" cy="67056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79C3551-2D4D-4060-8DEE-19D68C39A3A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79513"/>
            <a:ext cx="6957392" cy="1080120"/>
          </a:xfrm>
        </p:spPr>
        <p:txBody>
          <a:bodyPr/>
          <a:lstStyle/>
          <a:p>
            <a:pPr algn="ctr"/>
            <a:r>
              <a:rPr lang="ru-RU" sz="4000" b="1" dirty="0" smtClean="0">
                <a:solidFill>
                  <a:schemeClr val="accent2"/>
                </a:solidFill>
              </a:rPr>
              <a:t>СЕМЬЯ  ДАШИ НИКОНОРОВОЙ</a:t>
            </a:r>
            <a:endParaRPr lang="ru-RU" sz="4000" b="1" dirty="0">
              <a:solidFill>
                <a:schemeClr val="accent2"/>
              </a:solidFill>
            </a:endParaRPr>
          </a:p>
        </p:txBody>
      </p:sp>
      <p:pic>
        <p:nvPicPr>
          <p:cNvPr id="1026" name="Picture 2" descr="F:\1499710421144_34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440" y="1259632"/>
            <a:ext cx="5217184" cy="3456384"/>
          </a:xfrm>
          <a:prstGeom prst="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F:\IMG_845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4860032"/>
            <a:ext cx="6023920" cy="4216478"/>
          </a:xfrm>
          <a:prstGeom prst="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12830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10</TotalTime>
  <Words>3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Углы</vt:lpstr>
      <vt:lpstr>СЕМЬЯ  ДАШИ НИКОНОРОВОЙ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СЕМЬЯ  ДАШИ НИКОНОРОВОЙ</dc:title>
  <dc:creator>1</dc:creator>
  <cp:lastModifiedBy>1</cp:lastModifiedBy>
  <cp:revision>2</cp:revision>
  <dcterms:created xsi:type="dcterms:W3CDTF">2017-08-19T11:36:28Z</dcterms:created>
  <dcterms:modified xsi:type="dcterms:W3CDTF">2017-08-19T11:59:05Z</dcterms:modified>
</cp:coreProperties>
</file>