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488" y="-20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FB8788F-EE96-484F-80DA-272ABC5D417A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5C2A4AF-5E44-49B7-95EB-A626B2B80D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8640" y="107504"/>
            <a:ext cx="6568220" cy="1008112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СЕМЬЯ </a:t>
            </a:r>
            <a:r>
              <a:rPr lang="ru-RU" sz="3600" b="1" dirty="0" smtClean="0">
                <a:solidFill>
                  <a:srgbClr val="0070C0"/>
                </a:solidFill>
              </a:rPr>
              <a:t>ЕГОРА И МАКСИМА БАЛАШЕВЫХ</a:t>
            </a:r>
            <a:endParaRPr lang="ru-RU" sz="3600" b="1" dirty="0">
              <a:solidFill>
                <a:srgbClr val="0070C0"/>
              </a:solidFill>
            </a:endParaRPr>
          </a:p>
        </p:txBody>
      </p:sp>
      <p:pic>
        <p:nvPicPr>
          <p:cNvPr id="1027" name="Picture 3" descr="D:\Рабочий стол\20170807_19361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828" y="6328026"/>
            <a:ext cx="3717032" cy="2787774"/>
          </a:xfrm>
          <a:prstGeom prst="rect">
            <a:avLst/>
          </a:prstGeom>
          <a:noFill/>
          <a:ln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Рабочий стол\IMG-20170818-WA000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4123245"/>
            <a:ext cx="2808312" cy="4992555"/>
          </a:xfrm>
          <a:prstGeom prst="rect">
            <a:avLst/>
          </a:prstGeom>
          <a:noFill/>
          <a:ln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Рабочий стол\20170730_0829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3914" y="2231740"/>
            <a:ext cx="2942946" cy="3923928"/>
          </a:xfrm>
          <a:prstGeom prst="rect">
            <a:avLst/>
          </a:prstGeom>
          <a:noFill/>
          <a:ln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Рабочий стол\20170804_18593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6" y="1115616"/>
            <a:ext cx="4104456" cy="2866604"/>
          </a:xfrm>
          <a:prstGeom prst="rect">
            <a:avLst/>
          </a:prstGeom>
          <a:noFill/>
          <a:ln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70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</TotalTime>
  <Words>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Углы</vt:lpstr>
      <vt:lpstr>СЕМЬЯ ЕГОРА И МАКСИМА БАЛАШЕВЫХ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 БАЛАШЕВЫХ</dc:title>
  <dc:creator>Detsad81</dc:creator>
  <cp:lastModifiedBy>1</cp:lastModifiedBy>
  <cp:revision>2</cp:revision>
  <dcterms:created xsi:type="dcterms:W3CDTF">2017-08-19T11:13:57Z</dcterms:created>
  <dcterms:modified xsi:type="dcterms:W3CDTF">2017-08-19T11:35:41Z</dcterms:modified>
</cp:coreProperties>
</file>