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A1DC0CE-277F-4647-8148-57E6E24A7CFC}" type="datetimeFigureOut">
              <a:rPr lang="ru-RU" smtClean="0"/>
              <a:t>27.08.2017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6E19891-A3C5-456B-BF2D-7E6FD6A68C9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829" y="49255"/>
            <a:ext cx="6336704" cy="887503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СЕМЬЯ БОРИ РАКОВА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667063" y="-567438"/>
            <a:ext cx="5773365" cy="8892482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7264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СЕМЬЯ БОРИ РАКОВА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БОРИ РАКОВА</dc:title>
  <dc:creator>Detsad81</dc:creator>
  <cp:lastModifiedBy>Detsad81</cp:lastModifiedBy>
  <cp:revision>1</cp:revision>
  <dcterms:created xsi:type="dcterms:W3CDTF">2017-08-27T13:49:25Z</dcterms:created>
  <dcterms:modified xsi:type="dcterms:W3CDTF">2017-08-27T13:56:17Z</dcterms:modified>
</cp:coreProperties>
</file>