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A34BA9-F42F-4885-B435-9F87AFD7E5AE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F0DF158-CCC4-48A8-95C4-35E46A0794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6336704" cy="7200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СЕМЬЯ ИГОРЯ ПИКАЛОВА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MyColl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59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82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Углы</vt:lpstr>
      <vt:lpstr>СЕМЬЯ ИГОРЯ ПИКАЛОВА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ИГОРЯ ПИКАЛОВА</dc:title>
  <dc:creator>1</dc:creator>
  <cp:lastModifiedBy>1</cp:lastModifiedBy>
  <cp:revision>1</cp:revision>
  <dcterms:created xsi:type="dcterms:W3CDTF">2017-08-28T06:26:37Z</dcterms:created>
  <dcterms:modified xsi:type="dcterms:W3CDTF">2017-08-28T06:30:15Z</dcterms:modified>
</cp:coreProperties>
</file>