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54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092AF18-29AB-44F3-8244-71D2FFC8CBEC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DABEBAF-95F4-4A22-9BDB-7F98EDD33A0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648" y="179513"/>
            <a:ext cx="6336704" cy="720080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СЕМЬЯ НАСТИ ИЩЕНКО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D:\Рабочий стол\20170611_18385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12" y="5376513"/>
            <a:ext cx="4984425" cy="3659983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Рабочий стол\20170813_091059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792" y="879099"/>
            <a:ext cx="3816424" cy="4313666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41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СЕМЬЯ НАСТИ ИЩЕНКО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НАСТИ ИЩЕНКО</dc:title>
  <dc:creator>Detsad81</dc:creator>
  <cp:lastModifiedBy>Detsad81</cp:lastModifiedBy>
  <cp:revision>1</cp:revision>
  <dcterms:created xsi:type="dcterms:W3CDTF">2017-08-19T11:25:29Z</dcterms:created>
  <dcterms:modified xsi:type="dcterms:W3CDTF">2017-08-19T11:31:47Z</dcterms:modified>
</cp:coreProperties>
</file>