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2" d="100"/>
          <a:sy n="82" d="100"/>
        </p:scale>
        <p:origin x="-1320" y="-18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1" y="3530600"/>
            <a:ext cx="2678906" cy="561340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1785" y="-1233"/>
            <a:ext cx="6859785" cy="9145233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612835" y="2307204"/>
            <a:ext cx="4236467" cy="1605741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909208" y="3294567"/>
            <a:ext cx="4883348" cy="439012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96410-495C-441D-904F-611D214F78AE}" type="datetimeFigureOut">
              <a:rPr lang="ru-RU" smtClean="0"/>
              <a:t>24.08.2017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3516B-B526-41D1-A734-ACEBD7B83E0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96410-495C-441D-904F-611D214F78AE}" type="datetimeFigureOut">
              <a:rPr lang="ru-RU" smtClean="0"/>
              <a:t>24.08.2017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3516B-B526-41D1-A734-ACEBD7B83E0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6237816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6237816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96410-495C-441D-904F-611D214F78AE}" type="datetimeFigureOut">
              <a:rPr lang="ru-RU" smtClean="0"/>
              <a:t>24.08.2017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3516B-B526-41D1-A734-ACEBD7B83E0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96410-495C-441D-904F-611D214F78AE}" type="datetimeFigureOut">
              <a:rPr lang="ru-RU" smtClean="0"/>
              <a:t>24.08.2017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3516B-B526-41D1-A734-ACEBD7B83E0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1785" y="-1233"/>
            <a:ext cx="6859785" cy="9145233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1" y="3530600"/>
            <a:ext cx="2678906" cy="561340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14549" y="2302317"/>
            <a:ext cx="4238244" cy="1610012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912114" y="3291072"/>
            <a:ext cx="4882896" cy="438912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96410-495C-441D-904F-611D214F78AE}" type="datetimeFigureOut">
              <a:rPr lang="ru-RU" smtClean="0"/>
              <a:t>24.08.2017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3516B-B526-41D1-A734-ACEBD7B83E0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7220" y="1463040"/>
            <a:ext cx="2400300" cy="494995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25012" y="1463040"/>
            <a:ext cx="2400300" cy="494995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96410-495C-441D-904F-611D214F78AE}" type="datetimeFigureOut">
              <a:rPr lang="ru-RU" smtClean="0"/>
              <a:t>24.08.2017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3516B-B526-41D1-A734-ACEBD7B83E0F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7220" y="1463040"/>
            <a:ext cx="2400300" cy="73152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4363" y="2269131"/>
            <a:ext cx="2400300" cy="4145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525012" y="1463040"/>
            <a:ext cx="2400300" cy="73152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525012" y="2269131"/>
            <a:ext cx="2400300" cy="4145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96410-495C-441D-904F-611D214F78AE}" type="datetimeFigureOut">
              <a:rPr lang="ru-RU" smtClean="0"/>
              <a:t>24.08.2017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3516B-B526-41D1-A734-ACEBD7B83E0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96410-495C-441D-904F-611D214F78AE}" type="datetimeFigureOut">
              <a:rPr lang="ru-RU" smtClean="0"/>
              <a:t>24.08.2017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3516B-B526-41D1-A734-ACEBD7B83E0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96410-495C-441D-904F-611D214F78AE}" type="datetimeFigureOut">
              <a:rPr lang="ru-RU" smtClean="0"/>
              <a:t>24.08.2017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3516B-B526-41D1-A734-ACEBD7B83E0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1" y="3530600"/>
            <a:ext cx="2678906" cy="561340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-1675208" y="1675211"/>
            <a:ext cx="9144000" cy="5793584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588698" y="2101472"/>
            <a:ext cx="3909060" cy="1452569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2165" y="3491883"/>
            <a:ext cx="2855834" cy="443291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973466" y="3004514"/>
            <a:ext cx="4346070" cy="831085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96410-495C-441D-904F-611D214F78AE}" type="datetimeFigureOut">
              <a:rPr lang="ru-RU" smtClean="0"/>
              <a:t>24.08.2017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8A3516B-B526-41D1-A734-ACEBD7B83E0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1521619" y="0"/>
            <a:ext cx="5336381" cy="9144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1" y="3530600"/>
            <a:ext cx="2678906" cy="561340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" y="6731000"/>
            <a:ext cx="2678906" cy="241300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503398" y="2290001"/>
            <a:ext cx="4114800" cy="1156592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857610" y="2907372"/>
            <a:ext cx="4572409" cy="987552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96410-495C-441D-904F-611D214F78AE}" type="datetimeFigureOut">
              <a:rPr lang="ru-RU" smtClean="0"/>
              <a:t>24.08.2017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3516B-B526-41D1-A734-ACEBD7B83E0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1786" y="6734177"/>
            <a:ext cx="2680693" cy="2409824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1785" y="6735057"/>
            <a:ext cx="6859785" cy="240894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17220" y="487680"/>
            <a:ext cx="5640705" cy="7315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7220" y="1467505"/>
            <a:ext cx="5640705" cy="47731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150876" y="7827264"/>
            <a:ext cx="1632204" cy="2682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F3596410-495C-441D-904F-611D214F78AE}" type="datetimeFigureOut">
              <a:rPr lang="ru-RU" smtClean="0"/>
              <a:t>24.08.2017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38136" y="8380163"/>
            <a:ext cx="3543300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300779" y="8227763"/>
            <a:ext cx="377190" cy="67056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58A3516B-B526-41D1-A734-ACEBD7B83E0F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60648" y="107504"/>
            <a:ext cx="6597352" cy="1872208"/>
          </a:xfrm>
        </p:spPr>
        <p:txBody>
          <a:bodyPr/>
          <a:lstStyle/>
          <a:p>
            <a:pPr algn="ctr"/>
            <a:r>
              <a:rPr lang="ru-RU" sz="4400" b="1" dirty="0" smtClean="0">
                <a:solidFill>
                  <a:schemeClr val="accent2">
                    <a:lumMod val="75000"/>
                  </a:schemeClr>
                </a:solidFill>
              </a:rPr>
              <a:t>ЭЛИНА ВАЛКАУСКАС</a:t>
            </a:r>
            <a:br>
              <a:rPr lang="ru-RU" sz="4400" b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4400" b="1" dirty="0" smtClean="0">
                <a:solidFill>
                  <a:schemeClr val="accent2">
                    <a:lumMod val="75000"/>
                  </a:schemeClr>
                </a:solidFill>
              </a:rPr>
              <a:t> И</a:t>
            </a:r>
            <a:br>
              <a:rPr lang="ru-RU" sz="4400" b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4400" b="1" dirty="0" smtClean="0">
                <a:solidFill>
                  <a:schemeClr val="accent2">
                    <a:lumMod val="75000"/>
                  </a:schemeClr>
                </a:solidFill>
              </a:rPr>
              <a:t> АРСЕНИЙ НАРЗЯЕВ</a:t>
            </a:r>
            <a:endParaRPr lang="ru-RU" sz="4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696" y="1949537"/>
            <a:ext cx="5185072" cy="6870935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7049265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Углы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Углы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Углы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8</TotalTime>
  <Words>2</Words>
  <Application>Microsoft Office PowerPoint</Application>
  <PresentationFormat>Экран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Углы</vt:lpstr>
      <vt:lpstr>ЭЛИНА ВАЛКАУСКАС  И  АРСЕНИЙ НАРЗЯЕВ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ЭЛИНА ВАЛКАУСКАС  И  АРСЕНИЙ НАРЗЯЕВ</dc:title>
  <dc:creator>Detsad81</dc:creator>
  <cp:lastModifiedBy>Detsad81</cp:lastModifiedBy>
  <cp:revision>1</cp:revision>
  <dcterms:created xsi:type="dcterms:W3CDTF">2017-08-24T07:25:30Z</dcterms:created>
  <dcterms:modified xsi:type="dcterms:W3CDTF">2017-08-24T07:33:47Z</dcterms:modified>
</cp:coreProperties>
</file>