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6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08E32B-AD21-44A3-AD4B-61BD46F5173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E2B41A-6837-4C0B-8B98-694F532585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37577" b="24915"/>
          <a:stretch/>
        </p:blipFill>
        <p:spPr bwMode="auto">
          <a:xfrm>
            <a:off x="945859" y="235994"/>
            <a:ext cx="4643381" cy="872849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2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r="20578" b="29490"/>
          <a:stretch/>
        </p:blipFill>
        <p:spPr bwMode="auto">
          <a:xfrm>
            <a:off x="260649" y="251520"/>
            <a:ext cx="3282652" cy="453638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20847"/>
          <a:stretch/>
        </p:blipFill>
        <p:spPr bwMode="auto">
          <a:xfrm>
            <a:off x="2924944" y="4572000"/>
            <a:ext cx="3660701" cy="42990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04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ПРАЗДНИКОМ, ДОРОГИЕ МАМЫ!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Рабочий стол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9" b="37533"/>
          <a:stretch/>
        </p:blipFill>
        <p:spPr bwMode="auto">
          <a:xfrm>
            <a:off x="188640" y="2339752"/>
            <a:ext cx="653077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5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8" b="29702"/>
          <a:stretch/>
        </p:blipFill>
        <p:spPr bwMode="auto">
          <a:xfrm>
            <a:off x="266165" y="107504"/>
            <a:ext cx="3877398" cy="43587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1" b="35631"/>
          <a:stretch/>
        </p:blipFill>
        <p:spPr bwMode="auto">
          <a:xfrm>
            <a:off x="2204864" y="4644008"/>
            <a:ext cx="4393570" cy="43208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0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5" b="22060"/>
          <a:stretch/>
        </p:blipFill>
        <p:spPr bwMode="auto">
          <a:xfrm>
            <a:off x="1196752" y="3851920"/>
            <a:ext cx="4392488" cy="491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8" b="38361"/>
          <a:stretch/>
        </p:blipFill>
        <p:spPr bwMode="auto">
          <a:xfrm>
            <a:off x="404664" y="251520"/>
            <a:ext cx="6153150" cy="34343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30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34985" r="36919" b="22880"/>
          <a:stretch/>
        </p:blipFill>
        <p:spPr bwMode="auto">
          <a:xfrm>
            <a:off x="764704" y="323528"/>
            <a:ext cx="5256584" cy="8481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7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b="21284"/>
          <a:stretch/>
        </p:blipFill>
        <p:spPr bwMode="auto">
          <a:xfrm>
            <a:off x="260648" y="323528"/>
            <a:ext cx="2858252" cy="3632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17670" r="9643" b="21912"/>
          <a:stretch/>
        </p:blipFill>
        <p:spPr bwMode="auto">
          <a:xfrm>
            <a:off x="3356992" y="4139952"/>
            <a:ext cx="3039492" cy="464894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06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r="15342" b="34964"/>
          <a:stretch/>
        </p:blipFill>
        <p:spPr bwMode="auto">
          <a:xfrm>
            <a:off x="188640" y="251520"/>
            <a:ext cx="4237438" cy="35806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17832" b="28536"/>
          <a:stretch/>
        </p:blipFill>
        <p:spPr bwMode="auto">
          <a:xfrm>
            <a:off x="2852936" y="3995936"/>
            <a:ext cx="3743218" cy="47525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4" r="3881" b="20021"/>
          <a:stretch/>
        </p:blipFill>
        <p:spPr bwMode="auto">
          <a:xfrm>
            <a:off x="188640" y="179512"/>
            <a:ext cx="3934544" cy="41406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1" r="40635" b="41973"/>
          <a:stretch/>
        </p:blipFill>
        <p:spPr bwMode="auto">
          <a:xfrm>
            <a:off x="1484783" y="4572000"/>
            <a:ext cx="5181394" cy="40324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0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С ПРАЗДНИКОМ, ДОРОГИЕ МАМЫ!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Detsad81</dc:creator>
  <cp:lastModifiedBy>Detsad81</cp:lastModifiedBy>
  <cp:revision>4</cp:revision>
  <dcterms:created xsi:type="dcterms:W3CDTF">2021-03-16T06:54:54Z</dcterms:created>
  <dcterms:modified xsi:type="dcterms:W3CDTF">2021-03-16T07:22:30Z</dcterms:modified>
</cp:coreProperties>
</file>