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6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F47969-13EA-443B-8C05-8F00664B1AA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889119-7F7E-449D-9E6C-7A1F034A24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32" y="179513"/>
            <a:ext cx="6741368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 ПРАЗДНИКОМ, ДОРОГИЕ МАМЫ!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Рабочий стол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3" b="32083"/>
          <a:stretch/>
        </p:blipFill>
        <p:spPr bwMode="auto">
          <a:xfrm>
            <a:off x="443632" y="5364088"/>
            <a:ext cx="6048672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Рабочий стол\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0" b="32483"/>
          <a:stretch/>
        </p:blipFill>
        <p:spPr bwMode="auto">
          <a:xfrm>
            <a:off x="587648" y="971600"/>
            <a:ext cx="5760640" cy="41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8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Рабочий стол\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44850" r="15417" b="31852"/>
          <a:stretch/>
        </p:blipFill>
        <p:spPr bwMode="auto">
          <a:xfrm>
            <a:off x="476672" y="251520"/>
            <a:ext cx="5976664" cy="39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абочий стол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5" b="32863"/>
          <a:stretch/>
        </p:blipFill>
        <p:spPr bwMode="auto">
          <a:xfrm>
            <a:off x="520204" y="4572000"/>
            <a:ext cx="5976664" cy="4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9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E:\Рабочий стол\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6" b="46370"/>
          <a:stretch/>
        </p:blipFill>
        <p:spPr bwMode="auto">
          <a:xfrm>
            <a:off x="188640" y="251520"/>
            <a:ext cx="64841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Рабочий стол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3" r="19171" b="35900"/>
          <a:stretch/>
        </p:blipFill>
        <p:spPr bwMode="auto">
          <a:xfrm>
            <a:off x="692696" y="3923928"/>
            <a:ext cx="5543252" cy="46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5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Рабочий стол\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8" b="33956"/>
          <a:stretch/>
        </p:blipFill>
        <p:spPr bwMode="auto">
          <a:xfrm>
            <a:off x="620688" y="179512"/>
            <a:ext cx="5729307" cy="40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Рабочий стол\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4" b="32903"/>
          <a:stretch/>
        </p:blipFill>
        <p:spPr bwMode="auto">
          <a:xfrm>
            <a:off x="404664" y="4644008"/>
            <a:ext cx="6192688" cy="430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9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абочий стол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34956" b="35696"/>
          <a:stretch/>
        </p:blipFill>
        <p:spPr bwMode="auto">
          <a:xfrm>
            <a:off x="116633" y="2483768"/>
            <a:ext cx="6611110" cy="4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47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 ПРАЗДНИКОМ, ДОРОГИЕ МАМЫ!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ПРАЗДНИКОМ, ДОРОГИЕ МАМЫ!</dc:title>
  <dc:creator>Detsad81</dc:creator>
  <cp:lastModifiedBy>Detsad81</cp:lastModifiedBy>
  <cp:revision>2</cp:revision>
  <dcterms:created xsi:type="dcterms:W3CDTF">2021-03-16T07:27:43Z</dcterms:created>
  <dcterms:modified xsi:type="dcterms:W3CDTF">2021-03-16T07:42:15Z</dcterms:modified>
</cp:coreProperties>
</file>