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FB0"/>
    <a:srgbClr val="EC5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-26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g"/><Relationship Id="rId1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806168"/>
            <a:ext cx="4208929" cy="2387600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ФОТО-БРОШЮРА</a:t>
            </a:r>
            <a:b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по итогам проекта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«Полезные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и вредные</a:t>
            </a:r>
            <a:b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привычки»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034" y="5202238"/>
            <a:ext cx="3106271" cy="16557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МАДОУ №18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2021г.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Нижегородская обл. Володарский р-он., </a:t>
            </a:r>
            <a:r>
              <a:rPr lang="ru-RU" dirty="0" err="1" smtClean="0">
                <a:latin typeface="Bookman Old Style" panose="02050604050505020204" pitchFamily="18" charset="0"/>
              </a:rPr>
              <a:t>п.Юганец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629" y="19879"/>
            <a:ext cx="5582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Образовательный проект</a:t>
            </a:r>
          </a:p>
          <a:p>
            <a:pPr algn="ctr"/>
            <a:r>
              <a:rPr lang="ru-RU" sz="2400" dirty="0" smtClean="0"/>
              <a:t> по сохранению здоровья воспитанников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90112" y="4997377"/>
            <a:ext cx="20394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Выполнили:</a:t>
            </a:r>
          </a:p>
          <a:p>
            <a:pPr algn="ctr"/>
            <a:r>
              <a:rPr lang="ru-RU" dirty="0" smtClean="0"/>
              <a:t>Воспитатель-</a:t>
            </a:r>
            <a:endParaRPr lang="ru-RU" dirty="0" smtClean="0"/>
          </a:p>
          <a:p>
            <a:pPr algn="ctr"/>
            <a:r>
              <a:rPr lang="ru-RU" dirty="0" smtClean="0"/>
              <a:t>Павленкова Е.С</a:t>
            </a:r>
            <a:r>
              <a:rPr lang="ru-RU" dirty="0" smtClean="0"/>
              <a:t>.,</a:t>
            </a:r>
            <a:endParaRPr lang="ru-RU" dirty="0" smtClean="0"/>
          </a:p>
          <a:p>
            <a:pPr algn="ctr"/>
            <a:r>
              <a:rPr lang="ru-RU" dirty="0" smtClean="0"/>
              <a:t>Дети и родители</a:t>
            </a:r>
          </a:p>
          <a:p>
            <a:pPr algn="ctr"/>
            <a:r>
              <a:rPr lang="ru-RU" dirty="0" smtClean="0"/>
              <a:t> подготовительной</a:t>
            </a:r>
          </a:p>
          <a:p>
            <a:pPr algn="ctr"/>
            <a:r>
              <a:rPr lang="ru-RU" dirty="0" smtClean="0"/>
              <a:t>Группы.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87" y="1212572"/>
            <a:ext cx="4526535" cy="32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17432" y="158716"/>
            <a:ext cx="2584994" cy="184866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Если вы соблюдаете </a:t>
            </a:r>
            <a:r>
              <a:rPr lang="ru-RU" sz="2000" dirty="0" smtClean="0"/>
              <a:t>ЗОЖ– </a:t>
            </a:r>
            <a:r>
              <a:rPr lang="ru-RU" sz="2000" dirty="0"/>
              <a:t>постарайтесь </a:t>
            </a:r>
            <a:r>
              <a:rPr lang="ru-RU" sz="2000" dirty="0" smtClean="0"/>
              <a:t> </a:t>
            </a:r>
            <a:r>
              <a:rPr lang="ru-RU" sz="2000" dirty="0"/>
              <a:t>передать полезную привычку своим детям</a:t>
            </a:r>
            <a:r>
              <a:rPr lang="ru-RU" sz="20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25000" r="1" b="10714"/>
          <a:stretch/>
        </p:blipFill>
        <p:spPr>
          <a:xfrm>
            <a:off x="2758016" y="2091748"/>
            <a:ext cx="1615047" cy="195454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2" b="29989"/>
          <a:stretch/>
        </p:blipFill>
        <p:spPr>
          <a:xfrm>
            <a:off x="110393" y="5548773"/>
            <a:ext cx="1774987" cy="111044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r="9962" b="25377"/>
          <a:stretch/>
        </p:blipFill>
        <p:spPr>
          <a:xfrm>
            <a:off x="110393" y="257654"/>
            <a:ext cx="1663937" cy="163001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2" b="27829"/>
          <a:stretch/>
        </p:blipFill>
        <p:spPr>
          <a:xfrm>
            <a:off x="2551864" y="4853956"/>
            <a:ext cx="1950562" cy="188243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" y="3429000"/>
            <a:ext cx="2208055" cy="193204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6377" r="9755" b="37247"/>
          <a:stretch/>
        </p:blipFill>
        <p:spPr>
          <a:xfrm>
            <a:off x="94444" y="2092525"/>
            <a:ext cx="2457420" cy="123148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257379" y="148329"/>
            <a:ext cx="2757779" cy="934720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 самого детства </a:t>
            </a:r>
            <a:r>
              <a:rPr lang="ru-RU" sz="2000" dirty="0" smtClean="0"/>
              <a:t>учите ребенка правилам </a:t>
            </a:r>
            <a:r>
              <a:rPr lang="ru-RU" sz="2000" dirty="0"/>
              <a:t>личной гигиены</a:t>
            </a:r>
            <a:r>
              <a:rPr lang="ru-RU" sz="2000" dirty="0" smtClean="0"/>
              <a:t>.</a:t>
            </a:r>
            <a:endParaRPr lang="ru-RU" dirty="0"/>
          </a:p>
        </p:txBody>
      </p:sp>
      <p:pic>
        <p:nvPicPr>
          <p:cNvPr id="11" name="Picture 3" descr="D:\Рабочий стол\Новая папка (3)\9ihXMKOy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1" y="874583"/>
            <a:ext cx="1582614" cy="21101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64" y="4995643"/>
            <a:ext cx="1334972" cy="17799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65" y="1200313"/>
            <a:ext cx="1338318" cy="17844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64" y="3126169"/>
            <a:ext cx="1334972" cy="178442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89" y="3126168"/>
            <a:ext cx="1334972" cy="178442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14" y="1200313"/>
            <a:ext cx="1338318" cy="17844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89" y="5004446"/>
            <a:ext cx="1321767" cy="176235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25" y="3113949"/>
            <a:ext cx="1344113" cy="179664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9" y="5006322"/>
            <a:ext cx="1320360" cy="176048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299259" y="4071857"/>
            <a:ext cx="220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Соблюдать режим-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Полезная привычка!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91079" y="4859586"/>
            <a:ext cx="4610129" cy="1998414"/>
          </a:xfrm>
          <a:prstGeom prst="roundRect">
            <a:avLst/>
          </a:prstGeom>
          <a:solidFill>
            <a:srgbClr val="B17F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80113" y="1161688"/>
            <a:ext cx="4113470" cy="32253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9715" y="4506152"/>
            <a:ext cx="4394284" cy="2262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605" y="2972006"/>
            <a:ext cx="4673076" cy="175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33" y="1083787"/>
            <a:ext cx="4673076" cy="1848256"/>
          </a:xfrm>
          <a:prstGeom prst="roundRect">
            <a:avLst>
              <a:gd name="adj" fmla="val 112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" b="17689"/>
          <a:stretch/>
        </p:blipFill>
        <p:spPr>
          <a:xfrm rot="16200000">
            <a:off x="1659971" y="1255758"/>
            <a:ext cx="872901" cy="144107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93304" y="112844"/>
            <a:ext cx="6761753" cy="960582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Чаще отвлекайте детей от гаджетов, </a:t>
            </a:r>
          </a:p>
          <a:p>
            <a:pPr algn="ctr"/>
            <a:r>
              <a:rPr lang="ru-RU" sz="2400" dirty="0" smtClean="0"/>
              <a:t>предлагая в замен свое внимание и любовь.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1" b="16933"/>
          <a:stretch/>
        </p:blipFill>
        <p:spPr>
          <a:xfrm>
            <a:off x="1375885" y="3090119"/>
            <a:ext cx="1192571" cy="1432494"/>
          </a:xfrm>
          <a:prstGeom prst="rect">
            <a:avLst/>
          </a:prstGeom>
          <a:ln w="28575"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39859" r="15459"/>
          <a:stretch/>
        </p:blipFill>
        <p:spPr>
          <a:xfrm>
            <a:off x="7855057" y="4859586"/>
            <a:ext cx="1181958" cy="146327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24798"/>
          <a:stretch/>
        </p:blipFill>
        <p:spPr>
          <a:xfrm>
            <a:off x="2995758" y="1123665"/>
            <a:ext cx="1197335" cy="1768499"/>
          </a:xfrm>
          <a:prstGeom prst="rect">
            <a:avLst/>
          </a:prstGeom>
          <a:ln w="2857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12371"/>
          <a:stretch/>
        </p:blipFill>
        <p:spPr>
          <a:xfrm>
            <a:off x="2619099" y="3258142"/>
            <a:ext cx="1855081" cy="1171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5" b="8262"/>
          <a:stretch/>
        </p:blipFill>
        <p:spPr>
          <a:xfrm>
            <a:off x="245544" y="3106526"/>
            <a:ext cx="1004666" cy="1432795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44851" r="20074"/>
          <a:stretch/>
        </p:blipFill>
        <p:spPr>
          <a:xfrm>
            <a:off x="6468433" y="4895484"/>
            <a:ext cx="1246891" cy="1391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18874" b="16525"/>
          <a:stretch/>
        </p:blipFill>
        <p:spPr>
          <a:xfrm>
            <a:off x="4880113" y="4935245"/>
            <a:ext cx="1438925" cy="1351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23" y="1235811"/>
            <a:ext cx="1153915" cy="153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33" y="1235812"/>
            <a:ext cx="1153915" cy="1538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3721" r="29397" b="14095"/>
          <a:stretch/>
        </p:blipFill>
        <p:spPr>
          <a:xfrm>
            <a:off x="7728561" y="1712119"/>
            <a:ext cx="1182757" cy="18104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30524"/>
          <a:stretch/>
        </p:blipFill>
        <p:spPr>
          <a:xfrm>
            <a:off x="91079" y="1235811"/>
            <a:ext cx="1159131" cy="14809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1" y="2860656"/>
            <a:ext cx="1061238" cy="14149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35595" r="25628" b="16428"/>
          <a:stretch/>
        </p:blipFill>
        <p:spPr>
          <a:xfrm>
            <a:off x="6517333" y="2861777"/>
            <a:ext cx="1056113" cy="14370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4" y="5229824"/>
            <a:ext cx="1596334" cy="1244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6" r="5667" b="6849"/>
          <a:stretch/>
        </p:blipFill>
        <p:spPr>
          <a:xfrm>
            <a:off x="3096133" y="4935245"/>
            <a:ext cx="1475867" cy="1833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" y="5160364"/>
            <a:ext cx="1182965" cy="139685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67609" y="4449428"/>
            <a:ext cx="494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Долгие игры в телефон – это вредная привычка!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2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" y="83231"/>
            <a:ext cx="2365512" cy="6774769"/>
          </a:xfrm>
          <a:prstGeom prst="roundRect">
            <a:avLst/>
          </a:prstGeom>
          <a:solidFill>
            <a:srgbClr val="EC54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314" y="162305"/>
            <a:ext cx="2164885" cy="1785326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приучайте </a:t>
            </a:r>
            <a:r>
              <a:rPr lang="ru-RU" dirty="0"/>
              <a:t>ребенка к </a:t>
            </a:r>
            <a:r>
              <a:rPr lang="ru-RU" dirty="0" err="1"/>
              <a:t>фастфуду</a:t>
            </a:r>
            <a:r>
              <a:rPr lang="ru-RU" dirty="0"/>
              <a:t>, сладостям </a:t>
            </a:r>
            <a:r>
              <a:rPr lang="ru-RU" dirty="0" smtClean="0"/>
              <a:t> и  «вредным» продуктам.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24959" r="12595" b="29051"/>
          <a:stretch/>
        </p:blipFill>
        <p:spPr>
          <a:xfrm>
            <a:off x="182098" y="2049682"/>
            <a:ext cx="2001317" cy="1659549"/>
          </a:xfrm>
          <a:prstGeom prst="rect">
            <a:avLst/>
          </a:prstGeom>
          <a:ln w="28575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30822"/>
          <a:stretch/>
        </p:blipFill>
        <p:spPr>
          <a:xfrm>
            <a:off x="5004510" y="162305"/>
            <a:ext cx="1931159" cy="181481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6" b="8339"/>
          <a:stretch/>
        </p:blipFill>
        <p:spPr>
          <a:xfrm>
            <a:off x="2507261" y="5276774"/>
            <a:ext cx="1054288" cy="144809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7261" y="2157606"/>
            <a:ext cx="2239795" cy="299387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4" b="18961"/>
          <a:stretch/>
        </p:blipFill>
        <p:spPr>
          <a:xfrm>
            <a:off x="260014" y="5415632"/>
            <a:ext cx="1845485" cy="1314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8" r="7678" b="8922"/>
          <a:stretch/>
        </p:blipFill>
        <p:spPr>
          <a:xfrm>
            <a:off x="337931" y="3805566"/>
            <a:ext cx="1689651" cy="14712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10" y="2221755"/>
            <a:ext cx="1167690" cy="207589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92" y="2221755"/>
            <a:ext cx="1167690" cy="2075893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73" y="2221756"/>
            <a:ext cx="1167689" cy="207589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2" b="11449"/>
          <a:stretch/>
        </p:blipFill>
        <p:spPr>
          <a:xfrm>
            <a:off x="7216379" y="162305"/>
            <a:ext cx="1311395" cy="183045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92" y="4601048"/>
            <a:ext cx="1210408" cy="214944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92" y="4601048"/>
            <a:ext cx="1210408" cy="214944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54" y="4601048"/>
            <a:ext cx="1210408" cy="214944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2507261" y="264356"/>
            <a:ext cx="2164885" cy="1785326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Учите детей делать выбор в пользу полезных продуктов</a:t>
            </a:r>
            <a:endParaRPr lang="ru-RU" sz="2000" dirty="0"/>
          </a:p>
        </p:txBody>
      </p:sp>
      <p:cxnSp>
        <p:nvCxnSpPr>
          <p:cNvPr id="22" name="Прямая со стрелкой 21"/>
          <p:cNvCxnSpPr>
            <a:stCxn id="20" idx="2"/>
          </p:cNvCxnSpPr>
          <p:nvPr/>
        </p:nvCxnSpPr>
        <p:spPr>
          <a:xfrm>
            <a:off x="3589704" y="2049682"/>
            <a:ext cx="704755" cy="12100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8080" y="5276774"/>
            <a:ext cx="1383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Правильное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питание –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полезная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привычка!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7439" y="3216575"/>
            <a:ext cx="1893167" cy="1419877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20918" y="145111"/>
            <a:ext cx="2757779" cy="650240"/>
          </a:xfrm>
          <a:prstGeom prst="round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Привлекайте ребенка к домашней уборке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r="12275" b="7945"/>
          <a:stretch/>
        </p:blipFill>
        <p:spPr>
          <a:xfrm>
            <a:off x="2450690" y="878746"/>
            <a:ext cx="1725658" cy="2062719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2" t="-1457" r="2472" b="12517"/>
          <a:stretch/>
        </p:blipFill>
        <p:spPr>
          <a:xfrm>
            <a:off x="346496" y="878746"/>
            <a:ext cx="1753311" cy="207917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8" y="3153999"/>
            <a:ext cx="1407079" cy="273551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02" y="4359863"/>
            <a:ext cx="1708317" cy="237472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0" y="5039140"/>
            <a:ext cx="1271586" cy="1695448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1" y="3153999"/>
            <a:ext cx="1345485" cy="179398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875145" y="-3976"/>
            <a:ext cx="4164496" cy="1076960"/>
          </a:xfrm>
          <a:prstGeom prst="round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Больше гуляйте на свежем воздухе, ходите пешком.</a:t>
            </a:r>
          </a:p>
          <a:p>
            <a:pPr algn="ctr"/>
            <a:r>
              <a:rPr lang="ru-RU" dirty="0" smtClean="0"/>
              <a:t>Выбирайтесь всей семьей на природу.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0" t="41854" r="35314" b="20000"/>
          <a:stretch/>
        </p:blipFill>
        <p:spPr>
          <a:xfrm>
            <a:off x="6102626" y="1072984"/>
            <a:ext cx="1143000" cy="2089215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8" b="9418"/>
          <a:stretch/>
        </p:blipFill>
        <p:spPr>
          <a:xfrm>
            <a:off x="7485325" y="5132665"/>
            <a:ext cx="1601630" cy="1601923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0363" y="5213130"/>
            <a:ext cx="1126962" cy="1502616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r="-1765" b="16847"/>
          <a:stretch/>
        </p:blipFill>
        <p:spPr>
          <a:xfrm>
            <a:off x="4669074" y="5085081"/>
            <a:ext cx="1541369" cy="1697090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1148" y="1072984"/>
            <a:ext cx="1268478" cy="1902718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2"/>
          <a:stretch/>
        </p:blipFill>
        <p:spPr>
          <a:xfrm>
            <a:off x="7397325" y="1072984"/>
            <a:ext cx="1540646" cy="1698060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3" y="3078176"/>
            <a:ext cx="2257838" cy="1693379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620805" y="3078177"/>
            <a:ext cx="1241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Убирать за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собой-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полезная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привычка!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5145" y="4715749"/>
            <a:ext cx="389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Активный отдых-полезная привычка!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</TotalTime>
  <Words>143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ФОТО-БРОШЮРА по итогам проекта «Полезные  и вредные   привычки»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Лена</cp:lastModifiedBy>
  <cp:revision>31</cp:revision>
  <dcterms:created xsi:type="dcterms:W3CDTF">2014-09-29T12:30:26Z</dcterms:created>
  <dcterms:modified xsi:type="dcterms:W3CDTF">2022-01-29T13:07:56Z</dcterms:modified>
</cp:coreProperties>
</file>