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2A386DEE-C8B9-4291-8E61-FFC1B4702AA8}">
          <p14:sldIdLst>
            <p14:sldId id="256"/>
            <p14:sldId id="257"/>
            <p14:sldId id="271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  <p14:sldId id="267"/>
            <p14:sldId id="269"/>
            <p14:sldId id="270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0" d="100"/>
          <a:sy n="120" d="100"/>
        </p:scale>
        <p:origin x="-96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15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7105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8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1069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42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12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0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2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0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79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73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7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9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1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72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DFE88-6557-4B56-AF35-A46C79346F8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9D2A9DE-0872-4C2E-9C52-B499246492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6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693319-B557-9D46-71F3-E76B42384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569" y="145474"/>
            <a:ext cx="10600044" cy="17079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Экологический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лэпбук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«Деревья»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E10CAFF-547C-CFE1-2360-2909FF33A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4734" y="5004619"/>
            <a:ext cx="3677265" cy="1292941"/>
          </a:xfrm>
        </p:spPr>
        <p:txBody>
          <a:bodyPr>
            <a:normAutofit/>
          </a:bodyPr>
          <a:lstStyle/>
          <a:p>
            <a:r>
              <a:rPr lang="ru-RU" sz="2000" b="1" dirty="0"/>
              <a:t>Выполнила:</a:t>
            </a:r>
          </a:p>
          <a:p>
            <a:r>
              <a:rPr lang="ru-RU" sz="2000" b="1" dirty="0"/>
              <a:t>Воспитатель</a:t>
            </a:r>
          </a:p>
          <a:p>
            <a:r>
              <a:rPr lang="ru-RU" sz="2000" b="1" dirty="0"/>
              <a:t>Ганина Марина Викторова</a:t>
            </a:r>
          </a:p>
        </p:txBody>
      </p:sp>
      <p:pic>
        <p:nvPicPr>
          <p:cNvPr id="5" name="Рисунок 4" descr="Изображение выглядит как текст, кам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91B869B4-4458-866A-28D6-31405EF00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23" y="1853381"/>
            <a:ext cx="6479459" cy="45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20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61132E-E3A6-2D91-ABE8-CA7EABEB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384" y="615661"/>
            <a:ext cx="10301636" cy="145894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оробочка с </a:t>
            </a:r>
            <a:r>
              <a:rPr lang="ru-RU" sz="2400" b="1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пазлами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«С какого дерева листок?»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(развитие моторики, логического мышления, помогает закрепить знания о плодах, листьях, строении дерева и отличительных чертах каждого дерева);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057014A-15AF-E641-6C43-C9930B517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4" y="2111366"/>
            <a:ext cx="5037666" cy="401832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193A524-73F0-AEE4-1D59-65CE144DC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8" y="2111366"/>
            <a:ext cx="5357768" cy="40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6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137FC-B733-A593-8FE2-B18A1340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09" y="668594"/>
            <a:ext cx="10217727" cy="14551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онвертик с дидактической игрой «Найди дерево» </a:t>
            </a:r>
            <a:r>
              <a:rPr lang="ru-RU" sz="240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закрепить знания о названиях деревьев, умение отличать деревья друг от друга, находить из множества деревьев заданное)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5333433-0E7E-DF1D-1B9C-C8F58ED27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8" y="2233709"/>
            <a:ext cx="5037666" cy="3778250"/>
          </a:xfrm>
        </p:spPr>
      </p:pic>
      <p:pic>
        <p:nvPicPr>
          <p:cNvPr id="7" name="Рисунок 6" descr="Изображение выглядит как текст, знак, фарф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D80C28A6-0D1F-9CF3-1B71-8CB9B4D8C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02" y="2233709"/>
            <a:ext cx="5037667" cy="37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6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1F0C56-4DD1-D232-ADB8-E36A82610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688258"/>
            <a:ext cx="9852793" cy="121674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нижка-гармошка «Что нельзя делать в лесу» 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(знакомит с правилами поведения в лесу)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40BD17-D768-04FE-6A2E-8C8E75EB8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58" y="1778466"/>
            <a:ext cx="5446957" cy="4085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19D6794-95E6-BB78-E4EE-6F1A7F9F9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1696" y="2023318"/>
            <a:ext cx="5264089" cy="3948067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FBA0CEB6-7005-347E-E287-30DA8AC61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27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EA7316-A409-7525-BB57-3D732D3D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49" y="737419"/>
            <a:ext cx="10268788" cy="198611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азрезной блокнот «Загадки», 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не совпадают с текстом - надо подобрать правильно картинку (предназначена для развития внимания, воображения, тренировки памяти и сообразительности детей, помогает выявить красоту и особенности деревьев)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7F2900-3A94-32F0-DC32-2BA881D30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62" y="2540617"/>
            <a:ext cx="5217952" cy="3913464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C2523E14-2FF3-CB81-8701-D43FF4613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4" y="2540617"/>
            <a:ext cx="5217951" cy="3913464"/>
          </a:xfrm>
        </p:spPr>
      </p:pic>
    </p:spTree>
    <p:extLst>
      <p:ext uri="{BB962C8B-B14F-4D97-AF65-F5344CB8AC3E}">
        <p14:creationId xmlns:p14="http://schemas.microsoft.com/office/powerpoint/2010/main" val="1894544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EF26D-3B0C-2A57-F687-24F2B57B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09" y="747252"/>
            <a:ext cx="10276609" cy="1524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нижка-гармошка «Что делают из дерева»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изображениями предметов из дерева (подборка предметных картинок направлена на расширение знаний об окружающем мире,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какую пользу приносит дерево человеку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E016D7A-00E8-36E1-038F-77E55CACF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78" y="2367988"/>
            <a:ext cx="5290657" cy="396799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4327009-0765-B31E-3A34-3D10D97A8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55" y="2367988"/>
            <a:ext cx="5290657" cy="39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1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BE2C70-49E5-0809-3ED2-9A343C6B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73" y="727587"/>
            <a:ext cx="10357837" cy="136668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 «Опыты и эксперименты» 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(развитие наблюдательности, умение сравнивать, анализировать, обобщать, устанавливать причинно-следственные связи, умение делать вывод)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6776042-8AA0-0091-C616-A4C3768B2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96" y="3679400"/>
            <a:ext cx="4159836" cy="3119877"/>
          </a:xfr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08C6A9A-2CB4-7352-5F7A-DE20BFD38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17" y="1841162"/>
            <a:ext cx="4159836" cy="3119878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DC83E1C-6789-315E-3739-FE01E2D82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65" y="1841161"/>
            <a:ext cx="4159837" cy="31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82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FC9C0D-C8E1-75C3-C7DD-D850179C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09" y="717755"/>
            <a:ext cx="10359736" cy="21336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онвертик с книжкой- малышкой «Простые уроки рисования» и тематическими раскрасками 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(показаны поэтапные схемы рисования листьев и плодов разных деревьев; раскраски помогают закрепить знания об особенностях листьев, развивают художественно-эстетический вкус ребенка, приобщают его к миру искусства)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572C52-181A-155C-D091-2BB524C94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5894" y="3171187"/>
            <a:ext cx="4087085" cy="3065314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5927DA37-6FF7-CE18-2A63-01D4D5169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63" y="2660300"/>
            <a:ext cx="5449447" cy="4087086"/>
          </a:xfrm>
        </p:spPr>
      </p:pic>
    </p:spTree>
    <p:extLst>
      <p:ext uri="{BB962C8B-B14F-4D97-AF65-F5344CB8AC3E}">
        <p14:creationId xmlns:p14="http://schemas.microsoft.com/office/powerpoint/2010/main" val="401049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ребенок, мальчи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71340F8-6EAA-221C-4805-ABD4D086B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14" y="1820410"/>
            <a:ext cx="5383286" cy="40374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7BF88B-32B8-6B48-49B7-9060E462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50" y="624110"/>
            <a:ext cx="10382249" cy="128089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Технологичность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«Деревья»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(индивидуальная работа с ребенком, самостоятельное использование детьми) </a:t>
            </a:r>
          </a:p>
        </p:txBody>
      </p:sp>
      <p:pic>
        <p:nvPicPr>
          <p:cNvPr id="5" name="Объект 4" descr="Изображение выглядит как текст, ребенок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B9B15E8-59BC-04B4-E77C-E4CF47FA2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96" y="1820409"/>
            <a:ext cx="5383286" cy="4037465"/>
          </a:xfrm>
        </p:spPr>
      </p:pic>
    </p:spTree>
    <p:extLst>
      <p:ext uri="{BB962C8B-B14F-4D97-AF65-F5344CB8AC3E}">
        <p14:creationId xmlns:p14="http://schemas.microsoft.com/office/powerpoint/2010/main" val="2199869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7C8118-558A-05D0-AF7B-9830EF977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635" y="394284"/>
            <a:ext cx="9549977" cy="73823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использования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5A7A7E-8F1F-98CD-693A-3BEF925BA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853" y="973123"/>
            <a:ext cx="9868759" cy="58848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осознанно-правильного отношения к природе;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систематизация знаний о деревьях; 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 у детей интерес к познавательной деятельности;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творческое мышление, мелкую моторику, речь;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помогает разнообразить занятия, совместную деятельность со взрослым;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позволяет сохранить собранный материал;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способствует организации материала по изучаемой теме в рамках комплексно-тематического планирования;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-способствует организации индивидуальной и самостоятельной работы с детьми;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обеспечивает реализацию партнерских взаимоотношений между взрослыми 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</a:p>
        </p:txBody>
      </p:sp>
    </p:spTree>
    <p:extLst>
      <p:ext uri="{BB962C8B-B14F-4D97-AF65-F5344CB8AC3E}">
        <p14:creationId xmlns:p14="http://schemas.microsoft.com/office/powerpoint/2010/main" val="2024740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6FE13E-5763-4F23-8DCD-DF505E6FA2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7641" y="1535113"/>
            <a:ext cx="8917497" cy="22225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2650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CCD0DA-B9ED-7DFA-3E00-957D9A57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137" y="1891145"/>
            <a:ext cx="9715499" cy="4831773"/>
          </a:xfrm>
        </p:spPr>
        <p:txBody>
          <a:bodyPr>
            <a:normAutofit fontScale="90000"/>
          </a:bodyPr>
          <a:lstStyle/>
          <a:p>
            <a:r>
              <a:rPr kumimoji="0" lang="ru-RU" sz="27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Уточнять и расширять представления детей о растительном мире.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детей о деревьях, их внешних отличиях друг от друга.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разнообразии видов деревьев .</a:t>
            </a: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Обратить внимание детей на разнообразие видов деревянных изделий их значением в нашей жизни;</a:t>
            </a:r>
            <a:b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5. Познакомить детей со свойствами, особенностями возможностями использования дерева в быту, его ценность для жизни людей;</a:t>
            </a:r>
            <a:b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6. Обратить внимание на необходимость бережного отношения к деревьям, на связь охраны леса с нашей повседневной жизнью;</a:t>
            </a:r>
            <a:b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7.Формирование осознанно-правильного отношения к природе: желания ухаживать, беречь и любоваться красотой деревьев</a:t>
            </a:r>
            <a:br>
              <a:rPr kumimoji="0" lang="ru-RU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26DA27-D2A8-D866-35D9-FF3159262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137" y="353291"/>
            <a:ext cx="9715499" cy="14339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данного пособия: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детей представлений о деревьях, как о живых организмах; 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расширения знаний детей о многообразии деревьев, их строении, отличиях и особенностях, пользе для животных и человека.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бережного отношения к природе.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CBA82A-DC63-C08A-E4BB-68EB3016F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1" y="332509"/>
            <a:ext cx="5953991" cy="1572491"/>
          </a:xfrm>
        </p:spPr>
        <p:txBody>
          <a:bodyPr/>
          <a:lstStyle/>
          <a:p>
            <a:r>
              <a:rPr lang="ru-RU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b="1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2115466-7435-CDAE-AA5F-7ED2945F66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5" y="1389433"/>
            <a:ext cx="5612217" cy="4209163"/>
          </a:xfrm>
          <a:prstGeom prst="rect">
            <a:avLst/>
          </a:prstGeom>
        </p:spPr>
      </p:pic>
      <p:pic>
        <p:nvPicPr>
          <p:cNvPr id="9" name="Объект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9648083-5B3F-7510-41F3-660FA7DF9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71" y="1389433"/>
            <a:ext cx="5612217" cy="4209163"/>
          </a:xfrm>
        </p:spPr>
      </p:pic>
    </p:spTree>
    <p:extLst>
      <p:ext uri="{BB962C8B-B14F-4D97-AF65-F5344CB8AC3E}">
        <p14:creationId xmlns:p14="http://schemas.microsoft.com/office/powerpoint/2010/main" val="39680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EB2FB4-893D-921D-B8E4-9B3A8508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925" y="624110"/>
            <a:ext cx="9754470" cy="12808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хема «Строение и рост дерева» </a:t>
            </a:r>
            <a:r>
              <a:rPr lang="ru-RU" sz="240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 со строением и ростом дерева из семечки)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xmlns="" id="{3D1FA9DA-CB8F-1F06-1C3D-CF43106B3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61" y="1610687"/>
            <a:ext cx="6722877" cy="5042158"/>
          </a:xfrm>
        </p:spPr>
      </p:pic>
    </p:spTree>
    <p:extLst>
      <p:ext uri="{BB962C8B-B14F-4D97-AF65-F5344CB8AC3E}">
        <p14:creationId xmlns:p14="http://schemas.microsoft.com/office/powerpoint/2010/main" val="1815916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401052-C2E3-2500-5840-725AE0BDC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304800"/>
            <a:ext cx="10648335" cy="192231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армашек «Такие разные деревья» </a:t>
            </a:r>
            <a:r>
              <a:rPr lang="ru-RU" sz="240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нем содержится несколько книжек-малышек с познавательной информацией и стихами о деревья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(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знакомят с особенностями строения и произрастания разных видов деревьев, а так же для чего и кого они нужны; стихи помогут обогатить словарь, развить связную речь, интерес к художественному слову)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6CEE18E-AF42-CB8B-7CB2-003B64DE4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3580" y="2853829"/>
            <a:ext cx="4309166" cy="3231874"/>
          </a:xfrm>
        </p:spPr>
      </p:pic>
      <p:pic>
        <p:nvPicPr>
          <p:cNvPr id="11" name="Рисунок 10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A0AB172-C6A7-0FE2-F2A3-E0DE148C8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72" y="2312206"/>
            <a:ext cx="5755321" cy="43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2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E35807-BDFE-75E2-C975-D7ACB7FC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155" y="314632"/>
            <a:ext cx="10432026" cy="159036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идактическая игра «Деревья бывают»</a:t>
            </a:r>
            <a:r>
              <a:rPr lang="en-US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закрепление знаний детей о деревьях, их внешних отличиях и представляет собой карточки с изображением деревьев (клен, сосна, береза, рябина и др.) и двумя кармашками. Карточки следует разделить на две группы: хвойные и лиственные деревья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849ADE-B1F7-98D7-FD88-D74ECC4DC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78" y="2311717"/>
            <a:ext cx="5414428" cy="4060821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02E30651-7EAC-A919-5341-94136F760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58" y="2311716"/>
            <a:ext cx="5414427" cy="4060821"/>
          </a:xfrm>
        </p:spPr>
      </p:pic>
    </p:spTree>
    <p:extLst>
      <p:ext uri="{BB962C8B-B14F-4D97-AF65-F5344CB8AC3E}">
        <p14:creationId xmlns:p14="http://schemas.microsoft.com/office/powerpoint/2010/main" val="345427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A8C0D1-F1E0-015A-18BB-F0FA2DFD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006" y="373626"/>
            <a:ext cx="10459509" cy="15313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нижка-гармошка «Кому нужны деревья в лесу?»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(поможет сформировать понятия о том, что дерево может быть домом для животных, птиц, насекомых; приносить пользу лесным обитателям)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8BE27A-9A4F-F1A9-8337-4F57842E9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87" y="1981246"/>
            <a:ext cx="5911442" cy="44335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195461F-892B-17D6-FB30-D7BA0D266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731" y="2535444"/>
            <a:ext cx="4433582" cy="3325187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7673FC5A-5F40-A3F9-EF40-2EDD8A3B4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325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9B00B6-DD1B-12D9-FF3F-B33359DF3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644" y="599768"/>
            <a:ext cx="10097729" cy="1022555"/>
          </a:xfrm>
        </p:spPr>
        <p:txBody>
          <a:bodyPr>
            <a:normAutofit/>
          </a:bodyPr>
          <a:lstStyle/>
          <a:p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Книжка-раскладушка «Зачем люди ходят в лес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(уточнение и закрепление знаний о значении леса для человека);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A8B70A-5F06-1871-12E9-2C1885AEE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176" y="2159053"/>
            <a:ext cx="5113090" cy="38348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9AA052-7F0A-FC3A-C534-E9672B77C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4696" y="2159052"/>
            <a:ext cx="5113091" cy="3834819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6E79DF1A-B25A-3576-017A-0B75F67D7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646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5FA26A-CBED-940F-B041-40BE6E03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55" y="624110"/>
            <a:ext cx="10045774" cy="128089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кладная книжка «Виды леса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(знакомит детей с разными видами леса: хвойный, лиственный, смешанный; а так же с лесом в разное время года)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72374D-303A-AC54-CA15-FA0A645CA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48" y="2192818"/>
            <a:ext cx="5037666" cy="377825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A8C1C50B-207F-B9D2-DC25-742EDEF50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40" y="2192818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237541809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358</TotalTime>
  <Words>533</Words>
  <Application>Microsoft Office PowerPoint</Application>
  <PresentationFormat>Произвольный</PresentationFormat>
  <Paragraphs>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Легкий дым</vt:lpstr>
      <vt:lpstr>Экологический лэпбук «Деревья»</vt:lpstr>
      <vt:lpstr>Задачи: 1.Уточнять и расширять представления детей о растительном мире. 2.Закреплять знания детей о деревьях, их внешних отличиях друг от друга. 3.Формировать представления о разнообразии видов деревьев . 4. Обратить внимание детей на разнообразие видов деревянных изделий их значением в нашей жизни; 5. Познакомить детей со свойствами, особенностями возможностями использования дерева в быту, его ценность для жизни людей; 6. Обратить внимание на необходимость бережного отношения к деревьям, на связь охраны леса с нашей повседневной жизнью; 7.Формирование осознанно-правильного отношения к природе: желания ухаживать, беречь и любоваться красотой деревьев  </vt:lpstr>
      <vt:lpstr>Содержание лэпбука:</vt:lpstr>
      <vt:lpstr>Схема «Строение и рост дерева» (знакомит со строением и ростом дерева из семечки)</vt:lpstr>
      <vt:lpstr>Кармашек «Такие разные деревья» В нем содержится несколько книжек-малышек с познавательной информацией и стихами о деревьях (знакомят с особенностями строения и произрастания разных видов деревьев, а так же для чего и кого они нужны; стихи помогут обогатить словарь, развить связную речь, интерес к художественному слову)</vt:lpstr>
      <vt:lpstr>Дидактическая игра «Деревья бывают» Направлена на закрепление знаний детей о деревьях, их внешних отличиях и представляет собой карточки с изображением деревьев (клен, сосна, береза, рябина и др.) и двумя кармашками. Карточки следует разделить на две группы: хвойные и лиственные деревья</vt:lpstr>
      <vt:lpstr>Книжка-гармошка «Кому нужны деревья в лесу?» (поможет сформировать понятия о том, что дерево может быть домом для животных, птиц, насекомых; приносить пользу лесным обитателям) </vt:lpstr>
      <vt:lpstr>Книжка-раскладушка «Зачем люди ходят в лес» (уточнение и закрепление знаний о значении леса для человека);</vt:lpstr>
      <vt:lpstr>Складная книжка «Виды леса» (знакомит детей с разными видами леса: хвойный, лиственный, смешанный; а так же с лесом в разное время года)</vt:lpstr>
      <vt:lpstr>Коробочка с пазлами «С какого дерева листок?»(развитие моторики, логического мышления, помогает закрепить знания о плодах, листьях, строении дерева и отличительных чертах каждого дерева);</vt:lpstr>
      <vt:lpstr>Конвертик с дидактической игрой «Найди дерево» (помогает закрепить знания о названиях деревьев, умение отличать деревья друг от друга, находить из множества деревьев заданное)</vt:lpstr>
      <vt:lpstr>Книжка-гармошка «Что нельзя делать в лесу» (знакомит с правилами поведения в лесу)</vt:lpstr>
      <vt:lpstr>Разрезной блокнот «Загадки», картинки не совпадают с текстом - надо подобрать правильно картинку (предназначена для развития внимания, воображения, тренировки памяти и сообразительности детей, помогает выявить красоту и особенности деревьев)</vt:lpstr>
      <vt:lpstr>Книжка-гармошка «Что делают из дерева» с изображениями предметов из дерева (подборка предметных картинок направлена на расширение знаний об окружающем мире, показывает какую пользу приносит дерево человеку)</vt:lpstr>
      <vt:lpstr>Картотека «Опыты и эксперименты» (развитие наблюдательности, умение сравнивать, анализировать, обобщать, устанавливать причинно-следственные связи, умение делать вывод)</vt:lpstr>
      <vt:lpstr>Конвертик с книжкой- малышкой «Простые уроки рисования» и тематическими раскрасками (показаны поэтапные схемы рисования листьев и плодов разных деревьев; раскраски помогают закрепить знания об особенностях листьев, развивают художественно-эстетический вкус ребенка, приобщают его к миру искусства)</vt:lpstr>
      <vt:lpstr>Технологичность Лэпбука «Деревья» (индивидуальная работа с ребенком, самостоятельное использование детьми) </vt:lpstr>
      <vt:lpstr>Результаты использования лэпбука: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лэпбук «Деревья»</dc:title>
  <dc:creator>Марина Ганина</dc:creator>
  <cp:lastModifiedBy>Пользователь</cp:lastModifiedBy>
  <cp:revision>10</cp:revision>
  <dcterms:created xsi:type="dcterms:W3CDTF">2022-10-04T13:26:24Z</dcterms:created>
  <dcterms:modified xsi:type="dcterms:W3CDTF">2023-03-30T09:52:57Z</dcterms:modified>
</cp:coreProperties>
</file>