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1" autoAdjust="0"/>
  </p:normalViewPr>
  <p:slideViewPr>
    <p:cSldViewPr>
      <p:cViewPr>
        <p:scale>
          <a:sx n="81" d="100"/>
          <a:sy n="81" d="100"/>
        </p:scale>
        <p:origin x="-125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F0F39-21E4-46E0-A00D-2C1866826EC9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EB62-BA0C-471B-AEBF-F1337770D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4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EB62-BA0C-471B-AEBF-F1337770D8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EB62-BA0C-471B-AEBF-F1337770D8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BEB62-BA0C-471B-AEBF-F1337770D8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0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7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2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0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1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4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7575-9716-4953-A748-6FC2AB219FE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766B-576F-48ED-8925-CA621976F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192688"/>
          </a:xfrm>
          <a:solidFill>
            <a:srgbClr val="FFFF00"/>
          </a:solidFill>
          <a:ln w="76200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Жизнь насекомых</a:t>
            </a:r>
            <a:endParaRPr lang="ru-RU" sz="9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995934" y="4797152"/>
            <a:ext cx="4032445" cy="1008112"/>
          </a:xfrm>
        </p:spPr>
        <p:txBody>
          <a:bodyPr>
            <a:normAutofit/>
          </a:bodyPr>
          <a:lstStyle/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Выполнила воспитатель: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Павленкова Елена </a:t>
            </a:r>
            <a:r>
              <a:rPr lang="ru-RU" sz="1900" dirty="0" err="1" smtClean="0">
                <a:solidFill>
                  <a:schemeClr val="tx1"/>
                </a:solidFill>
              </a:rPr>
              <a:t>Сергеена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413" y="268277"/>
            <a:ext cx="676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alibri Light"/>
                <a:cs typeface="Arial" panose="020B0604020202020204" pitchFamily="34" charset="0"/>
              </a:rPr>
              <a:t>МУНИЦИПАЛЬНОЕ АВТОНОМНОЕ ДОШКОЛЬНОЕ ОБРАЗОВАТЕЛЬНОЕ УЧРЕЖДЕНИЕ ДЕТСКИЙ САД №18</a:t>
            </a:r>
            <a:endParaRPr lang="ru-RU" sz="1200" b="1" dirty="0">
              <a:solidFill>
                <a:prstClr val="black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Кто над нами вверх ногами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Ходит — не страшится,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Упасть не боится,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Целый день летает,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Всем надоедает?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9652"/>
            <a:ext cx="82188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36" y="260648"/>
            <a:ext cx="8229600" cy="1368152"/>
          </a:xfrm>
        </p:spPr>
        <p:txBody>
          <a:bodyPr anchor="t">
            <a:normAutofit fontScale="90000"/>
          </a:bodyPr>
          <a:lstStyle/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Ниток много-много,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А в клубок не смотает,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Одежды себе не шьёт,</a:t>
            </a:r>
            <a:b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А ткань всегда ткет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А ткань всегда ткёт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Желтая тельняшка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Летает над ромашкой.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Это что за вертолет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Отправляется в полет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Над озерами, лугами,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Над цветущими полями?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5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12130C"/>
                </a:solidFill>
                <a:effectLst/>
                <a:latin typeface="Verdana"/>
              </a:rPr>
              <a:t>По дорожке лезут рожки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12130C"/>
                </a:solidFill>
                <a:effectLst/>
                <a:latin typeface="Verdana"/>
              </a:rPr>
              <a:t>Вы не будете бодать?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12130C"/>
                </a:solidFill>
                <a:effectLst/>
                <a:latin typeface="Verdana"/>
              </a:rPr>
              <a:t>Я потрогал их немножко —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12130C"/>
                </a:solidFill>
                <a:effectLst/>
                <a:latin typeface="Verdana"/>
              </a:rPr>
              <a:t>Рожки спрятались опять.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Самого не видно, а песню слышно;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Летит, пищит, случай не упустит: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Сядет и укусит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жужжу, когда сижу,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жужжу, когда хожу,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жужжу, когда тружусь,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А жужжу, когда кружусь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Мой хвост не отличишь от головы.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Меня всегда в земле найдете вы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моторы, а шумят,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пилоты, а летят,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Не змеи, а жалят 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Вдруг зажегся на травинке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Настоящий огонек.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Это с лампочкой на спинке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Geneva"/>
              </a:rPr>
              <a:t>Сел на травку ..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16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 птичка, а с крыльями:</a:t>
            </a:r>
            <a:br>
              <a:rPr lang="ru-RU" sz="2800" dirty="0" smtClean="0"/>
            </a:br>
            <a:r>
              <a:rPr lang="ru-RU" sz="2800" dirty="0" smtClean="0"/>
              <a:t>Над цветами летает,</a:t>
            </a:r>
            <a:br>
              <a:rPr lang="ru-RU" sz="2800" dirty="0" smtClean="0"/>
            </a:br>
            <a:r>
              <a:rPr lang="ru-RU" sz="2800" dirty="0" smtClean="0"/>
              <a:t>Нектар собирает.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58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Голубой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"/>
              </a:rPr>
              <a:t>аэропланчик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Сел на белый одуванчик.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С утра жужжу,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Цветы бужу.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Кружу-кружу,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Мед вожу.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Черен, да не ворон,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Рогат, а не бык,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Летает, а не птица.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Красненькие крылышки, черные горошки.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Кто это гуляет по моей ладошке?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Хоть имеет много ножек,</a:t>
            </a:r>
            <a:br>
              <a:rPr lang="ru-RU" sz="2200" dirty="0" smtClean="0"/>
            </a:br>
            <a:r>
              <a:rPr lang="ru-RU" sz="2200" dirty="0" smtClean="0"/>
              <a:t>Все равно бежать не может.</a:t>
            </a:r>
            <a:br>
              <a:rPr lang="ru-RU" sz="2200" dirty="0" smtClean="0"/>
            </a:br>
            <a:r>
              <a:rPr lang="ru-RU" sz="2200" dirty="0" smtClean="0"/>
              <a:t>Вдоль по листику ползет,</a:t>
            </a:r>
            <a:br>
              <a:rPr lang="ru-RU" sz="2200" dirty="0" smtClean="0"/>
            </a:br>
            <a:r>
              <a:rPr lang="ru-RU" sz="2200" dirty="0" smtClean="0"/>
              <a:t>Бедный листик весь сгрызет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На лугу живёт скрипач,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Носит фрак и ходит вскачь.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2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Не летаю, не жужжу.</a:t>
            </a:r>
            <a:br>
              <a:rPr lang="ru-RU" sz="2000" dirty="0"/>
            </a:br>
            <a:r>
              <a:rPr lang="ru-RU" sz="2000" dirty="0"/>
              <a:t>На малине я сижу.</a:t>
            </a:r>
            <a:br>
              <a:rPr lang="ru-RU" sz="2000" dirty="0"/>
            </a:br>
            <a:r>
              <a:rPr lang="ru-RU" sz="2000" dirty="0"/>
              <a:t>Гладок я, с зеленой спинкой.</a:t>
            </a:r>
            <a:br>
              <a:rPr lang="ru-RU" sz="2000" dirty="0"/>
            </a:br>
            <a:r>
              <a:rPr lang="ru-RU" sz="2000" dirty="0"/>
              <a:t>Ты не съешь меня с малинкой!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0991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В лесу у пня беготня, суетня: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Народ рабочий — весь день хлопочет,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"/>
              </a:rPr>
              <a:t>Дом повыше построить хочет.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116</Words>
  <Application>Microsoft Office PowerPoint</Application>
  <PresentationFormat>Экран (4:3)</PresentationFormat>
  <Paragraphs>26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Жизнь насекомых</vt:lpstr>
      <vt:lpstr>Не птичка, а с крыльями: Над цветами летает, Нектар собирает.</vt:lpstr>
      <vt:lpstr>С утра жужжу, Цветы бужу. Кружу-кружу, Мед вожу.</vt:lpstr>
      <vt:lpstr>Черен, да не ворон, Рогат, а не бык, Летает, а не птица.</vt:lpstr>
      <vt:lpstr>Красненькие крылышки, черные горошки. Кто это гуляет по моей ладошке?</vt:lpstr>
      <vt:lpstr>Хоть имеет много ножек, Все равно бежать не может. Вдоль по листику ползет, Бедный листик весь сгрызет.</vt:lpstr>
      <vt:lpstr>На лугу живёт скрипач, Носит фрак и ходит вскачь.</vt:lpstr>
      <vt:lpstr>Не летаю, не жужжу. На малине я сижу. Гладок я, с зеленой спинкой. Ты не съешь меня с малинкой! </vt:lpstr>
      <vt:lpstr>В лесу у пня беготня, суетня: Народ рабочий — весь день хлопочет, Дом повыше построить хочет.</vt:lpstr>
      <vt:lpstr>Кто над нами вверх ногами Ходит — не страшится, Упасть не боится, Целый день летает, Всем надоедает?</vt:lpstr>
      <vt:lpstr>Ниток много-много,  А в клубок не смотает,  Одежды себе не шьёт, А ткань всегда ткет А ткань всегда ткёт. </vt:lpstr>
      <vt:lpstr>Желтая тельняшка Летает над ромашкой.</vt:lpstr>
      <vt:lpstr>Это что за вертолет Отправляется в полет Над озерами, лугами, Над цветущими полями?</vt:lpstr>
      <vt:lpstr>По дорожке лезут рожки - Вы не будете бодать? Я потрогал их немножко — Рожки спрятались опять.</vt:lpstr>
      <vt:lpstr>Самого не видно, а песню слышно;  Летит, пищит, случай не упустит:  Сядет и укусит </vt:lpstr>
      <vt:lpstr>Не жужжу, когда сижу,  Не жужжу, когда хожу,  Не жужжу, когда тружусь,  А жужжу, когда кружусь</vt:lpstr>
      <vt:lpstr>Мой хвост не отличишь от головы. Меня всегда в земле найдете вы</vt:lpstr>
      <vt:lpstr>Не моторы, а шумят, Не пилоты, а летят, Не змеи, а жалят </vt:lpstr>
      <vt:lpstr> Вдруг зажегся на травинке Настоящий огонек. Это с лампочкой на спинке Сел на травку ..</vt:lpstr>
      <vt:lpstr>Голубой аэропланчик Сел на белый одуванчик.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13</cp:revision>
  <dcterms:created xsi:type="dcterms:W3CDTF">2013-02-03T09:28:50Z</dcterms:created>
  <dcterms:modified xsi:type="dcterms:W3CDTF">2023-04-01T17:34:52Z</dcterms:modified>
</cp:coreProperties>
</file>