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57" r:id="rId3"/>
    <p:sldId id="258" r:id="rId4"/>
    <p:sldId id="262" r:id="rId5"/>
    <p:sldId id="259" r:id="rId6"/>
    <p:sldId id="261" r:id="rId7"/>
    <p:sldId id="260" r:id="rId8"/>
    <p:sldId id="263" r:id="rId9"/>
    <p:sldId id="264" r:id="rId10"/>
    <p:sldId id="265" r:id="rId11"/>
    <p:sldId id="266" r:id="rId12"/>
    <p:sldId id="267" r:id="rId1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2" d="100"/>
          <a:sy n="72" d="100"/>
        </p:scale>
        <p:origin x="-389" y="-91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427DDB-ABD4-464B-847E-7D910CA77CC6}" type="datetimeFigureOut">
              <a:rPr lang="ru-RU" smtClean="0"/>
              <a:t>02.04.2023</a:t>
            </a:fld>
            <a:endParaRPr lang="ru-RU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A7367-AA7D-4C69-836A-CAA0D9BC23D7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427DDB-ABD4-464B-847E-7D910CA77CC6}" type="datetimeFigureOut">
              <a:rPr lang="ru-RU" smtClean="0"/>
              <a:t>02.04.2023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A7367-AA7D-4C69-836A-CAA0D9BC23D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427DDB-ABD4-464B-847E-7D910CA77CC6}" type="datetimeFigureOut">
              <a:rPr lang="ru-RU" smtClean="0"/>
              <a:t>02.04.2023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A7367-AA7D-4C69-836A-CAA0D9BC23D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427DDB-ABD4-464B-847E-7D910CA77CC6}" type="datetimeFigureOut">
              <a:rPr lang="ru-RU" smtClean="0"/>
              <a:t>02.04.2023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A7367-AA7D-4C69-836A-CAA0D9BC23D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427DDB-ABD4-464B-847E-7D910CA77CC6}" type="datetimeFigureOut">
              <a:rPr lang="ru-RU" smtClean="0"/>
              <a:t>02.04.2023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A7367-AA7D-4C69-836A-CAA0D9BC23D7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427DDB-ABD4-464B-847E-7D910CA77CC6}" type="datetimeFigureOut">
              <a:rPr lang="ru-RU" smtClean="0"/>
              <a:t>02.04.2023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A7367-AA7D-4C69-836A-CAA0D9BC23D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427DDB-ABD4-464B-847E-7D910CA77CC6}" type="datetimeFigureOut">
              <a:rPr lang="ru-RU" smtClean="0"/>
              <a:t>02.04.2023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A7367-AA7D-4C69-836A-CAA0D9BC23D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427DDB-ABD4-464B-847E-7D910CA77CC6}" type="datetimeFigureOut">
              <a:rPr lang="ru-RU" smtClean="0"/>
              <a:t>02.04.2023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A7367-AA7D-4C69-836A-CAA0D9BC23D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427DDB-ABD4-464B-847E-7D910CA77CC6}" type="datetimeFigureOut">
              <a:rPr lang="ru-RU" smtClean="0"/>
              <a:t>02.04.2023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A7367-AA7D-4C69-836A-CAA0D9BC23D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427DDB-ABD4-464B-847E-7D910CA77CC6}" type="datetimeFigureOut">
              <a:rPr lang="ru-RU" smtClean="0"/>
              <a:t>02.04.2023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A7367-AA7D-4C69-836A-CAA0D9BC23D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427DDB-ABD4-464B-847E-7D910CA77CC6}" type="datetimeFigureOut">
              <a:rPr lang="ru-RU" smtClean="0"/>
              <a:t>02.04.2023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205A7367-AA7D-4C69-836A-CAA0D9BC23D7}" type="slidenum">
              <a:rPr lang="ru-RU" smtClean="0"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BE427DDB-ABD4-464B-847E-7D910CA77CC6}" type="datetimeFigureOut">
              <a:rPr lang="ru-RU" smtClean="0"/>
              <a:t>02.04.2023</a:t>
            </a:fld>
            <a:endParaRPr lang="ru-RU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205A7367-AA7D-4C69-836A-CAA0D9BC23D7}" type="slidenum">
              <a:rPr lang="ru-RU" smtClean="0"/>
              <a:t>‹#›</a:t>
            </a:fld>
            <a:endParaRPr lang="ru-RU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043608" y="1772816"/>
            <a:ext cx="7492315" cy="286232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60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ЭЛЕКТРИЧЕСТВО.</a:t>
            </a:r>
          </a:p>
          <a:p>
            <a:pPr algn="ctr"/>
            <a:r>
              <a:rPr lang="ru-RU" sz="60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Бытовая  </a:t>
            </a:r>
            <a:r>
              <a:rPr lang="ru-RU" sz="60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техника.</a:t>
            </a:r>
          </a:p>
          <a:p>
            <a:pPr algn="ctr"/>
            <a:r>
              <a:rPr lang="ru-RU" sz="6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Электроприборы.</a:t>
            </a:r>
            <a:endParaRPr lang="ru-RU" sz="60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796136" y="5733256"/>
            <a:ext cx="32701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dirty="0" smtClean="0"/>
              <a:t>Презентацию подготовила:</a:t>
            </a:r>
          </a:p>
          <a:p>
            <a:pPr algn="r"/>
            <a:r>
              <a:rPr lang="ru-RU" dirty="0" smtClean="0"/>
              <a:t>Павленкова Елена Сергеевна 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0" y="116632"/>
            <a:ext cx="91622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МУНИЦИПАЛЬНОЕ АВТОНОМНОЕ ДОШКОЛЬНОЕ ОБРАЗОВАТЕЛЬНОЕ УЧРЕЖДЕНИЕ ДЕТСКИЙ САД №18</a:t>
            </a:r>
            <a:endParaRPr lang="ru-RU" sz="1600" dirty="0">
              <a:solidFill>
                <a:schemeClr val="bg1"/>
              </a:solidFill>
              <a:latin typeface="+mj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3786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34634"/>
            <a:ext cx="8202488" cy="6151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978299" y="6378277"/>
            <a:ext cx="26698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Водная электростанция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210458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239" y="476672"/>
            <a:ext cx="8532948" cy="5688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275856" y="6326999"/>
            <a:ext cx="30532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Солнечная электростанция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749127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1" y="908720"/>
            <a:ext cx="7034196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НЕЛЬЗЯ засовывать в электрическую розетку посторонние предметы, особенно металлические! Потому что ток, как по мостику, может перебраться на вас, серьёзно вас травмировать и даже убить. </a:t>
            </a:r>
          </a:p>
          <a:p>
            <a:endParaRPr lang="ru-RU" dirty="0" smtClean="0"/>
          </a:p>
          <a:p>
            <a:r>
              <a:rPr lang="ru-RU" dirty="0" smtClean="0"/>
              <a:t>НЕЛЬЗЯ включать электроприборы без разрешения взрослых и в их отсутствие! </a:t>
            </a:r>
          </a:p>
          <a:p>
            <a:endParaRPr lang="ru-RU" dirty="0"/>
          </a:p>
          <a:p>
            <a:r>
              <a:rPr lang="ru-RU" dirty="0" smtClean="0"/>
              <a:t>НЕЛЬЗЯ оставлять включенные электроприборы без присмотра! Включенные электроприборы могут стать причиной пожара. Уходя из дома, всегда проверяйте, потушен ли свет, выключены ли телевизор, магнитофон, электрообогреватель, утюг, плита и т. п. </a:t>
            </a:r>
          </a:p>
          <a:p>
            <a:endParaRPr lang="ru-RU" dirty="0" smtClean="0"/>
          </a:p>
          <a:p>
            <a:r>
              <a:rPr lang="ru-RU" dirty="0" smtClean="0"/>
              <a:t>Мы с вами уже много говорили об электричестве. Вы запомнили, что электричество может быть очень опасно? (Ответы детей). А как вы думаете? Есть электричество безопасное, с которым можно поиграть? (Ответы детей) . </a:t>
            </a:r>
          </a:p>
          <a:p>
            <a:endParaRPr lang="ru-RU" dirty="0"/>
          </a:p>
        </p:txBody>
      </p:sp>
      <p:pic>
        <p:nvPicPr>
          <p:cNvPr id="10244" name="Picture 4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48" t="5503" r="27143" b="-5503"/>
          <a:stretch/>
        </p:blipFill>
        <p:spPr bwMode="auto">
          <a:xfrm>
            <a:off x="7034195" y="0"/>
            <a:ext cx="2109805" cy="2708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259632" y="404664"/>
            <a:ext cx="47037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/>
              <a:t>ПРАВИЛА БЕЗОПАСНОСТИ!!!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23577834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113" y="1500188"/>
            <a:ext cx="8867775" cy="385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38211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86" t="6135" r="6272" b="19597"/>
          <a:stretch/>
        </p:blipFill>
        <p:spPr bwMode="auto">
          <a:xfrm>
            <a:off x="4784778" y="2306483"/>
            <a:ext cx="1995055" cy="1385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70" t="4598" r="19051" b="26839"/>
          <a:stretch/>
        </p:blipFill>
        <p:spPr bwMode="auto">
          <a:xfrm>
            <a:off x="7052882" y="656889"/>
            <a:ext cx="2056944" cy="3203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977778"/>
            <a:ext cx="8229600" cy="4389120"/>
          </a:xfrm>
        </p:spPr>
        <p:txBody>
          <a:bodyPr/>
          <a:lstStyle/>
          <a:p>
            <a:pPr marL="0" indent="0">
              <a:buNone/>
            </a:pPr>
            <a:endParaRPr lang="ru-RU" dirty="0" smtClean="0"/>
          </a:p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28" y="5117755"/>
            <a:ext cx="2040015" cy="1756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659"/>
          <a:stretch/>
        </p:blipFill>
        <p:spPr bwMode="auto">
          <a:xfrm>
            <a:off x="5970114" y="3677519"/>
            <a:ext cx="3167568" cy="3180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0114" y="69185"/>
            <a:ext cx="1766119" cy="1766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44" t="4698" r="16903" b="25504"/>
          <a:stretch/>
        </p:blipFill>
        <p:spPr bwMode="auto">
          <a:xfrm>
            <a:off x="5004047" y="4035614"/>
            <a:ext cx="1591129" cy="2493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1" t="12242" r="5431" b="39218"/>
          <a:stretch/>
        </p:blipFill>
        <p:spPr bwMode="auto">
          <a:xfrm>
            <a:off x="3347864" y="76775"/>
            <a:ext cx="2731836" cy="221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9" name="Picture 11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13" t="11607" r="5278" b="44196"/>
          <a:stretch/>
        </p:blipFill>
        <p:spPr bwMode="auto">
          <a:xfrm>
            <a:off x="2219527" y="4797152"/>
            <a:ext cx="2581275" cy="1885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1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716" y="999515"/>
            <a:ext cx="4067175" cy="4060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1" name="Picture 1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4958" y="2306483"/>
            <a:ext cx="2029089" cy="2120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76802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50"/>
          <a:stretch/>
        </p:blipFill>
        <p:spPr bwMode="auto">
          <a:xfrm>
            <a:off x="-3292" y="829340"/>
            <a:ext cx="9147292" cy="5979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57508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6" y="0"/>
            <a:ext cx="1872258" cy="18326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6421" y="2204864"/>
            <a:ext cx="266429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В полотняной стране</a:t>
            </a:r>
          </a:p>
          <a:p>
            <a:r>
              <a:rPr lang="ru-RU" dirty="0" smtClean="0"/>
              <a:t>По реке простыне</a:t>
            </a:r>
          </a:p>
          <a:p>
            <a:r>
              <a:rPr lang="ru-RU" dirty="0" smtClean="0"/>
              <a:t>Плывет пароход,</a:t>
            </a:r>
          </a:p>
          <a:p>
            <a:r>
              <a:rPr lang="ru-RU" dirty="0" smtClean="0"/>
              <a:t>То назад, то вперед,</a:t>
            </a:r>
          </a:p>
          <a:p>
            <a:r>
              <a:rPr lang="ru-RU" dirty="0" smtClean="0"/>
              <a:t>А за ним такая гладь,</a:t>
            </a:r>
          </a:p>
          <a:p>
            <a:r>
              <a:rPr lang="ru-RU" dirty="0" smtClean="0"/>
              <a:t>Ни морщинки не видать.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5678760" y="4582725"/>
            <a:ext cx="323691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Есть у меня в квартире робот.</a:t>
            </a:r>
          </a:p>
          <a:p>
            <a:r>
              <a:rPr lang="ru-RU" dirty="0" smtClean="0"/>
              <a:t>У него огромный хобот.</a:t>
            </a:r>
          </a:p>
          <a:p>
            <a:r>
              <a:rPr lang="ru-RU" dirty="0" smtClean="0"/>
              <a:t>Любит робот чистоту</a:t>
            </a:r>
          </a:p>
          <a:p>
            <a:r>
              <a:rPr lang="ru-RU" dirty="0" smtClean="0"/>
              <a:t>И гудит, как лайнер "ТУ"</a:t>
            </a:r>
          </a:p>
          <a:p>
            <a:r>
              <a:rPr lang="ru-RU" dirty="0" smtClean="0"/>
              <a:t>Он охотно пыль глотает,</a:t>
            </a:r>
          </a:p>
          <a:p>
            <a:r>
              <a:rPr lang="ru-RU" dirty="0" smtClean="0"/>
              <a:t>Не болеет, не чихает.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2570634" y="3913023"/>
            <a:ext cx="29523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Посмотри-ка, что за дом – </a:t>
            </a:r>
          </a:p>
          <a:p>
            <a:r>
              <a:rPr lang="ru-RU" dirty="0" smtClean="0"/>
              <a:t>Даже летом стужа в нём.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5785048" y="2204864"/>
            <a:ext cx="302433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Чудеса по вечерам</a:t>
            </a:r>
          </a:p>
          <a:p>
            <a:r>
              <a:rPr lang="ru-RU" dirty="0" smtClean="0"/>
              <a:t>Я показываю вам</a:t>
            </a:r>
          </a:p>
          <a:p>
            <a:r>
              <a:rPr lang="ru-RU" dirty="0" smtClean="0"/>
              <a:t>На моём, друзья, экране</a:t>
            </a:r>
          </a:p>
          <a:p>
            <a:r>
              <a:rPr lang="ru-RU" dirty="0" smtClean="0"/>
              <a:t>То моря шумят в тумане,</a:t>
            </a:r>
          </a:p>
          <a:p>
            <a:r>
              <a:rPr lang="ru-RU" dirty="0" smtClean="0"/>
              <a:t>То плоды качает сад.</a:t>
            </a:r>
          </a:p>
          <a:p>
            <a:r>
              <a:rPr lang="ru-RU" dirty="0" smtClean="0"/>
              <a:t>Есть программы для ребят.</a:t>
            </a:r>
          </a:p>
          <a:p>
            <a:r>
              <a:rPr lang="ru-RU" dirty="0" smtClean="0"/>
              <a:t>                            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179512" y="5140642"/>
            <a:ext cx="329411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Стоит красивый сундучок.</a:t>
            </a:r>
          </a:p>
          <a:p>
            <a:r>
              <a:rPr lang="ru-RU" dirty="0" smtClean="0"/>
              <a:t>Его не тронешь – он молчок.</a:t>
            </a:r>
          </a:p>
          <a:p>
            <a:r>
              <a:rPr lang="ru-RU" dirty="0" smtClean="0"/>
              <a:t>Но стоит кнопочку нажать,</a:t>
            </a:r>
          </a:p>
          <a:p>
            <a:r>
              <a:rPr lang="ru-RU" dirty="0" smtClean="0"/>
              <a:t>Он будет петь, а ты – плясать.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2426618" y="1556792"/>
            <a:ext cx="324036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Четыре красных солнца у бабушки на кухне,</a:t>
            </a:r>
          </a:p>
          <a:p>
            <a:r>
              <a:rPr lang="ru-RU" dirty="0" smtClean="0"/>
              <a:t>Четыре красных солнца </a:t>
            </a:r>
          </a:p>
          <a:p>
            <a:r>
              <a:rPr lang="ru-RU" dirty="0" smtClean="0"/>
              <a:t>горели и потухли.</a:t>
            </a:r>
          </a:p>
          <a:p>
            <a:r>
              <a:rPr lang="ru-RU" dirty="0" smtClean="0"/>
              <a:t>Поспели щи, шипят блины. </a:t>
            </a:r>
          </a:p>
          <a:p>
            <a:r>
              <a:rPr lang="ru-RU" dirty="0" smtClean="0"/>
              <a:t>До завтра солнца не нужны. </a:t>
            </a:r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5364088" y="869266"/>
            <a:ext cx="3672408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ЗАГАДКИ</a:t>
            </a:r>
            <a:endParaRPr lang="ru-RU" sz="5400" b="1" cap="none" spc="0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922938" y="867292"/>
            <a:ext cx="36000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err="1" smtClean="0"/>
              <a:t>Фиксики</a:t>
            </a:r>
            <a:r>
              <a:rPr lang="ru-RU" sz="2400" b="1" dirty="0" smtClean="0"/>
              <a:t> приготовили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2323501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94" t="13951" r="24061"/>
          <a:stretch/>
        </p:blipFill>
        <p:spPr bwMode="auto">
          <a:xfrm>
            <a:off x="7092280" y="589657"/>
            <a:ext cx="1864165" cy="2893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23528" y="589657"/>
            <a:ext cx="8269312" cy="62170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/>
              <a:t>Задание от </a:t>
            </a:r>
            <a:r>
              <a:rPr lang="ru-RU" sz="2800" dirty="0" err="1" smtClean="0"/>
              <a:t>Маси</a:t>
            </a:r>
            <a:r>
              <a:rPr lang="ru-RU" sz="2800" dirty="0" smtClean="0"/>
              <a:t>.</a:t>
            </a:r>
          </a:p>
          <a:p>
            <a:r>
              <a:rPr lang="ru-RU" sz="2800" dirty="0" smtClean="0"/>
              <a:t> Игра «Доскажи словечко»</a:t>
            </a:r>
          </a:p>
          <a:p>
            <a:r>
              <a:rPr lang="ru-RU" sz="2800" dirty="0" err="1" smtClean="0"/>
              <a:t>Папус</a:t>
            </a:r>
            <a:r>
              <a:rPr lang="ru-RU" sz="2800" dirty="0" smtClean="0"/>
              <a:t> пылесосит ковер чем? </a:t>
            </a:r>
          </a:p>
          <a:p>
            <a:r>
              <a:rPr lang="ru-RU" sz="2800" dirty="0" smtClean="0"/>
              <a:t>Симка гладит белье чем?	</a:t>
            </a:r>
          </a:p>
          <a:p>
            <a:r>
              <a:rPr lang="ru-RU" sz="2800" dirty="0" smtClean="0"/>
              <a:t>Нолик достает продукты из чего?</a:t>
            </a:r>
          </a:p>
          <a:p>
            <a:r>
              <a:rPr lang="ru-RU" sz="2800" dirty="0" err="1" smtClean="0"/>
              <a:t>Мася</a:t>
            </a:r>
            <a:r>
              <a:rPr lang="ru-RU" sz="2800" dirty="0" smtClean="0"/>
              <a:t> готовит обед на чем?</a:t>
            </a:r>
          </a:p>
          <a:p>
            <a:r>
              <a:rPr lang="ru-RU" sz="2800" dirty="0" smtClean="0"/>
              <a:t>Нолик любит поговорить с </a:t>
            </a:r>
            <a:r>
              <a:rPr lang="ru-RU" sz="2800" dirty="0" err="1" smtClean="0"/>
              <a:t>Фаером</a:t>
            </a:r>
            <a:r>
              <a:rPr lang="ru-RU" sz="2800" dirty="0" smtClean="0"/>
              <a:t> по ? </a:t>
            </a:r>
          </a:p>
          <a:p>
            <a:r>
              <a:rPr lang="ru-RU" sz="2800" dirty="0" err="1" smtClean="0"/>
              <a:t>Дедус</a:t>
            </a:r>
            <a:r>
              <a:rPr lang="ru-RU" sz="2800" dirty="0" smtClean="0"/>
              <a:t> любит вечером почитать книгу сидя        	около чего? </a:t>
            </a:r>
          </a:p>
          <a:p>
            <a:r>
              <a:rPr lang="ru-RU" sz="2800" dirty="0" smtClean="0"/>
              <a:t>Зарядка от Нолика  «Помогаем  маме».</a:t>
            </a:r>
          </a:p>
          <a:p>
            <a:endParaRPr lang="ru-RU" sz="2800" dirty="0" smtClean="0"/>
          </a:p>
          <a:p>
            <a:r>
              <a:rPr lang="ru-RU" sz="3600" dirty="0" smtClean="0"/>
              <a:t>А как вы думаете, что нужно, чтобы все электроприборы заработали?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25759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7504" y="1097360"/>
            <a:ext cx="9036496" cy="5760640"/>
          </a:xfrm>
        </p:spPr>
        <p:txBody>
          <a:bodyPr>
            <a:noAutofit/>
          </a:bodyPr>
          <a:lstStyle/>
          <a:p>
            <a:pPr algn="l"/>
            <a:r>
              <a:rPr lang="ru-RU" sz="3200" dirty="0" smtClean="0"/>
              <a:t>Он </a:t>
            </a:r>
            <a:r>
              <a:rPr lang="ru-RU" sz="3200" dirty="0"/>
              <a:t>всем несёт тепло и свет,</a:t>
            </a:r>
          </a:p>
          <a:p>
            <a:pPr algn="l"/>
            <a:r>
              <a:rPr lang="ru-RU" sz="3200" dirty="0"/>
              <a:t>Щедрей его на свете нет.</a:t>
            </a:r>
          </a:p>
          <a:p>
            <a:pPr algn="l"/>
            <a:r>
              <a:rPr lang="ru-RU" sz="3200" dirty="0"/>
              <a:t>К посёлкам, сёлам, городам</a:t>
            </a:r>
          </a:p>
          <a:p>
            <a:pPr algn="l"/>
            <a:r>
              <a:rPr lang="ru-RU" sz="3200" dirty="0"/>
              <a:t>Приходит он по проводам.</a:t>
            </a:r>
          </a:p>
          <a:p>
            <a:pPr algn="l"/>
            <a:r>
              <a:rPr lang="ru-RU" sz="2400" dirty="0" smtClean="0"/>
              <a:t>А </a:t>
            </a:r>
            <a:r>
              <a:rPr lang="ru-RU" sz="2400" dirty="0"/>
              <a:t>вы знаете, откуда электрический ток попадает в ваш дом?</a:t>
            </a:r>
          </a:p>
          <a:p>
            <a:pPr algn="l"/>
            <a:r>
              <a:rPr lang="ru-RU" sz="2400" dirty="0"/>
              <a:t>Электричество рождается на электростанциях и по проводам, спрятанным глубоко в земле или очень высоко над землей, приходит в дома, машины, на заводы и помогает человеку.</a:t>
            </a:r>
          </a:p>
          <a:p>
            <a:pPr algn="l"/>
            <a:r>
              <a:rPr lang="ru-RU" sz="2400" dirty="0"/>
              <a:t>Электрический ток чем-то похож на реку, только в реке течет вода, а по проводам текут маленькие-премаленькие частицы-электроны.</a:t>
            </a:r>
          </a:p>
          <a:p>
            <a:pPr algn="l"/>
            <a:endParaRPr lang="ru-RU" sz="2000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3827" y="0"/>
            <a:ext cx="2640173" cy="3432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51521" y="116631"/>
            <a:ext cx="56681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 smtClean="0"/>
              <a:t>Загадка от </a:t>
            </a:r>
            <a:r>
              <a:rPr lang="ru-RU" sz="4000" dirty="0" err="1" smtClean="0"/>
              <a:t>Папуса</a:t>
            </a: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3700425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0" y="356740"/>
            <a:ext cx="9082980" cy="6058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565301" y="6502102"/>
            <a:ext cx="29000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Тепловая электростанции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75702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8589834" cy="5688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411760" y="6309320"/>
            <a:ext cx="2893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Ветряная электростанция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6600079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Метро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192</TotalTime>
  <Words>423</Words>
  <Application>Microsoft Office PowerPoint</Application>
  <PresentationFormat>Экран (4:3)</PresentationFormat>
  <Paragraphs>69</Paragraphs>
  <Slides>12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Поток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Лена</dc:creator>
  <cp:lastModifiedBy>Лена</cp:lastModifiedBy>
  <cp:revision>14</cp:revision>
  <dcterms:created xsi:type="dcterms:W3CDTF">2016-04-26T17:33:52Z</dcterms:created>
  <dcterms:modified xsi:type="dcterms:W3CDTF">2023-04-01T21:16:00Z</dcterms:modified>
</cp:coreProperties>
</file>