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4C9-7BED-4D6C-99ED-78AEF5CCCDA8}" type="datetimeFigureOut">
              <a:rPr lang="ru-RU" smtClean="0"/>
              <a:t>12.05.2021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6C8E-DF2C-41A1-A1E1-86A6CA75F9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4C9-7BED-4D6C-99ED-78AEF5CCCDA8}" type="datetimeFigureOut">
              <a:rPr lang="ru-RU" smtClean="0"/>
              <a:t>12.05.2021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6C8E-DF2C-41A1-A1E1-86A6CA75F9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4C9-7BED-4D6C-99ED-78AEF5CCCDA8}" type="datetimeFigureOut">
              <a:rPr lang="ru-RU" smtClean="0"/>
              <a:t>12.05.2021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6C8E-DF2C-41A1-A1E1-86A6CA75F9F6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4C9-7BED-4D6C-99ED-78AEF5CCCDA8}" type="datetimeFigureOut">
              <a:rPr lang="ru-RU" smtClean="0"/>
              <a:t>12.05.2021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6C8E-DF2C-41A1-A1E1-86A6CA75F9F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4C9-7BED-4D6C-99ED-78AEF5CCCDA8}" type="datetimeFigureOut">
              <a:rPr lang="ru-RU" smtClean="0"/>
              <a:t>12.05.2021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6C8E-DF2C-41A1-A1E1-86A6CA75F9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4C9-7BED-4D6C-99ED-78AEF5CCCDA8}" type="datetimeFigureOut">
              <a:rPr lang="ru-RU" smtClean="0"/>
              <a:t>12.05.2021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6C8E-DF2C-41A1-A1E1-86A6CA75F9F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4C9-7BED-4D6C-99ED-78AEF5CCCDA8}" type="datetimeFigureOut">
              <a:rPr lang="ru-RU" smtClean="0"/>
              <a:t>12.05.2021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6C8E-DF2C-41A1-A1E1-86A6CA75F9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4C9-7BED-4D6C-99ED-78AEF5CCCDA8}" type="datetimeFigureOut">
              <a:rPr lang="ru-RU" smtClean="0"/>
              <a:t>12.05.2021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6C8E-DF2C-41A1-A1E1-86A6CA75F9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4C9-7BED-4D6C-99ED-78AEF5CCCDA8}" type="datetimeFigureOut">
              <a:rPr lang="ru-RU" smtClean="0"/>
              <a:t>12.05.2021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6C8E-DF2C-41A1-A1E1-86A6CA75F9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4C9-7BED-4D6C-99ED-78AEF5CCCDA8}" type="datetimeFigureOut">
              <a:rPr lang="ru-RU" smtClean="0"/>
              <a:t>12.05.2021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6C8E-DF2C-41A1-A1E1-86A6CA75F9F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4C9-7BED-4D6C-99ED-78AEF5CCCDA8}" type="datetimeFigureOut">
              <a:rPr lang="ru-RU" smtClean="0"/>
              <a:t>12.05.2021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6C8E-DF2C-41A1-A1E1-86A6CA75F9F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0F974C9-7BED-4D6C-99ED-78AEF5CCCDA8}" type="datetimeFigureOut">
              <a:rPr lang="ru-RU" smtClean="0"/>
              <a:t>12.05.2021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7D6C8E-DF2C-41A1-A1E1-86A6CA75F9F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Отчет о проделанной работе</a:t>
            </a:r>
            <a:br>
              <a:rPr lang="ru-RU" dirty="0" smtClean="0"/>
            </a:br>
            <a:r>
              <a:rPr lang="ru-RU" dirty="0" smtClean="0"/>
              <a:t>за 2020-2021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воспитатель Мушинская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77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196752"/>
            <a:ext cx="7524824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1. Подготовка группы к новому учебному году: оформление уголков, покраска</a:t>
            </a:r>
          </a:p>
          <a:p>
            <a:r>
              <a:rPr lang="ru-RU" dirty="0" smtClean="0"/>
              <a:t>2.Подготовка прогулочного участка  к новому учебному году: покраска оборудования</a:t>
            </a:r>
          </a:p>
          <a:p>
            <a:r>
              <a:rPr lang="ru-RU" dirty="0" smtClean="0"/>
              <a:t>3.Организация детей и родителей для участия в конкурсе поделок «Осенние фантазии»</a:t>
            </a:r>
          </a:p>
          <a:p>
            <a:r>
              <a:rPr lang="ru-RU" dirty="0" smtClean="0"/>
              <a:t>4.Участие в подготовке и проведении осеннего утренника</a:t>
            </a:r>
          </a:p>
          <a:p>
            <a:r>
              <a:rPr lang="ru-RU" dirty="0" smtClean="0"/>
              <a:t>5.Организация экскурсии «Наш поселок осенью»</a:t>
            </a:r>
          </a:p>
          <a:p>
            <a:r>
              <a:rPr lang="ru-RU" dirty="0" smtClean="0"/>
              <a:t>6.Организация </a:t>
            </a:r>
            <a:r>
              <a:rPr lang="ru-RU" dirty="0"/>
              <a:t>детей и родителей для участия в конкурсе поделок </a:t>
            </a:r>
            <a:r>
              <a:rPr lang="ru-RU" dirty="0" smtClean="0"/>
              <a:t>«Новогодний калейдоскоп»</a:t>
            </a:r>
          </a:p>
          <a:p>
            <a:r>
              <a:rPr lang="ru-RU" dirty="0"/>
              <a:t>7. </a:t>
            </a:r>
            <a:r>
              <a:rPr lang="ru-RU" dirty="0" smtClean="0"/>
              <a:t>Участие </a:t>
            </a:r>
            <a:r>
              <a:rPr lang="ru-RU" dirty="0"/>
              <a:t>в подготовке и проведении </a:t>
            </a:r>
            <a:r>
              <a:rPr lang="ru-RU" dirty="0" smtClean="0"/>
              <a:t>Новогоднего утренника</a:t>
            </a:r>
          </a:p>
          <a:p>
            <a:r>
              <a:rPr lang="ru-RU" dirty="0" smtClean="0"/>
              <a:t>8.Изготовление </a:t>
            </a:r>
            <a:r>
              <a:rPr lang="ru-RU" dirty="0" smtClean="0"/>
              <a:t>сенсорной </a:t>
            </a:r>
            <a:r>
              <a:rPr lang="ru-RU" dirty="0" smtClean="0"/>
              <a:t>коробки «Зима»</a:t>
            </a:r>
          </a:p>
          <a:p>
            <a:r>
              <a:rPr lang="ru-RU" dirty="0" smtClean="0"/>
              <a:t>9. </a:t>
            </a:r>
            <a:r>
              <a:rPr lang="ru-RU" dirty="0"/>
              <a:t>О</a:t>
            </a:r>
            <a:r>
              <a:rPr lang="ru-RU" dirty="0" smtClean="0"/>
              <a:t>рганизация </a:t>
            </a:r>
            <a:r>
              <a:rPr lang="ru-RU" dirty="0" smtClean="0"/>
              <a:t>родителей в уборке снега с территории участка и крыши веранды</a:t>
            </a:r>
          </a:p>
          <a:p>
            <a:r>
              <a:rPr lang="ru-RU" dirty="0" smtClean="0"/>
              <a:t>10. </a:t>
            </a:r>
            <a:r>
              <a:rPr lang="ru-RU" dirty="0"/>
              <a:t>Участие в подготовке и проведении </a:t>
            </a:r>
            <a:r>
              <a:rPr lang="ru-RU" dirty="0" smtClean="0"/>
              <a:t> утренника к 8 Марта</a:t>
            </a:r>
          </a:p>
          <a:p>
            <a:r>
              <a:rPr lang="ru-RU" dirty="0" smtClean="0"/>
              <a:t>11. Участие вместе с детьми в акции «Зажги синим»</a:t>
            </a:r>
          </a:p>
          <a:p>
            <a:r>
              <a:rPr lang="ru-RU" dirty="0" smtClean="0"/>
              <a:t>12. </a:t>
            </a:r>
            <a:r>
              <a:rPr lang="ru-RU" dirty="0"/>
              <a:t>6.Организация детей и родителей для участия в конкурсе </a:t>
            </a:r>
            <a:r>
              <a:rPr lang="ru-RU" dirty="0" smtClean="0"/>
              <a:t>поделок и рисунков «Удивительный мир космоса»</a:t>
            </a:r>
          </a:p>
          <a:p>
            <a:r>
              <a:rPr lang="ru-RU" dirty="0" smtClean="0"/>
              <a:t>13. Организация участия Родина Андрея во Всероссийском конкурсе макетов и </a:t>
            </a:r>
            <a:r>
              <a:rPr lang="ru-RU" dirty="0" err="1" smtClean="0"/>
              <a:t>лэпбуков</a:t>
            </a:r>
            <a:r>
              <a:rPr lang="ru-RU" dirty="0"/>
              <a:t> </a:t>
            </a:r>
            <a:r>
              <a:rPr lang="ru-RU" dirty="0" smtClean="0"/>
              <a:t>«Черный бархат неба звездами расшит»</a:t>
            </a:r>
          </a:p>
          <a:p>
            <a:r>
              <a:rPr lang="ru-RU" dirty="0" smtClean="0"/>
              <a:t>14. Изготовление сенсорной </a:t>
            </a:r>
            <a:r>
              <a:rPr lang="ru-RU" dirty="0"/>
              <a:t>коробки </a:t>
            </a:r>
            <a:r>
              <a:rPr lang="ru-RU" dirty="0" smtClean="0"/>
              <a:t>«Космос»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29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фотоотчет</a:t>
            </a:r>
            <a:endParaRPr lang="ru-RU" dirty="0"/>
          </a:p>
        </p:txBody>
      </p:sp>
      <p:pic>
        <p:nvPicPr>
          <p:cNvPr id="1026" name="Picture 2" descr="E:\Рабочий стол\IMG_20201124_153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Рабочий стол\IMG_20201123_0752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2320"/>
            <a:ext cx="2778955" cy="37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Рабочий стол\фото\фото 19-20\IMG_20210323_102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07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Рабочий стол\фото\фото 19-20\IMG_20201006_110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Рабочий стол\IMG_20210213_1103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87"/>
          <a:stretch/>
        </p:blipFill>
        <p:spPr bwMode="auto">
          <a:xfrm>
            <a:off x="4987075" y="332656"/>
            <a:ext cx="3795886" cy="322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Рабочий стол\IMG_20210117_1415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0"/>
          <a:stretch/>
        </p:blipFill>
        <p:spPr bwMode="auto">
          <a:xfrm>
            <a:off x="2987824" y="3284984"/>
            <a:ext cx="3169854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1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Рабочий стол\Родин Андре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008326" cy="566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tsad81\AppData\Local\Temp\Rar$DIa0.079\IMG_20210414_125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34" y="548681"/>
            <a:ext cx="3984376" cy="29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tsad81\AppData\Local\Temp\Rar$DIa0.110\IMG_20210414_1252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60" y="3645093"/>
            <a:ext cx="3952750" cy="29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93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247</TotalTime>
  <Words>170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Отчет о проделанной работе за 2020-2021 год</vt:lpstr>
      <vt:lpstr>Мероприятия</vt:lpstr>
      <vt:lpstr>фотоотчет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за 2020-2021 год</dc:title>
  <dc:creator>Detsad81</dc:creator>
  <cp:lastModifiedBy>Detsad81</cp:lastModifiedBy>
  <cp:revision>6</cp:revision>
  <dcterms:created xsi:type="dcterms:W3CDTF">2021-05-11T07:51:58Z</dcterms:created>
  <dcterms:modified xsi:type="dcterms:W3CDTF">2021-05-12T12:49:22Z</dcterms:modified>
</cp:coreProperties>
</file>