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90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" y="27"/>
            <a:ext cx="9143964" cy="68579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51" y="0"/>
            <a:ext cx="916525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715272" y="1285860"/>
            <a:ext cx="1285884" cy="2928958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ПРИКАЗ МИНИСТЕРСТВА ПРОСВЕЩЕНИЯ РОССИЙСКОЙ ФЕДЕРАЦИИ</a:t>
            </a:r>
            <a:endParaRPr lang="ru-RU" sz="8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от 24 ноября 2022 г.</a:t>
            </a:r>
          </a:p>
          <a:p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 N 1023</a:t>
            </a:r>
            <a:endParaRPr lang="ru-RU" sz="8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r>
              <a:rPr lang="ru-RU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 </a:t>
            </a:r>
          </a:p>
          <a:p>
            <a:r>
              <a:rPr lang="ru-RU" sz="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ОБ УТВЕРЖДЕНИИ ФЕДЕРАЛЬНОЙ АДАПТИРОВАННОЙ ОБРАЗОВАТЕЛЬНОЙ ПРОГРАММЫ НАЧАЛЬНОГО ОБЩЕГО ОБРАЗОВАНИЯ ДЛЯ ОБУЧАЮЩИХСЯ С ОГРАНИЧЕННЫМИ ВОЗМОЖНОСТЯМИ ЗДОРОВЬЯ</a:t>
            </a:r>
            <a:endParaRPr lang="ru-RU" sz="8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88655" cy="8086713"/>
          </a:xfrm>
          <a:prstGeom prst="rect">
            <a:avLst/>
          </a:prstGeom>
          <a:noFill/>
        </p:spPr>
      </p:pic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32673" t="31836" r="45061" b="13676"/>
          <a:stretch>
            <a:fillRect/>
          </a:stretch>
        </p:blipFill>
        <p:spPr bwMode="auto">
          <a:xfrm>
            <a:off x="8179587" y="0"/>
            <a:ext cx="2107453" cy="15716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000892" y="6357958"/>
            <a:ext cx="3286148" cy="1285884"/>
          </a:xfrm>
          <a:prstGeom prst="rect">
            <a:avLst/>
          </a:prstGeom>
          <a:solidFill>
            <a:srgbClr val="E1C7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Narrow" pitchFamily="34" charset="0"/>
              </a:rPr>
              <a:t>ПМПК расшифровывается  как «</a:t>
            </a:r>
            <a:r>
              <a:rPr lang="ru-RU" sz="1000" dirty="0" err="1">
                <a:solidFill>
                  <a:schemeClr val="tx1"/>
                </a:solidFill>
                <a:latin typeface="Arial Narrow" pitchFamily="34" charset="0"/>
              </a:rPr>
              <a:t>психолого-медико-педагогическая</a:t>
            </a:r>
            <a:r>
              <a:rPr lang="ru-RU" sz="1000" dirty="0">
                <a:solidFill>
                  <a:schemeClr val="tx1"/>
                </a:solidFill>
                <a:latin typeface="Arial Narrow" pitchFamily="34" charset="0"/>
              </a:rPr>
              <a:t> комиссия». Специалисты медицинского, педагогического и психологического профилей изучают особенности развития ребенка и коллегиально решают, нужны ли ему специальные образовательные условия.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Arial Narrow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AAA</cp:lastModifiedBy>
  <cp:revision>2</cp:revision>
  <dcterms:created xsi:type="dcterms:W3CDTF">2024-11-26T09:56:15Z</dcterms:created>
  <dcterms:modified xsi:type="dcterms:W3CDTF">2024-11-26T13:46:53Z</dcterms:modified>
</cp:coreProperties>
</file>