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1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199" y="665163"/>
            <a:ext cx="470816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199" y="3602038"/>
            <a:ext cx="470816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80380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290417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49330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82474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719528" y="1825625"/>
            <a:ext cx="5087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023773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1977" y="765358"/>
            <a:ext cx="491667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4589463"/>
            <a:ext cx="4835473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98071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367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35911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365125"/>
            <a:ext cx="51831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202691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547" y="260194"/>
            <a:ext cx="508791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71055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27447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586651" cy="14015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0682" y="457201"/>
            <a:ext cx="4774706" cy="56437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58665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4726785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610662" y="987425"/>
            <a:ext cx="474472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86009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5888" y="365125"/>
            <a:ext cx="48118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65888" y="1825625"/>
            <a:ext cx="48118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030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ln w="6350">
            <a:solidFill>
              <a:srgbClr val="640000"/>
            </a:solidFill>
          </a:ln>
          <a:solidFill>
            <a:srgbClr val="FF0000"/>
          </a:solidFill>
          <a:effectLst/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Natural treasures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Arial Black" pitchFamily="34" charset="0"/>
              </a:rPr>
              <a:t>Battle of researchers</a:t>
            </a:r>
            <a:endParaRPr lang="ru-RU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7" name="Picture 3" descr="C:\Users\user\Desktop\Аттестационная хрень\открытые уроки(выступления)\mir_v_rukah_detey_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1044" y="1073075"/>
            <a:ext cx="4682651" cy="35119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559274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Round 1</a:t>
            </a:r>
            <a:endParaRPr lang="ru-RU" dirty="0"/>
          </a:p>
        </p:txBody>
      </p:sp>
      <p:pic>
        <p:nvPicPr>
          <p:cNvPr id="8" name="Содержимое 7" descr="94c8c0da1dbcc923a173d22dbc0b5d61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74423" y="1892484"/>
            <a:ext cx="4811712" cy="2806832"/>
          </a:xfrm>
        </p:spPr>
      </p:pic>
      <p:sp>
        <p:nvSpPr>
          <p:cNvPr id="6" name="Объект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ru-RU" dirty="0"/>
          </a:p>
          <a:p>
            <a:pPr algn="ctr">
              <a:buNone/>
            </a:pPr>
            <a:r>
              <a:rPr lang="en-US" dirty="0" smtClean="0"/>
              <a:t>  </a:t>
            </a:r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pperplate Gothic Light" pitchFamily="34" charset="0"/>
              </a:rPr>
              <a:t>Write down all  natural treasures you know.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6464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Round 2</a:t>
            </a:r>
            <a:endParaRPr lang="ru-RU" dirty="0"/>
          </a:p>
        </p:txBody>
      </p:sp>
      <p:pic>
        <p:nvPicPr>
          <p:cNvPr id="9" name="Содержимое 8" descr="pile_of_log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46" y="1576722"/>
            <a:ext cx="2968806" cy="1976376"/>
          </a:xfrm>
        </p:spPr>
      </p:pic>
      <p:sp>
        <p:nvSpPr>
          <p:cNvPr id="8" name="Содержимое 7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b="1" dirty="0" smtClean="0">
                <a:latin typeface="Copperplate Gothic Light" pitchFamily="34" charset="0"/>
              </a:rPr>
              <a:t>Which treasures are found: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Copperplate Gothic Light" pitchFamily="34" charset="0"/>
              </a:rPr>
              <a:t> in the ground?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Copperplate Gothic Light" pitchFamily="34" charset="0"/>
              </a:rPr>
              <a:t>in the sea?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Copperplate Gothic Light" pitchFamily="34" charset="0"/>
              </a:rPr>
              <a:t>are grown in plants?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Copperplate Gothic Light" pitchFamily="34" charset="0"/>
              </a:rPr>
              <a:t>are made by animals (insects)?</a:t>
            </a:r>
            <a:endParaRPr lang="ru-RU" dirty="0"/>
          </a:p>
        </p:txBody>
      </p:sp>
      <p:pic>
        <p:nvPicPr>
          <p:cNvPr id="2050" name="Picture 2" descr="C:\Users\user\Desktop\Аттестационная хрень\открытые уроки(выступления)\sea_coast1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7201" y="2084979"/>
            <a:ext cx="3025140" cy="2016760"/>
          </a:xfrm>
          <a:prstGeom prst="rect">
            <a:avLst/>
          </a:prstGeom>
          <a:noFill/>
        </p:spPr>
      </p:pic>
      <p:pic>
        <p:nvPicPr>
          <p:cNvPr id="2051" name="Picture 3" descr="C:\Users\user\Desktop\Аттестационная хрень\открытые уроки(выступления)\valentorka_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87143" y="3472815"/>
            <a:ext cx="3180238" cy="2118088"/>
          </a:xfrm>
          <a:prstGeom prst="rect">
            <a:avLst/>
          </a:prstGeom>
          <a:noFill/>
        </p:spPr>
      </p:pic>
      <p:pic>
        <p:nvPicPr>
          <p:cNvPr id="2052" name="Picture 4" descr="C:\Users\user\Desktop\Аттестационная хрень\открытые уроки(выступления)\askanijsky- breed- of- sheep-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95300" y="3872820"/>
            <a:ext cx="1951037" cy="1463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406649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Round 3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 anchor="ctr"/>
          <a:lstStyle/>
          <a:p>
            <a:pPr algn="ctr"/>
            <a:r>
              <a:rPr lang="en-US" b="1" dirty="0" smtClean="0">
                <a:latin typeface="Copperplate Gothic Light" pitchFamily="34" charset="0"/>
              </a:rPr>
              <a:t>Name three natural treasures which are the most valuable</a:t>
            </a:r>
            <a:endParaRPr lang="ru-RU" b="1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 anchor="ctr"/>
          <a:lstStyle/>
          <a:p>
            <a:r>
              <a:rPr lang="en-US" dirty="0" smtClean="0">
                <a:latin typeface="Copperplate Gothic Light" pitchFamily="34" charset="0"/>
              </a:rPr>
              <a:t>1 - ?</a:t>
            </a:r>
          </a:p>
          <a:p>
            <a:r>
              <a:rPr lang="en-US" dirty="0" smtClean="0">
                <a:latin typeface="Copperplate Gothic Light" pitchFamily="34" charset="0"/>
              </a:rPr>
              <a:t>2 - ?</a:t>
            </a:r>
          </a:p>
          <a:p>
            <a:r>
              <a:rPr lang="en-US" dirty="0" smtClean="0">
                <a:latin typeface="Copperplate Gothic Light" pitchFamily="34" charset="0"/>
              </a:rPr>
              <a:t>3 - 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954869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Round 4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idx="13"/>
          </p:nvPr>
        </p:nvSpPr>
        <p:spPr/>
        <p:txBody>
          <a:bodyPr anchor="ctr"/>
          <a:lstStyle/>
          <a:p>
            <a:pPr algn="ctr"/>
            <a:r>
              <a:rPr lang="en-US" b="1" dirty="0" smtClean="0">
                <a:latin typeface="Copperplate Gothic Light" pitchFamily="34" charset="0"/>
              </a:rPr>
              <a:t>Watch the video and say  what products are  made from oil</a:t>
            </a:r>
            <a:endParaRPr lang="ru-RU" b="1" dirty="0"/>
          </a:p>
        </p:txBody>
      </p:sp>
      <p:pic>
        <p:nvPicPr>
          <p:cNvPr id="1027" name="Picture 3" descr="C:\Users\user\Desktop\Аттестационная хрень\открытые уроки(выступления)\65936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48549" y="2233749"/>
            <a:ext cx="4590287" cy="28868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385034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Round 5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3"/>
          </p:nvPr>
        </p:nvSpPr>
        <p:spPr/>
        <p:txBody>
          <a:bodyPr anchor="ctr"/>
          <a:lstStyle/>
          <a:p>
            <a:pPr algn="ctr"/>
            <a:r>
              <a:rPr lang="en-US" b="1" dirty="0" smtClean="0">
                <a:latin typeface="Copperplate Gothic Light" pitchFamily="34" charset="0"/>
              </a:rPr>
              <a:t>What treasures are found in Russia? Name them and complete your logbook.</a:t>
            </a:r>
            <a:endParaRPr lang="ru-RU" b="1" dirty="0"/>
          </a:p>
        </p:txBody>
      </p:sp>
      <p:pic>
        <p:nvPicPr>
          <p:cNvPr id="2050" name="Picture 2" descr="C:\Users\user\Desktop\Аттестационная хрень\открытые уроки(выступления)\0006-003-Krupnye-sochetanija-resursov-imejuschie-obschegosudarstvennoe-znachenie-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13612" y="2269077"/>
            <a:ext cx="4811712" cy="34644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043309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0" y="765358"/>
            <a:ext cx="4924697" cy="2852737"/>
          </a:xfrm>
        </p:spPr>
        <p:txBody>
          <a:bodyPr>
            <a:normAutofit/>
          </a:bodyPr>
          <a:lstStyle/>
          <a:p>
            <a:r>
              <a:rPr lang="en-US" sz="4400" dirty="0" smtClean="0"/>
              <a:t>Report your ideas round the class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Аттестационная хрень\открытые уроки(выступления)\0693591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2163" y="1332138"/>
            <a:ext cx="4660991" cy="3515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3064134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1933303" y="765359"/>
            <a:ext cx="7654834" cy="1363887"/>
          </a:xfrm>
        </p:spPr>
        <p:txBody>
          <a:bodyPr>
            <a:normAutofit/>
          </a:bodyPr>
          <a:lstStyle/>
          <a:p>
            <a:endParaRPr lang="ru-RU" sz="5400" dirty="0"/>
          </a:p>
        </p:txBody>
      </p:sp>
      <p:sp>
        <p:nvSpPr>
          <p:cNvPr id="15" name="Текст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user\Desktop\Аттестационная хрень\открытые уроки(выступления)\how-to-use-congratulations-a-way-of-teaching-gratitude-in-your--6232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8398" y="1297081"/>
            <a:ext cx="9914404" cy="39457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470226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стание 8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листание 7" id="{0CE75DB1-FDE2-4B07-8783-FD2325410490}" vid="{4B0FD19C-AF86-4C35-9F38-0720CAB139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листание 8</Template>
  <TotalTime>556</TotalTime>
  <Words>100</Words>
  <Application>Microsoft Office PowerPoint</Application>
  <PresentationFormat>Произвольный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листание 8</vt:lpstr>
      <vt:lpstr>Natural treasures</vt:lpstr>
      <vt:lpstr>Round 1</vt:lpstr>
      <vt:lpstr>Round 2</vt:lpstr>
      <vt:lpstr>Round 3</vt:lpstr>
      <vt:lpstr>Round 4 </vt:lpstr>
      <vt:lpstr>Round 5 </vt:lpstr>
      <vt:lpstr>Report your ideas round the class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51</cp:revision>
  <dcterms:created xsi:type="dcterms:W3CDTF">2016-11-15T09:14:47Z</dcterms:created>
  <dcterms:modified xsi:type="dcterms:W3CDTF">2016-11-20T18:49:38Z</dcterms:modified>
</cp:coreProperties>
</file>