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73" r:id="rId1"/>
  </p:sldMasterIdLst>
  <p:notesMasterIdLst>
    <p:notesMasterId r:id="rId24"/>
  </p:notesMasterIdLst>
  <p:sldIdLst>
    <p:sldId id="256" r:id="rId2"/>
    <p:sldId id="263" r:id="rId3"/>
    <p:sldId id="277" r:id="rId4"/>
    <p:sldId id="264" r:id="rId5"/>
    <p:sldId id="275" r:id="rId6"/>
    <p:sldId id="276" r:id="rId7"/>
    <p:sldId id="265" r:id="rId8"/>
    <p:sldId id="270" r:id="rId9"/>
    <p:sldId id="262" r:id="rId10"/>
    <p:sldId id="284" r:id="rId11"/>
    <p:sldId id="278" r:id="rId12"/>
    <p:sldId id="267" r:id="rId13"/>
    <p:sldId id="266" r:id="rId14"/>
    <p:sldId id="268" r:id="rId15"/>
    <p:sldId id="272" r:id="rId16"/>
    <p:sldId id="281" r:id="rId17"/>
    <p:sldId id="282" r:id="rId18"/>
    <p:sldId id="283" r:id="rId19"/>
    <p:sldId id="259" r:id="rId20"/>
    <p:sldId id="261" r:id="rId21"/>
    <p:sldId id="279" r:id="rId22"/>
    <p:sldId id="280" r:id="rId23"/>
  </p:sldIdLst>
  <p:sldSz cx="9144000" cy="6858000" type="screen4x3"/>
  <p:notesSz cx="6858000" cy="9144000"/>
  <p:defaultTextStyle>
    <a:defPPr>
      <a:defRPr lang="en-US"/>
    </a:defPPr>
    <a:lvl1pPr marL="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296" y="-6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5CECC6-C6A5-47E0-B84B-4E8DB23B9565}" type="datetimeFigureOut">
              <a:rPr lang="ru-RU" smtClean="0"/>
              <a:pPr/>
              <a:t>28.08.2023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E77167-7059-422B-B405-B06E98E16A4B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E3A9E4-65E5-4C2D-A5F2-7205AEA192E7}" type="slidenum">
              <a:rPr lang="ru-RU" smtClean="0"/>
              <a:pPr/>
              <a:t>2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8/28/2023</a:t>
            </a:fld>
            <a:endParaRPr lang="en-US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8/28/2023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8/28/2023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8/28/2023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8/28/2023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8/28/2023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8/28/2023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8/28/2023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8/28/2023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8/28/2023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8/28/2023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7EAF463A-BC7C-46EE-9F1E-7F377CCA4891}" type="datetimeFigureOut">
              <a:rPr lang="en-US" smtClean="0"/>
              <a:pPr/>
              <a:t>8/28/2023</a:t>
            </a:fld>
            <a:endParaRPr lang="en-US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74" r:id="rId1"/>
    <p:sldLayoutId id="2147483875" r:id="rId2"/>
    <p:sldLayoutId id="2147483876" r:id="rId3"/>
    <p:sldLayoutId id="2147483877" r:id="rId4"/>
    <p:sldLayoutId id="2147483878" r:id="rId5"/>
    <p:sldLayoutId id="2147483879" r:id="rId6"/>
    <p:sldLayoutId id="2147483880" r:id="rId7"/>
    <p:sldLayoutId id="2147483881" r:id="rId8"/>
    <p:sldLayoutId id="2147483882" r:id="rId9"/>
    <p:sldLayoutId id="2147483883" r:id="rId10"/>
    <p:sldLayoutId id="2147483884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30" grpId="0" build="p"/>
    </p:bldLst>
  </p:timing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1219200"/>
            <a:ext cx="8305800" cy="11430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12 января– день рождения Николая Павловича </a:t>
            </a:r>
            <a:r>
              <a:rPr lang="ru-RU" dirty="0" err="1" smtClean="0"/>
              <a:t>Лаверова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               (1930 -  2016)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33400" y="2514600"/>
            <a:ext cx="8229600" cy="3048000"/>
          </a:xfrm>
        </p:spPr>
        <p:txBody>
          <a:bodyPr>
            <a:normAutofit/>
          </a:bodyPr>
          <a:lstStyle/>
          <a:p>
            <a:r>
              <a:rPr lang="ru-RU" sz="4400" b="1" dirty="0" smtClean="0">
                <a:solidFill>
                  <a:schemeClr val="accent2"/>
                </a:solidFill>
              </a:rPr>
              <a:t>КЛИМОВСКАЯ В ЖИЗНИ </a:t>
            </a:r>
          </a:p>
          <a:p>
            <a:pPr>
              <a:buNone/>
            </a:pPr>
            <a:r>
              <a:rPr lang="ru-RU" sz="4400" b="1" dirty="0" smtClean="0">
                <a:solidFill>
                  <a:schemeClr val="accent2"/>
                </a:solidFill>
              </a:rPr>
              <a:t>  </a:t>
            </a:r>
            <a:r>
              <a:rPr lang="ru-RU" sz="4400" b="1" dirty="0" smtClean="0">
                <a:solidFill>
                  <a:schemeClr val="accent2"/>
                </a:solidFill>
              </a:rPr>
              <a:t>И   СУДЬБЕ  УЧЕНОГО</a:t>
            </a:r>
            <a:endParaRPr lang="ru-RU" sz="4400" b="1" dirty="0">
              <a:solidFill>
                <a:schemeClr val="accent2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image1"/>
          <p:cNvPicPr>
            <a:picLocks noChangeAspect="1" noChangeArrowheads="1"/>
          </p:cNvPicPr>
          <p:nvPr/>
        </p:nvPicPr>
        <p:blipFill>
          <a:blip r:embed="rId2" cstate="print"/>
          <a:srcRect l="7040" t="5292" r="7313" b="4750"/>
          <a:stretch>
            <a:fillRect/>
          </a:stretch>
        </p:blipFill>
        <p:spPr bwMode="auto">
          <a:xfrm rot="16200000">
            <a:off x="1866900" y="-266700"/>
            <a:ext cx="5562600" cy="777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0" y="0"/>
            <a:ext cx="4495800" cy="674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user\Desktop\26.11.21 ЛАВЕРОВ\в главном научном корпусе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43200" y="228600"/>
            <a:ext cx="4267200" cy="64008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C:\Users\user\Desktop\26.11.21 ЛАВЕРОВ\IMG_924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762000"/>
            <a:ext cx="8343901" cy="55626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C:\Users\user\Desktop\26.11.21 ЛАВЕРОВ\IMG_925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762000"/>
            <a:ext cx="8458200" cy="563879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49DE948-C71A-4AA9-A326-2C3B5553CA95}" type="datetime1">
              <a:rPr lang="ru-RU" smtClean="0"/>
              <a:pPr>
                <a:defRPr/>
              </a:pPr>
              <a:t>28.08.2023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http://aida.ucoz.ru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0841E9-1CB9-4AE5-BE29-2DCC7284C466}" type="slidenum">
              <a:rPr lang="ru-RU" smtClean="0"/>
              <a:pPr>
                <a:defRPr/>
              </a:pPr>
              <a:t>15</a:t>
            </a:fld>
            <a:endParaRPr lang="ru-RU"/>
          </a:p>
        </p:txBody>
      </p:sp>
      <p:pic>
        <p:nvPicPr>
          <p:cNvPr id="7" name="Picture 2" descr="K:\с ноутбука\для печати\IMG_935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8062" t="23539" r="21042"/>
          <a:stretch>
            <a:fillRect/>
          </a:stretch>
        </p:blipFill>
        <p:spPr bwMode="auto">
          <a:xfrm>
            <a:off x="520925" y="332656"/>
            <a:ext cx="7795491" cy="65253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1219200"/>
            <a:ext cx="8331201" cy="468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10800000">
            <a:off x="381000" y="762000"/>
            <a:ext cx="8398934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image1"/>
          <p:cNvPicPr>
            <a:picLocks noChangeAspect="1" noChangeArrowheads="1"/>
          </p:cNvPicPr>
          <p:nvPr/>
        </p:nvPicPr>
        <p:blipFill>
          <a:blip r:embed="rId2" cstate="print"/>
          <a:srcRect t="6174" r="4966" b="3868"/>
          <a:stretch>
            <a:fillRect/>
          </a:stretch>
        </p:blipFill>
        <p:spPr bwMode="auto">
          <a:xfrm rot="15894844">
            <a:off x="1439382" y="-467740"/>
            <a:ext cx="6172200" cy="777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3" descr="image7"/>
          <p:cNvPicPr>
            <a:picLocks noChangeAspect="1" noChangeArrowheads="1"/>
          </p:cNvPicPr>
          <p:nvPr/>
        </p:nvPicPr>
        <p:blipFill>
          <a:blip r:embed="rId2" cstate="print"/>
          <a:srcRect l="3738" t="51595"/>
          <a:stretch>
            <a:fillRect/>
          </a:stretch>
        </p:blipFill>
        <p:spPr bwMode="auto">
          <a:xfrm>
            <a:off x="1143000" y="1600200"/>
            <a:ext cx="6389278" cy="45417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:\Documents and Settings\КСОШ\Рабочий стол\Лавёров Н.П\для печати\экск.лаверов\laverov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714356"/>
            <a:ext cx="4429156" cy="4598963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5214942" y="714357"/>
            <a:ext cx="3500430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smtClean="0"/>
              <a:t>Выдающийся учёный, </a:t>
            </a:r>
          </a:p>
          <a:p>
            <a:r>
              <a:rPr lang="ru-RU" sz="3600" b="1" dirty="0" smtClean="0"/>
              <a:t>                                                        без преувеличения -</a:t>
            </a:r>
          </a:p>
          <a:p>
            <a:r>
              <a:rPr lang="ru-RU" sz="3600" b="1" dirty="0" smtClean="0"/>
              <a:t>                                                     человек-легенда</a:t>
            </a:r>
            <a:endParaRPr lang="ru-RU" sz="3600" b="1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image2"/>
          <p:cNvPicPr>
            <a:picLocks noChangeAspect="1" noChangeArrowheads="1"/>
          </p:cNvPicPr>
          <p:nvPr/>
        </p:nvPicPr>
        <p:blipFill>
          <a:blip r:embed="rId2" cstate="print"/>
          <a:srcRect t="52917"/>
          <a:stretch>
            <a:fillRect/>
          </a:stretch>
        </p:blipFill>
        <p:spPr bwMode="auto">
          <a:xfrm>
            <a:off x="1219200" y="1600200"/>
            <a:ext cx="6989763" cy="46352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image11"/>
          <p:cNvPicPr>
            <a:picLocks noChangeAspect="1" noChangeArrowheads="1"/>
          </p:cNvPicPr>
          <p:nvPr/>
        </p:nvPicPr>
        <p:blipFill>
          <a:blip r:embed="rId2" cstate="print"/>
          <a:srcRect b="50824"/>
          <a:stretch>
            <a:fillRect/>
          </a:stretch>
        </p:blipFill>
        <p:spPr bwMode="auto">
          <a:xfrm>
            <a:off x="685800" y="838200"/>
            <a:ext cx="7561263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image11"/>
          <p:cNvPicPr>
            <a:picLocks noChangeAspect="1" noChangeArrowheads="1"/>
          </p:cNvPicPr>
          <p:nvPr/>
        </p:nvPicPr>
        <p:blipFill>
          <a:blip r:embed="rId2" cstate="print"/>
          <a:srcRect t="49889"/>
          <a:stretch>
            <a:fillRect/>
          </a:stretch>
        </p:blipFill>
        <p:spPr bwMode="auto">
          <a:xfrm>
            <a:off x="457200" y="304800"/>
            <a:ext cx="8206491" cy="5815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533400"/>
            <a:ext cx="8479398" cy="5638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i="1" dirty="0" err="1" smtClean="0">
                <a:solidFill>
                  <a:schemeClr val="tx1"/>
                </a:solidFill>
              </a:rPr>
              <a:t>Климовская</a:t>
            </a:r>
            <a:r>
              <a:rPr lang="ru-RU" sz="2800" i="1" dirty="0" smtClean="0">
                <a:solidFill>
                  <a:schemeClr val="tx1"/>
                </a:solidFill>
              </a:rPr>
              <a:t> на карте </a:t>
            </a:r>
            <a:r>
              <a:rPr lang="ru-RU" sz="2800" i="1" dirty="0" err="1" smtClean="0">
                <a:solidFill>
                  <a:schemeClr val="tx1"/>
                </a:solidFill>
              </a:rPr>
              <a:t>Коношского</a:t>
            </a:r>
            <a:r>
              <a:rPr lang="ru-RU" sz="2800" i="1" dirty="0" smtClean="0">
                <a:solidFill>
                  <a:schemeClr val="tx1"/>
                </a:solidFill>
              </a:rPr>
              <a:t> района</a:t>
            </a:r>
            <a:endParaRPr lang="ru-RU" sz="2800" dirty="0">
              <a:solidFill>
                <a:schemeClr val="tx1"/>
              </a:solidFill>
            </a:endParaRP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7224" y="1428736"/>
            <a:ext cx="7358114" cy="51244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1295400"/>
            <a:ext cx="8610600" cy="4843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6858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Комната Николая Павловича в родительском доме </a:t>
            </a:r>
            <a:endParaRPr lang="ru-RU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1295400"/>
            <a:ext cx="8534402" cy="4800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48400" y="609600"/>
            <a:ext cx="2057400" cy="11430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Озеро Святое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3352800"/>
            <a:ext cx="2895600" cy="2971800"/>
          </a:xfrm>
        </p:spPr>
        <p:txBody>
          <a:bodyPr/>
          <a:lstStyle/>
          <a:p>
            <a:r>
              <a:rPr lang="ru-RU" dirty="0" smtClean="0"/>
              <a:t>В церкви справа находилась школа, где учился </a:t>
            </a:r>
            <a:r>
              <a:rPr lang="ru-RU" dirty="0" err="1" smtClean="0"/>
              <a:t>Н.П.Лаверов</a:t>
            </a:r>
            <a:endParaRPr lang="ru-RU" dirty="0"/>
          </a:p>
        </p:txBody>
      </p:sp>
      <p:pic>
        <p:nvPicPr>
          <p:cNvPr id="4" name="Содержимое 5" descr="F:\для печати\IMG_9237.JPG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60648"/>
            <a:ext cx="5214974" cy="307183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rcRect l="12202" r="10345"/>
          <a:stretch>
            <a:fillRect/>
          </a:stretch>
        </p:blipFill>
        <p:spPr bwMode="auto">
          <a:xfrm>
            <a:off x="3395798" y="2743200"/>
            <a:ext cx="5272378" cy="38290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449407" cy="1342292"/>
          </a:xfrm>
        </p:spPr>
        <p:txBody>
          <a:bodyPr/>
          <a:lstStyle/>
          <a:p>
            <a:pPr algn="ctr"/>
            <a:r>
              <a:rPr lang="ru-RU" sz="2400" b="1" i="1" dirty="0" err="1" smtClean="0"/>
              <a:t>Геобиосферный</a:t>
            </a:r>
            <a:r>
              <a:rPr lang="ru-RU" sz="2400" b="1" i="1" dirty="0" smtClean="0"/>
              <a:t> стационар «</a:t>
            </a:r>
            <a:r>
              <a:rPr lang="ru-RU" sz="2400" b="1" i="1" dirty="0" err="1" smtClean="0"/>
              <a:t>Ротковец</a:t>
            </a:r>
            <a:r>
              <a:rPr lang="ru-RU" sz="2400" b="1" i="1" dirty="0" smtClean="0"/>
              <a:t>»,</a:t>
            </a:r>
            <a:br>
              <a:rPr lang="ru-RU" sz="2400" b="1" i="1" dirty="0" smtClean="0"/>
            </a:br>
            <a:r>
              <a:rPr lang="ru-RU" sz="2400" b="1" i="1" dirty="0" smtClean="0"/>
              <a:t/>
            </a:r>
            <a:br>
              <a:rPr lang="ru-RU" sz="2400" b="1" i="1" dirty="0" smtClean="0"/>
            </a:br>
            <a:r>
              <a:rPr lang="ru-RU" sz="2400" b="1" i="1" dirty="0" smtClean="0"/>
              <a:t>деревня Поповка, на полуострове озера Святое</a:t>
            </a:r>
            <a:endParaRPr lang="ru-RU" sz="2400" b="1" i="1" dirty="0"/>
          </a:p>
        </p:txBody>
      </p:sp>
      <p:pic>
        <p:nvPicPr>
          <p:cNvPr id="5" name="Содержимое 4" descr="F:\для печати\IMG_9231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905000"/>
            <a:ext cx="4648200" cy="3886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F:\для печати\IMG_9233.JPG"/>
          <p:cNvPicPr/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3733800"/>
            <a:ext cx="3952009" cy="3124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user\Desktop\26.11.21 ЛАВЕРОВ\IMG_9369.JPG"/>
          <p:cNvPicPr>
            <a:picLocks noChangeAspect="1" noChangeArrowheads="1"/>
          </p:cNvPicPr>
          <p:nvPr/>
        </p:nvPicPr>
        <p:blipFill>
          <a:blip r:embed="rId2" cstate="print"/>
          <a:srcRect l="6667" t="5711" r="4000"/>
          <a:stretch>
            <a:fillRect/>
          </a:stretch>
        </p:blipFill>
        <p:spPr bwMode="auto">
          <a:xfrm>
            <a:off x="457200" y="457200"/>
            <a:ext cx="8382000" cy="619653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173</TotalTime>
  <Words>49</Words>
  <Application>Microsoft Office PowerPoint</Application>
  <PresentationFormat>Экран (4:3)</PresentationFormat>
  <Paragraphs>15</Paragraphs>
  <Slides>22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Поток</vt:lpstr>
      <vt:lpstr>   12 января– день рождения Николая Павловича Лаверова                (1930 -  2016)</vt:lpstr>
      <vt:lpstr>Слайд 2</vt:lpstr>
      <vt:lpstr>Слайд 3</vt:lpstr>
      <vt:lpstr>Климовская на карте Коношского района</vt:lpstr>
      <vt:lpstr>Слайд 5</vt:lpstr>
      <vt:lpstr>Комната Николая Павловича в родительском доме </vt:lpstr>
      <vt:lpstr>Озеро Святое</vt:lpstr>
      <vt:lpstr>Геобиосферный стационар «Ротковец»,  деревня Поповка, на полуострове озера Святое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27 ноября – день памяти Николая Павловича лаверова</dc:title>
  <cp:lastModifiedBy>Школа</cp:lastModifiedBy>
  <cp:revision>21</cp:revision>
  <dcterms:modified xsi:type="dcterms:W3CDTF">2023-08-28T09:46:19Z</dcterms:modified>
</cp:coreProperties>
</file>