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308" r:id="rId4"/>
    <p:sldId id="281" r:id="rId5"/>
    <p:sldId id="309" r:id="rId6"/>
    <p:sldId id="259" r:id="rId7"/>
    <p:sldId id="310" r:id="rId8"/>
    <p:sldId id="306" r:id="rId9"/>
    <p:sldId id="311" r:id="rId10"/>
    <p:sldId id="314" r:id="rId11"/>
    <p:sldId id="307" r:id="rId12"/>
    <p:sldId id="316" r:id="rId13"/>
    <p:sldId id="317" r:id="rId14"/>
    <p:sldId id="318" r:id="rId15"/>
    <p:sldId id="319" r:id="rId16"/>
    <p:sldId id="313" r:id="rId17"/>
    <p:sldId id="312" r:id="rId18"/>
    <p:sldId id="315" r:id="rId19"/>
    <p:sldId id="260" r:id="rId20"/>
    <p:sldId id="320" r:id="rId21"/>
    <p:sldId id="261" r:id="rId22"/>
    <p:sldId id="292" r:id="rId23"/>
    <p:sldId id="280" r:id="rId24"/>
    <p:sldId id="321" r:id="rId25"/>
    <p:sldId id="322" r:id="rId26"/>
    <p:sldId id="323" r:id="rId27"/>
    <p:sldId id="276" r:id="rId28"/>
    <p:sldId id="324" r:id="rId29"/>
    <p:sldId id="325" r:id="rId30"/>
    <p:sldId id="327" r:id="rId31"/>
    <p:sldId id="326" r:id="rId32"/>
    <p:sldId id="328" r:id="rId33"/>
    <p:sldId id="274" r:id="rId34"/>
    <p:sldId id="265" r:id="rId35"/>
    <p:sldId id="264" r:id="rId36"/>
    <p:sldId id="273" r:id="rId37"/>
    <p:sldId id="329" r:id="rId38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66B3AB-4518-48D6-AD80-8F784AF2D952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2CC1C4-72B9-4DD9-BF87-F0DE751D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1780-1503-4AEA-A5E0-1AB250948FBE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122C-CF8F-4EF8-A483-56223B2C0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BAB8-5D4B-4A84-B9E2-5FE64F4C0E06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B3B5-83DC-4C49-A40C-D2A95666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CAC7-9887-4FD7-9B81-464860BC4DCE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F0EC-E215-4EB0-AC51-2ECF5AC7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E948-C71A-4AA9-A326-2C3B5553CA95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41E9-1CB9-4AE5-BE29-2DCC7284C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3B84-0B0A-43BB-A992-ED20411E70B1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89A9-B577-49ED-9F24-B4EF4ADF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E06B-8DBC-4D2A-B1D2-38472728973F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1359-972A-4758-8563-242F878B8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06B7-C6D0-43FE-9F36-6E37A2922C47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5A0D-B4D1-41F8-9A3C-594579A2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CF96-62E5-439F-A78E-D640A7058C05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C5C2-716D-4048-861D-C7094D3F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B3A-BAFB-46FE-9150-1853ADBE49B5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D9E1-ED21-44D2-87B2-73E1AF015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2C4E-56F9-4B82-9AC4-1C7026584E0D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5A1A-DCBE-4EA4-8A0A-286500F2D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E1AC-23B8-4756-97D8-D0A1CDAA39A2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7C3A-DADD-425B-8D5C-7E5B1707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01C7B-E473-415A-B633-C3EAF842EDD3}" type="datetime1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14585-707C-4035-B0A7-95C480A3D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2957532"/>
          </a:xfrm>
        </p:spPr>
        <p:txBody>
          <a:bodyPr/>
          <a:lstStyle/>
          <a:p>
            <a:r>
              <a:rPr lang="ru-RU" sz="5400" b="1" dirty="0" smtClean="0"/>
              <a:t>Памяти </a:t>
            </a:r>
            <a:br>
              <a:rPr lang="ru-RU" sz="5400" b="1" dirty="0" smtClean="0"/>
            </a:br>
            <a:r>
              <a:rPr lang="ru-RU" sz="5400" b="1" dirty="0" smtClean="0"/>
              <a:t>Николая Павловича </a:t>
            </a:r>
            <a:r>
              <a:rPr lang="ru-RU" sz="5400" b="1" dirty="0" err="1" smtClean="0"/>
              <a:t>Лаверова</a:t>
            </a:r>
            <a:r>
              <a:rPr lang="ru-RU" sz="5400" b="1" dirty="0" smtClean="0"/>
              <a:t> посвящается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b="1" dirty="0" smtClean="0"/>
              <a:t>Где учился будущий  академик?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32266"/>
            <a:ext cx="7560840" cy="2725734"/>
          </a:xfrm>
        </p:spPr>
        <p:txBody>
          <a:bodyPr/>
          <a:lstStyle/>
          <a:p>
            <a:r>
              <a:rPr lang="ru-RU" sz="2800" b="1" i="1" dirty="0" smtClean="0"/>
              <a:t>Озеро Святое, на берегу которого  в церкви (справа) была размещена после революции школа, где учился Николай</a:t>
            </a:r>
            <a:endParaRPr lang="ru-RU" sz="2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604664"/>
          </a:xfrm>
        </p:spPr>
        <p:txBody>
          <a:bodyPr/>
          <a:lstStyle/>
          <a:p>
            <a:r>
              <a:rPr lang="ru-RU" b="1" dirty="0" smtClean="0"/>
              <a:t>            Николай </a:t>
            </a:r>
            <a:r>
              <a:rPr lang="ru-RU" b="1" dirty="0" smtClean="0"/>
              <a:t>Павлович  </a:t>
            </a:r>
            <a:r>
              <a:rPr lang="ru-RU" b="1" dirty="0" err="1" smtClean="0"/>
              <a:t>Лаверов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  Школьные годы  (1937-1945)</a:t>
            </a:r>
            <a:endParaRPr lang="ru-RU" b="1" dirty="0"/>
          </a:p>
        </p:txBody>
      </p:sp>
      <p:pic>
        <p:nvPicPr>
          <p:cNvPr id="8" name="Содержимое 5" descr="F:\для печати\IMG_923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39248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2202" r="10345"/>
          <a:stretch>
            <a:fillRect/>
          </a:stretch>
        </p:blipFill>
        <p:spPr bwMode="auto">
          <a:xfrm>
            <a:off x="5000628" y="1643050"/>
            <a:ext cx="3921170" cy="284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Секундомер. </a:t>
            </a:r>
            <a:r>
              <a:rPr lang="ru-RU" dirty="0" smtClean="0"/>
              <a:t> Как этот привычный для нашего времени прибор, которым пользуются учителя физкультуры, связан с воспоминаниями о школьных годах </a:t>
            </a:r>
            <a:r>
              <a:rPr lang="ru-RU" dirty="0" err="1" smtClean="0"/>
              <a:t>Лаверова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/>
              <a:t>Парнем </a:t>
            </a:r>
            <a:r>
              <a:rPr lang="ru-RU" dirty="0" smtClean="0"/>
              <a:t>был Николай , </a:t>
            </a:r>
            <a:r>
              <a:rPr lang="ru-RU" dirty="0" smtClean="0"/>
              <a:t>по всей видимости, ответственным. Иначе бы не доверили два последних школьных года вести физкультуру у малышей в начальных классах, ставить оценки. Директор даже выдал ему секундомер - вещь редкую и дорогую.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Куда планировала устроить сына Клавдия </a:t>
            </a:r>
            <a:r>
              <a:rPr lang="ru-RU" b="1" dirty="0" err="1" smtClean="0"/>
              <a:t>Савватиевна</a:t>
            </a:r>
            <a:r>
              <a:rPr lang="ru-RU" b="1" dirty="0" smtClean="0"/>
              <a:t> после окончания им семилетки?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sz="2400" dirty="0" smtClean="0"/>
              <a:t>После окончания   семилетки   мама Николая хотела устроить  его счетоводом в  местное сельпо. Узнав об этом, Василий </a:t>
            </a:r>
            <a:r>
              <a:rPr lang="ru-RU" sz="2400" dirty="0" err="1" smtClean="0"/>
              <a:t>Мартынович</a:t>
            </a:r>
            <a:r>
              <a:rPr lang="ru-RU" sz="2400" dirty="0" smtClean="0"/>
              <a:t> Рачков(директор </a:t>
            </a:r>
            <a:r>
              <a:rPr lang="ru-RU" sz="2400" dirty="0" err="1" smtClean="0"/>
              <a:t>Климовской</a:t>
            </a:r>
            <a:r>
              <a:rPr lang="ru-RU" sz="2400" dirty="0" smtClean="0"/>
              <a:t> семилетней школы, хорошо известный  в то время в районе и за его пределами человек)  пришел к ним домой  и стал убеждать мать  немедленно отправить  Николая  в техникум. Без слез не обошлось. Тяжелый тогда  был период,  старший сын – первый помощник, его  отец Павел Николаевич, ещё не вернулся с фронта. Неизвестно, останется ли в живых. Василий </a:t>
            </a:r>
            <a:r>
              <a:rPr lang="ru-RU" sz="2400" dirty="0" err="1" smtClean="0"/>
              <a:t>Мартынович</a:t>
            </a:r>
            <a:r>
              <a:rPr lang="ru-RU" sz="2400" dirty="0" smtClean="0"/>
              <a:t> на это сказал: «Не  </a:t>
            </a:r>
            <a:r>
              <a:rPr lang="ru-RU" sz="2400" dirty="0" err="1" smtClean="0"/>
              <a:t>кликай</a:t>
            </a:r>
            <a:r>
              <a:rPr lang="ru-RU" sz="2400" dirty="0" smtClean="0"/>
              <a:t> беду, Клавдия </a:t>
            </a:r>
            <a:r>
              <a:rPr lang="ru-RU" sz="2400" dirty="0" err="1" smtClean="0"/>
              <a:t>Савватиевна</a:t>
            </a:r>
            <a:r>
              <a:rPr lang="ru-RU" sz="2400" dirty="0" smtClean="0"/>
              <a:t>.  Вернется твой Павел живым и здоровым,  поверь моему слову. Прожила ты самые тяжелые четыре года, осталось  немного потерпеть. А Николая собирай в дорогу. Не  для него работа в сельпо.   Учиться парню надо, учиться».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Все мы знаем, что наш земляк М.В.Ломоносов ушел из дому на учебу в Москву  с рыбным обозом, а как добирался до места учебы  (г.Кировск Мурманской области)</a:t>
            </a:r>
            <a:r>
              <a:rPr lang="ru-RU" b="1" dirty="0" err="1" smtClean="0"/>
              <a:t>Н.П.Лаверов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697559"/>
          </a:xfrm>
        </p:spPr>
        <p:txBody>
          <a:bodyPr/>
          <a:lstStyle/>
          <a:p>
            <a:r>
              <a:rPr lang="ru-RU" sz="2400" dirty="0" smtClean="0"/>
              <a:t>«На дворе стояла середина октября. Сборы были недолгими, мама нас проводила до </a:t>
            </a:r>
            <a:r>
              <a:rPr lang="ru-RU" sz="2400" dirty="0" err="1" smtClean="0"/>
              <a:t>Ерцева</a:t>
            </a:r>
            <a:r>
              <a:rPr lang="ru-RU" sz="2400" dirty="0" smtClean="0"/>
              <a:t>, дала пирожков </a:t>
            </a:r>
            <a:r>
              <a:rPr lang="ru-RU" sz="2400" dirty="0" smtClean="0"/>
              <a:t>в дорогу</a:t>
            </a:r>
            <a:r>
              <a:rPr lang="ru-RU" sz="2400" dirty="0" smtClean="0"/>
              <a:t>, позаботилась о том,  чтобы я  надел теплый свитер и бушлат.  </a:t>
            </a:r>
            <a:r>
              <a:rPr lang="ru-RU" sz="2400" b="1" dirty="0" smtClean="0"/>
              <a:t>Мы залезли  на крышу товарняка</a:t>
            </a:r>
            <a:r>
              <a:rPr lang="ru-RU" sz="2400" dirty="0" smtClean="0"/>
              <a:t>, «500-й веселый» - так назывался тогда этот поезд.  В вагонах – нары,  иногда там стояли лошади. На всех крышах ехали люди. До Кировска добирались трое суток.  Ночью спали,  привязав себя веревкой  и поясным ремнем к  трубе, чтобы не свалиться. Было страшновато.  После Кандалакши   появились  электрические провода.  Они висели низко, казалось,  провод точно тебя зацепит. Нам повезло – в какой-то момент  в  вагоне открыли дверь и удалось спуститься в теплушку,»-вспоминал Николай Павлович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Какой специальности обучался </a:t>
            </a:r>
            <a:r>
              <a:rPr lang="ru-RU" sz="4400" b="1" dirty="0" err="1" smtClean="0"/>
              <a:t>Н.Лавёров</a:t>
            </a:r>
            <a:r>
              <a:rPr lang="ru-RU" sz="4400" b="1" dirty="0" smtClean="0"/>
              <a:t> в Кировском техникуме?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i="1" dirty="0" smtClean="0"/>
              <a:t>Николай Павлович </a:t>
            </a:r>
            <a:r>
              <a:rPr lang="ru-RU" sz="3200" b="1" i="1" dirty="0" err="1" smtClean="0"/>
              <a:t>Лавёров</a:t>
            </a:r>
            <a:endParaRPr lang="ru-RU" sz="3200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r>
              <a:rPr lang="ru-RU" b="1" i="1" dirty="0" smtClean="0"/>
              <a:t>1945-1949</a:t>
            </a:r>
          </a:p>
          <a:p>
            <a:r>
              <a:rPr lang="ru-RU" b="1" i="1" dirty="0" smtClean="0"/>
              <a:t>Учеба  в Кировском </a:t>
            </a:r>
            <a:r>
              <a:rPr lang="ru-RU" b="1" i="1" dirty="0" err="1" smtClean="0"/>
              <a:t>горно</a:t>
            </a:r>
            <a:r>
              <a:rPr lang="ru-RU" b="1" i="1" dirty="0" smtClean="0"/>
              <a:t>- химическом техникуме</a:t>
            </a:r>
          </a:p>
          <a:p>
            <a:r>
              <a:rPr lang="ru-RU" sz="2400" b="1" dirty="0" smtClean="0"/>
              <a:t>В 1949 году окончил с отличием Кировский горно-химический техникум (Мурманская область), получил квалификацию </a:t>
            </a:r>
            <a:r>
              <a:rPr lang="ru-RU" sz="3200" b="1" dirty="0" smtClean="0"/>
              <a:t>горного техника-геолога.</a:t>
            </a:r>
            <a:endParaRPr lang="ru-RU" sz="3200" dirty="0"/>
          </a:p>
        </p:txBody>
      </p:sp>
      <p:pic>
        <p:nvPicPr>
          <p:cNvPr id="9" name="Picture 2" descr="H:\Documents and Settings\КСОШ\Рабочий стол\Новая папка\1-aKCxZQtl-BgsdGFpyfcTlg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50095"/>
            <a:ext cx="4038600" cy="400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71504"/>
          </a:xfrm>
        </p:spPr>
        <p:txBody>
          <a:bodyPr/>
          <a:lstStyle/>
          <a:p>
            <a:r>
              <a:rPr lang="ru-RU" dirty="0" smtClean="0"/>
              <a:t>Николай Павлович </a:t>
            </a:r>
            <a:r>
              <a:rPr lang="ru-RU" dirty="0" err="1" smtClean="0"/>
              <a:t>Лавёров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071546"/>
            <a:ext cx="3754760" cy="5357850"/>
          </a:xfrm>
        </p:spPr>
        <p:txBody>
          <a:bodyPr/>
          <a:lstStyle/>
          <a:p>
            <a:pPr>
              <a:buNone/>
            </a:pPr>
            <a:r>
              <a:rPr lang="ru-RU" altLang="ru-RU" sz="4000" b="1" dirty="0" smtClean="0"/>
              <a:t>    </a:t>
            </a:r>
            <a:r>
              <a:rPr lang="ru-RU" altLang="ru-RU" sz="4000" b="1" dirty="0" smtClean="0"/>
              <a:t>Выдающийся ученый, </a:t>
            </a:r>
          </a:p>
          <a:p>
            <a:pPr>
              <a:buNone/>
            </a:pPr>
            <a:r>
              <a:rPr lang="ru-RU" altLang="ru-RU" sz="4000" b="1" dirty="0" smtClean="0"/>
              <a:t> </a:t>
            </a:r>
            <a:r>
              <a:rPr lang="ru-RU" altLang="ru-RU" sz="4000" b="1" dirty="0" smtClean="0"/>
              <a:t>   </a:t>
            </a:r>
            <a:r>
              <a:rPr lang="ru-RU" altLang="ru-RU" sz="4000" b="1" dirty="0" smtClean="0"/>
              <a:t>без </a:t>
            </a:r>
            <a:r>
              <a:rPr lang="ru-RU" altLang="ru-RU" sz="4000" b="1" dirty="0" err="1" smtClean="0"/>
              <a:t>преуве-личения</a:t>
            </a:r>
            <a:r>
              <a:rPr lang="ru-RU" altLang="ru-RU" sz="4000" b="1" dirty="0" smtClean="0"/>
              <a:t> – </a:t>
            </a:r>
          </a:p>
          <a:p>
            <a:pPr>
              <a:buNone/>
            </a:pPr>
            <a:r>
              <a:rPr lang="ru-RU" altLang="ru-RU" sz="4000" b="1" dirty="0" smtClean="0"/>
              <a:t> </a:t>
            </a:r>
            <a:r>
              <a:rPr lang="ru-RU" altLang="ru-RU" sz="4000" b="1" dirty="0" smtClean="0"/>
              <a:t>     </a:t>
            </a:r>
            <a:r>
              <a:rPr lang="ru-RU" altLang="ru-RU" sz="4000" b="1" dirty="0" smtClean="0"/>
              <a:t>    человек - легенда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2" descr="E:\Лавёров Н.П\для печати\экск.лаверов\laverov.jpg"/>
          <p:cNvPicPr>
            <a:picLocks noChangeAspect="1" noChangeArrowheads="1"/>
          </p:cNvPicPr>
          <p:nvPr/>
        </p:nvPicPr>
        <p:blipFill>
          <a:blip r:embed="rId2" cstate="print"/>
          <a:srcRect r="11842"/>
          <a:stretch>
            <a:fillRect/>
          </a:stretch>
        </p:blipFill>
        <p:spPr bwMode="auto">
          <a:xfrm>
            <a:off x="323528" y="980728"/>
            <a:ext cx="4522905" cy="532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sz="3600" b="1" dirty="0" smtClean="0"/>
              <a:t>Какое высшее учебное заведение  по праву гордится тем, что  его  студентом был </a:t>
            </a:r>
            <a:r>
              <a:rPr lang="ru-RU" sz="3600" b="1" dirty="0" err="1" smtClean="0"/>
              <a:t>Н.П.Лаверов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17148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730426"/>
          </a:xfrm>
        </p:spPr>
        <p:txBody>
          <a:bodyPr/>
          <a:lstStyle/>
          <a:p>
            <a:r>
              <a:rPr lang="ru-RU" sz="2800" b="1" i="1" dirty="0" smtClean="0"/>
              <a:t>Николай Павлович </a:t>
            </a:r>
            <a:r>
              <a:rPr lang="ru-RU" sz="2800" b="1" i="1" dirty="0" err="1" smtClean="0"/>
              <a:t>Лавёров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1949-1954</a:t>
            </a:r>
            <a:endParaRPr lang="ru-RU" sz="2800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8363272" cy="1905075"/>
          </a:xfrm>
        </p:spPr>
        <p:txBody>
          <a:bodyPr/>
          <a:lstStyle/>
          <a:p>
            <a:r>
              <a:rPr lang="ru-RU" sz="2400" b="1" dirty="0" smtClean="0"/>
              <a:t>Московский </a:t>
            </a:r>
            <a:r>
              <a:rPr lang="ru-RU" sz="2400" b="1" dirty="0" smtClean="0"/>
              <a:t>институт цветных металлов и золота им. М.И. </a:t>
            </a:r>
            <a:r>
              <a:rPr lang="ru-RU" sz="2400" b="1" dirty="0" smtClean="0"/>
              <a:t>Калинина, куда  в 1949 году  поступил Николай  </a:t>
            </a:r>
            <a:r>
              <a:rPr lang="ru-RU" sz="2400" b="1" dirty="0" smtClean="0"/>
              <a:t>на геологоразведочный специальный факультет (кафедра геологии, поисков и разведки месторождений радиоактивных и редких элементов), который окончил с отличием в декабре 1954 года и получил квалификацию горного инженера-геолога.</a:t>
            </a:r>
            <a:endParaRPr lang="ru-RU" sz="2400" dirty="0"/>
          </a:p>
        </p:txBody>
      </p:sp>
      <p:pic>
        <p:nvPicPr>
          <p:cNvPr id="9" name="Picture 2" descr="H:\Documents and Settings\КСОШ\Рабочий стол\Новая папка\oldbuild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89" y="404664"/>
            <a:ext cx="5094755" cy="3550890"/>
          </a:xfrm>
          <a:prstGeom prst="rect">
            <a:avLst/>
          </a:prstGeom>
          <a:noFill/>
        </p:spPr>
      </p:pic>
      <p:pic>
        <p:nvPicPr>
          <p:cNvPr id="10" name="Picture 2" descr="H:\Documents and Settings\КСОШ\Рабочий стол\20181218_133951.jpg"/>
          <p:cNvPicPr>
            <a:picLocks noChangeAspect="1" noChangeArrowheads="1"/>
          </p:cNvPicPr>
          <p:nvPr/>
        </p:nvPicPr>
        <p:blipFill>
          <a:blip r:embed="rId3" cstate="print"/>
          <a:srcRect l="35309" t="4050" r="16109" b="12969"/>
          <a:stretch>
            <a:fillRect/>
          </a:stretch>
        </p:blipFill>
        <p:spPr bwMode="auto">
          <a:xfrm rot="10800000">
            <a:off x="6215074" y="1571612"/>
            <a:ext cx="1577468" cy="1515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2386" cy="4525963"/>
          </a:xfrm>
        </p:spPr>
        <p:txBody>
          <a:bodyPr/>
          <a:lstStyle/>
          <a:p>
            <a:pPr lvl="0"/>
            <a:r>
              <a:rPr lang="ru-RU" sz="4000" b="1" dirty="0" smtClean="0"/>
              <a:t>Какие направления науки были    предметом  </a:t>
            </a:r>
            <a:r>
              <a:rPr lang="ru-RU" sz="4000" b="1" dirty="0" smtClean="0"/>
              <a:t>изучения   </a:t>
            </a:r>
            <a:r>
              <a:rPr lang="ru-RU" sz="4000" b="1" dirty="0" smtClean="0"/>
              <a:t>ученого?</a:t>
            </a:r>
          </a:p>
          <a:p>
            <a:endParaRPr lang="ru-RU" sz="40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929718" y="2071678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smtClean="0"/>
              <a:t>Геология,  минералогия, геохимия</a:t>
            </a:r>
            <a:r>
              <a:rPr lang="ru-RU" sz="2400" b="1" dirty="0" smtClean="0"/>
              <a:t>,</a:t>
            </a:r>
            <a:r>
              <a:rPr lang="ru-RU" sz="2400" b="1" dirty="0" smtClean="0"/>
              <a:t> экология, </a:t>
            </a:r>
            <a:r>
              <a:rPr lang="ru-RU" sz="2400" b="1" dirty="0" smtClean="0"/>
              <a:t>сейсмология </a:t>
            </a:r>
            <a:r>
              <a:rPr lang="ru-RU" sz="2400" b="1" dirty="0" smtClean="0"/>
              <a:t>(изучение землетрясений)</a:t>
            </a:r>
            <a:r>
              <a:rPr lang="ru-RU" sz="2400" b="1" dirty="0" smtClean="0"/>
              <a:t> </a:t>
            </a:r>
            <a:r>
              <a:rPr lang="ru-RU" sz="2400" b="1" dirty="0" smtClean="0"/>
              <a:t>изучал месторождения радиоактивного </a:t>
            </a:r>
            <a:r>
              <a:rPr lang="ru-RU" sz="2400" b="1" dirty="0" smtClean="0"/>
              <a:t>сырья</a:t>
            </a:r>
          </a:p>
          <a:p>
            <a:r>
              <a:rPr lang="ru-RU" sz="2000" b="1" i="1" dirty="0" smtClean="0"/>
              <a:t>С </a:t>
            </a:r>
            <a:r>
              <a:rPr lang="ru-RU" sz="2000" b="1" i="1" dirty="0" smtClean="0"/>
              <a:t>1946 по 1966  ежегодно, начиная с мая и по октябрь ,  работал  в геологических экспедициях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3" descr="H:\Documents and Settings\КСОШ\Рабочий стол\20181218_133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2714620"/>
            <a:ext cx="4143404" cy="2330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2786058"/>
            <a:ext cx="4143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В последние годы жизни  в его обязанности и интересы, помимо всего что связано с атомной сферой, входят глобальные изменения климата и природной среды, исследования Арктики и Антарктики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r>
              <a:rPr lang="ru-RU" dirty="0" smtClean="0"/>
              <a:t>Точки на географической карте, связанные с именем </a:t>
            </a:r>
            <a:r>
              <a:rPr lang="ru-RU" dirty="0" err="1" smtClean="0"/>
              <a:t>Н.П.Лавёрова</a:t>
            </a:r>
            <a:r>
              <a:rPr lang="ru-RU" dirty="0" smtClean="0"/>
              <a:t>:    Архангельск, Москва, Пожарище,  Кировск, Байкал,   Спитак,  Киргизия, Чернобыль,  </a:t>
            </a:r>
            <a:r>
              <a:rPr lang="ru-RU" dirty="0" smtClean="0"/>
              <a:t>Поповка, Северодвинск</a:t>
            </a:r>
          </a:p>
          <a:p>
            <a:endParaRPr lang="ru-RU" dirty="0" smtClean="0"/>
          </a:p>
          <a:p>
            <a:r>
              <a:rPr lang="ru-RU" dirty="0" smtClean="0"/>
              <a:t>Расположите эти географические места по хронологии, относительно  первого  пребывания там </a:t>
            </a:r>
            <a:r>
              <a:rPr lang="ru-RU" dirty="0" err="1" smtClean="0"/>
              <a:t>Н.П.Лаверова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Точки на географической карте, связанные с именем Н.П.Лавёрова:    Архангельск, Москва, Пожарище,  Кировск, Байкал,   Спитак,  Киргизия, Чернобыль,  Поповка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Точки на географической карте, связанные с именем Н.П.Лавёрова:    Архангельск, Москва, Пожарище,  Кировск, Байкал,   Спитак,  Киргизия, Чернобыль,  Поповка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sz="3200" b="1" dirty="0" smtClean="0"/>
              <a:t>Пожарище, Поповка, Кировск, Москва,  Киргизия, Чернобыль, Спитак, Архангельск, Северодвинск, Байкал 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528" y="1600200"/>
            <a:ext cx="11427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ru-RU" sz="4000" b="1" dirty="0" smtClean="0"/>
              <a:t>Какие месторождения были  приоритетными для Николая </a:t>
            </a:r>
            <a:r>
              <a:rPr lang="ru-RU" sz="4000" b="1" dirty="0" err="1" smtClean="0"/>
              <a:t>Лаверова</a:t>
            </a:r>
            <a:r>
              <a:rPr lang="ru-RU" sz="4000" b="1" dirty="0" smtClean="0"/>
              <a:t> </a:t>
            </a:r>
            <a:r>
              <a:rPr lang="ru-RU" sz="4000" b="1" dirty="0" smtClean="0"/>
              <a:t>с точки зрения их изучения?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229600" cy="582594"/>
          </a:xfrm>
        </p:spPr>
        <p:txBody>
          <a:bodyPr/>
          <a:lstStyle/>
          <a:p>
            <a:r>
              <a:rPr lang="ru-RU" sz="2800" b="1" i="1" dirty="0" smtClean="0"/>
              <a:t>Николай Павлович </a:t>
            </a:r>
            <a:r>
              <a:rPr lang="ru-RU" sz="2800" b="1" i="1" dirty="0" err="1" smtClean="0"/>
              <a:t>Лавёров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71546"/>
            <a:ext cx="4729138" cy="5411807"/>
          </a:xfrm>
        </p:spPr>
        <p:txBody>
          <a:bodyPr/>
          <a:lstStyle/>
          <a:p>
            <a:pPr marL="0" indent="361950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Н.П.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Лавёров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посетил все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урановые месторождения в стране и почти все – за рубежом и вместе с А.О.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Смилкстын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М.В. Шумилиным опубликовал монографию «Зарубежные месторождения урана» (1983).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2" descr="H:\Documents and Settings\КСОШ\Рабочий стол\Лавёров Н.П\для печати\экскурсия\4f9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143272" cy="46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Были ли у академика </a:t>
            </a:r>
            <a:r>
              <a:rPr lang="ru-RU" sz="4400" b="1" dirty="0" err="1" smtClean="0"/>
              <a:t>Лаверова</a:t>
            </a:r>
            <a:r>
              <a:rPr lang="ru-RU" sz="4400" b="1" dirty="0" smtClean="0"/>
              <a:t> увлечения?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В первую очередь, это спорт.</a:t>
            </a:r>
          </a:p>
          <a:p>
            <a:r>
              <a:rPr lang="ru-RU" sz="2000" dirty="0" smtClean="0"/>
              <a:t>О спорте </a:t>
            </a:r>
            <a:r>
              <a:rPr lang="ru-RU" sz="2000" dirty="0" err="1" smtClean="0"/>
              <a:t>Лаверов</a:t>
            </a:r>
            <a:r>
              <a:rPr lang="ru-RU" sz="2000" dirty="0" smtClean="0"/>
              <a:t> говорил всегда  с воодушевлением. Это спутник всей его жизни, начиная с детства. В те годы с детьми не нянчились, с малолетства они сами пилили дрова, кололи. Шесть месяцев в году главный способ передвижения – на лыжах. Плюс охота, рыбалка, в ночное с лошадьми. Николай выигрывал школьные и районные соревнования по лыжам, отменно стрелял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Кировском заполярном техникуме  увлечение спортом продолжилось.   </a:t>
            </a:r>
          </a:p>
          <a:p>
            <a:r>
              <a:rPr lang="ru-RU" sz="2000" dirty="0" smtClean="0"/>
              <a:t>В техникуме спортом занимались все: лыжами, стрельбой, горными лыжами. В Кировске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6000" b="1" dirty="0" smtClean="0"/>
              <a:t>Родина </a:t>
            </a:r>
            <a:r>
              <a:rPr lang="ru-RU" sz="6000" b="1" dirty="0" err="1" smtClean="0"/>
              <a:t>Н.П.Лаверова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Расшифруйте аббревиатуру</a:t>
            </a:r>
          </a:p>
          <a:p>
            <a:r>
              <a:rPr lang="ru-RU" sz="4800" b="1" dirty="0" smtClean="0"/>
              <a:t> </a:t>
            </a:r>
            <a:r>
              <a:rPr lang="ru-RU" sz="4800" b="1" dirty="0" smtClean="0"/>
              <a:t>                  ГБС.</a:t>
            </a:r>
            <a:endParaRPr lang="ru-RU" sz="4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b="1" dirty="0" err="1" smtClean="0"/>
              <a:t>Геобиосферный</a:t>
            </a:r>
            <a:r>
              <a:rPr lang="ru-RU" b="1" dirty="0" smtClean="0"/>
              <a:t> стационар «</a:t>
            </a:r>
            <a:r>
              <a:rPr lang="ru-RU" b="1" dirty="0" err="1" smtClean="0"/>
              <a:t>Ротковец</a:t>
            </a:r>
            <a:r>
              <a:rPr lang="ru-RU" b="1" dirty="0" smtClean="0"/>
              <a:t>»</a:t>
            </a:r>
          </a:p>
          <a:p>
            <a:r>
              <a:rPr lang="ru-RU" sz="2000" dirty="0" smtClean="0"/>
              <a:t>Добившись многого на жизненном пути, </a:t>
            </a:r>
            <a:r>
              <a:rPr lang="ru-RU" sz="2000" dirty="0" err="1" smtClean="0"/>
              <a:t>Н,П,Лавёров</a:t>
            </a:r>
            <a:r>
              <a:rPr lang="ru-RU" sz="2000" dirty="0" smtClean="0"/>
              <a:t> не возгордился, не забыл свой край и своих земляков. В 2001 году в </a:t>
            </a:r>
            <a:r>
              <a:rPr lang="ru-RU" sz="2000" dirty="0" err="1" smtClean="0"/>
              <a:t>Климовской</a:t>
            </a:r>
            <a:r>
              <a:rPr lang="ru-RU" sz="2000" dirty="0" smtClean="0"/>
              <a:t>, </a:t>
            </a:r>
            <a:r>
              <a:rPr lang="ru-RU" sz="2000" dirty="0" err="1" smtClean="0"/>
              <a:t>в</a:t>
            </a:r>
            <a:r>
              <a:rPr lang="ru-RU" sz="2000" dirty="0" smtClean="0"/>
              <a:t> деревне Поповка, на берегу   красивейшего озера Святое начинает строиться научный центр. </a:t>
            </a:r>
          </a:p>
          <a:p>
            <a:r>
              <a:rPr lang="ru-RU" b="1" dirty="0" err="1" smtClean="0"/>
              <a:t>Ротковец</a:t>
            </a:r>
            <a:r>
              <a:rPr lang="ru-RU" b="1" dirty="0" smtClean="0"/>
              <a:t> – место уникальное.</a:t>
            </a:r>
          </a:p>
          <a:p>
            <a:r>
              <a:rPr lang="ru-RU" sz="1800" dirty="0" smtClean="0"/>
              <a:t>-Это  одно из самых  экологически   чистых   территорий   во  всем </a:t>
            </a:r>
            <a:r>
              <a:rPr lang="ru-RU" sz="1800" dirty="0" err="1" smtClean="0"/>
              <a:t>Северо</a:t>
            </a:r>
            <a:r>
              <a:rPr lang="ru-RU" sz="1800" dirty="0" smtClean="0"/>
              <a:t>–Западном  регионе.</a:t>
            </a:r>
          </a:p>
          <a:p>
            <a:r>
              <a:rPr lang="ru-RU" sz="1800" dirty="0" smtClean="0"/>
              <a:t>-Здесь множество  озер   с их  неповторимой  фауной,  которую  никто  никогда  не  изучал.</a:t>
            </a:r>
          </a:p>
          <a:p>
            <a:r>
              <a:rPr lang="ru-RU" sz="1800" dirty="0" smtClean="0"/>
              <a:t>-Это  особая  сейсмологическая  зона:  на  стыке  нескольких   пластов  земной  коры.</a:t>
            </a:r>
          </a:p>
          <a:p>
            <a:r>
              <a:rPr lang="ru-RU" sz="1800" dirty="0" smtClean="0"/>
              <a:t>Все  эти факторы  послужили толчком  для  создания  на  </a:t>
            </a:r>
            <a:r>
              <a:rPr lang="ru-RU" sz="1800" dirty="0" err="1" smtClean="0"/>
              <a:t>ротковецкой</a:t>
            </a:r>
            <a:r>
              <a:rPr lang="ru-RU" sz="1800" dirty="0" smtClean="0"/>
              <a:t>  земле   </a:t>
            </a:r>
            <a:r>
              <a:rPr lang="ru-RU" sz="1800" dirty="0" err="1" smtClean="0"/>
              <a:t>геобиосферного</a:t>
            </a:r>
            <a:r>
              <a:rPr lang="ru-RU" sz="1800" dirty="0" smtClean="0"/>
              <a:t>  стационара.</a:t>
            </a:r>
          </a:p>
          <a:p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Награды Н.П. </a:t>
            </a:r>
            <a:r>
              <a:rPr lang="ru-RU" sz="4800" b="1" dirty="0" err="1" smtClean="0"/>
              <a:t>Лаверова</a:t>
            </a:r>
            <a:r>
              <a:rPr lang="ru-RU" sz="4800" b="1" dirty="0" smtClean="0"/>
              <a:t> ?</a:t>
            </a:r>
            <a:endParaRPr lang="ru-RU" sz="4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i="1" dirty="0" smtClean="0"/>
              <a:t>Николай Павлович </a:t>
            </a:r>
            <a:r>
              <a:rPr lang="ru-RU" sz="2400" b="1" i="1" dirty="0" err="1" smtClean="0"/>
              <a:t>Лавёров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r>
              <a:rPr lang="ru-RU" sz="2400" b="1" dirty="0" smtClean="0"/>
              <a:t>Николай Павлович </a:t>
            </a:r>
            <a:r>
              <a:rPr lang="ru-RU" sz="2400" b="1" dirty="0" err="1" smtClean="0"/>
              <a:t>Лавёров</a:t>
            </a:r>
            <a:r>
              <a:rPr lang="ru-RU" sz="2400" b="1" dirty="0" smtClean="0"/>
              <a:t> – полный кавалер ордена «За заслуги перед Отечеством» (1999, 2005, 2008), награжден орденом «Знак Почета» (1971), двумя орденами Трудового Красного Знамени (1981, 1986), медалью «За доблестный труд». «Заслуженный геолог РСФСР» (1980).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r>
              <a:rPr lang="ru-RU" sz="2400" b="1" dirty="0" smtClean="0"/>
              <a:t>Научные достижения и общественная деятельность Н.П. </a:t>
            </a:r>
            <a:r>
              <a:rPr lang="ru-RU" sz="2400" b="1" dirty="0" err="1" smtClean="0"/>
              <a:t>Лавёрова</a:t>
            </a:r>
            <a:r>
              <a:rPr lang="ru-RU" sz="2400" b="1" dirty="0" smtClean="0"/>
              <a:t> отмечены высокими правительственными наградами, почетными званиями, премиями.</a:t>
            </a:r>
            <a:endParaRPr lang="ru-RU" sz="2400" dirty="0"/>
          </a:p>
        </p:txBody>
      </p:sp>
      <p:pic>
        <p:nvPicPr>
          <p:cNvPr id="3075" name="Picture 3" descr="C:\Users\User\Desktop\1407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8997"/>
            <a:ext cx="4357718" cy="16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Николай Павлович </a:t>
            </a:r>
            <a:r>
              <a:rPr lang="ru-RU" b="1" i="1" dirty="0" err="1" smtClean="0"/>
              <a:t>Лавёров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 marL="0" indent="360363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Н.П. </a:t>
            </a:r>
            <a:r>
              <a:rPr lang="ru-RU" b="1" dirty="0" err="1" smtClean="0"/>
              <a:t>Лавёров</a:t>
            </a:r>
            <a:r>
              <a:rPr lang="ru-RU" b="1" dirty="0" smtClean="0"/>
              <a:t> – лидер научной школы «Радиогеология, изотопная геохронология и </a:t>
            </a:r>
            <a:r>
              <a:rPr lang="ru-RU" b="1" dirty="0" err="1" smtClean="0"/>
              <a:t>радиогеоэкология</a:t>
            </a:r>
            <a:r>
              <a:rPr lang="ru-RU" b="1" dirty="0" smtClean="0"/>
              <a:t>», у истоков создания которой стояли академики В.И. Вернадский, А.Е. Ферсман, Д.И. Щербаков.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4417225" cy="29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i="1" dirty="0" smtClean="0"/>
              <a:t>Николай Павлович </a:t>
            </a:r>
            <a:r>
              <a:rPr lang="ru-RU" sz="2800" b="1" i="1" dirty="0" err="1" smtClean="0"/>
              <a:t>Лавёров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472518" cy="4983179"/>
          </a:xfrm>
        </p:spPr>
        <p:txBody>
          <a:bodyPr/>
          <a:lstStyle/>
          <a:p>
            <a:r>
              <a:rPr lang="ru-RU" sz="2000" dirty="0" smtClean="0"/>
              <a:t>"Николай Павлович был феноменальным человеком, его можно без преувеличения назвать героем нашего времени, – отметил в своем выступлении </a:t>
            </a:r>
            <a:r>
              <a:rPr lang="ru-RU" sz="2000" b="1" dirty="0" smtClean="0"/>
              <a:t> академик РАН, советник Президиума РАН Б. Ф. Мясоедов, – </a:t>
            </a:r>
            <a:r>
              <a:rPr lang="ru-RU" sz="2000" dirty="0" smtClean="0"/>
              <a:t>Он обладал энциклопедическими знаниями и имел стратегические и государственные подходы к решению проблем, которые перед ним возникали. К примеру, он первый поставил проблему радиоактивных отходов.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098" name="Picture 2" descr="C:\Users\User\Desktop\4389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0" y="3500438"/>
            <a:ext cx="46698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Николай Павлович </a:t>
            </a:r>
            <a:r>
              <a:rPr lang="ru-RU" b="1" i="1" dirty="0" err="1" smtClean="0"/>
              <a:t>Лавёров</a:t>
            </a:r>
            <a:endParaRPr lang="ru-RU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85860"/>
            <a:ext cx="81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 Н. П.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Лавёрова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как жизнь всех великих людей, оставила яркий след в душах знавших его людей и заставила задуматься о собственном предназначении: пусть не все из нас гениальны, но ведь гореть, а не тлеть – по силам каждому.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Факел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Лавёрова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указывает путь.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06" y="3571876"/>
            <a:ext cx="5318162" cy="299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ru-RU" dirty="0" smtClean="0"/>
              <a:t>Изучать биографии великих людей – полезное дело, тем более знать и хотеть узнать о человеке, с чьей судьбой связаны  личные судьбы учеников </a:t>
            </a:r>
            <a:r>
              <a:rPr lang="ru-RU" dirty="0" err="1" smtClean="0"/>
              <a:t>Коношской</a:t>
            </a:r>
            <a:r>
              <a:rPr lang="ru-RU" dirty="0" smtClean="0"/>
              <a:t> средней школы, наши с вами судьбы.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29652" y="1600200"/>
            <a:ext cx="25714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err="1" smtClean="0"/>
              <a:t>Н.П.Лавёров</a:t>
            </a:r>
            <a:r>
              <a:rPr lang="ru-RU" sz="2800" b="1" dirty="0" smtClean="0"/>
              <a:t>,</a:t>
            </a:r>
            <a:r>
              <a:rPr lang="ru-RU" b="1" dirty="0" smtClean="0"/>
              <a:t> </a:t>
            </a:r>
            <a:r>
              <a:rPr lang="ru-RU" sz="2400" b="1" dirty="0" smtClean="0"/>
              <a:t>малая родина - </a:t>
            </a:r>
            <a:r>
              <a:rPr lang="ru-RU" sz="2400" b="1" dirty="0" err="1" smtClean="0"/>
              <a:t>Климовская</a:t>
            </a:r>
            <a:r>
              <a:rPr lang="ru-RU" sz="2400" b="1" dirty="0" smtClean="0"/>
              <a:t>  (исторически  РОТКОВЕЦ)  на карте </a:t>
            </a:r>
            <a:r>
              <a:rPr lang="ru-RU" sz="2400" b="1" dirty="0" err="1" smtClean="0"/>
              <a:t>Коношского</a:t>
            </a:r>
            <a:r>
              <a:rPr lang="ru-RU" sz="2400" b="1" dirty="0" smtClean="0"/>
              <a:t> района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5740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428736"/>
            <a:ext cx="4535515" cy="315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E:\Лавёров Н.П\для печати\экск.лаверов\родительский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4105596" cy="23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Родительский дом в деревне Пожарище (</a:t>
            </a:r>
            <a:r>
              <a:rPr lang="ru-RU" b="1" dirty="0" err="1" smtClean="0"/>
              <a:t>Климовская</a:t>
            </a:r>
            <a:r>
              <a:rPr lang="ru-RU" b="1" dirty="0" smtClean="0"/>
              <a:t>), где в 1930 году 12 января в семье  </a:t>
            </a:r>
            <a:r>
              <a:rPr lang="ru-RU" b="1" dirty="0" err="1" smtClean="0"/>
              <a:t>Лавёровых</a:t>
            </a:r>
            <a:r>
              <a:rPr lang="ru-RU" b="1" dirty="0" smtClean="0"/>
              <a:t>  родился  сын Николай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рождения будущего Ученого, академика, вице-президента Академии Наук РФ?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584176"/>
          </a:xfrm>
        </p:spPr>
        <p:txBody>
          <a:bodyPr/>
          <a:lstStyle/>
          <a:p>
            <a:r>
              <a:rPr lang="ru-RU" sz="6000" b="1" i="1" dirty="0" smtClean="0"/>
              <a:t>12 января – день рождения </a:t>
            </a:r>
            <a:r>
              <a:rPr lang="ru-RU" sz="6000" b="1" i="1" dirty="0" err="1" smtClean="0"/>
              <a:t>Н.П.Лавёрова</a:t>
            </a:r>
            <a:endParaRPr lang="ru-RU" sz="6000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429652" y="1916832"/>
            <a:ext cx="257148" cy="4441126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1427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2386" cy="4525963"/>
          </a:xfrm>
        </p:spPr>
        <p:txBody>
          <a:bodyPr/>
          <a:lstStyle/>
          <a:p>
            <a:r>
              <a:rPr lang="ru-RU" sz="5400" b="1" dirty="0" smtClean="0"/>
              <a:t>Что вы знаете о родителях Николая Павловича?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E06B-8DBC-4D2A-B1D2-38472728973F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F1359-972A-4758-8563-242F878B8E6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Родители Клавдия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Савватиевна</a:t>
            </a:r>
            <a:r>
              <a:rPr lang="ru-RU" sz="2800" b="1" i="1" dirty="0" smtClean="0">
                <a:solidFill>
                  <a:schemeClr val="tx1"/>
                </a:solidFill>
              </a:rPr>
              <a:t>  и Павел  Николаевич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Лавёровы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:\для печати\IMG_93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" t="7003" r="8397" b="11190"/>
          <a:stretch>
            <a:fillRect/>
          </a:stretch>
        </p:blipFill>
        <p:spPr bwMode="auto">
          <a:xfrm>
            <a:off x="1331640" y="1916832"/>
            <a:ext cx="6408712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smtClean="0"/>
              <a:t>1.4. Родители</a:t>
            </a:r>
          </a:p>
          <a:p>
            <a:r>
              <a:rPr lang="ru-RU" sz="1800" dirty="0" smtClean="0"/>
              <a:t>Семья  </a:t>
            </a:r>
            <a:r>
              <a:rPr lang="ru-RU" sz="1800" dirty="0" smtClean="0"/>
              <a:t>была большой и </a:t>
            </a:r>
            <a:r>
              <a:rPr lang="ru-RU" sz="1800" dirty="0" smtClean="0"/>
              <a:t>дружной</a:t>
            </a:r>
            <a:r>
              <a:rPr lang="ru-RU" sz="1800" dirty="0" smtClean="0"/>
              <a:t>.  Отец  был  добрым,  но  строгим,  от детей требовал   соблюдения  традиций  семьи – порядка во всем и дисциплины. Образование он имел слабое, зато безупречные нравственные принципы. Деда посадили – он его троих детей взял к себе Арестовали зятя – и его детей приютил. Вместе со своими тянул восьмерых детей. Немногословный, выдержанный: ни голоса не повысил, ни слова упрека не сказал. Воевал в финскую, Отечественную начал под Москвой, закончил в Кенигсберге, довелось и японцев бить, четыре ранения, две контузии.  Павел Николаевич был человеком, готовым прийти на помощь каждому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Мама, Клавдия </a:t>
            </a:r>
            <a:r>
              <a:rPr lang="ru-RU" sz="1800" dirty="0" err="1" smtClean="0"/>
              <a:t>Савватиевна</a:t>
            </a:r>
            <a:r>
              <a:rPr lang="ru-RU" sz="1800" dirty="0" smtClean="0"/>
              <a:t>,  была очень мягким человеком  с исключительно доброй душой. К тому же она обладала превосходным чувством  юмора и талантом рассказчика.  Она родила семерых детей.</a:t>
            </a:r>
          </a:p>
          <a:p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E948-C71A-4AA9-A326-2C3B5553CA95}" type="datetime1">
              <a:rPr lang="ru-RU" smtClean="0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841E9-1CB9-4AE5-BE29-2DCC7284C4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6702286</TotalTime>
  <Words>1453</Words>
  <Application>Microsoft Office PowerPoint</Application>
  <PresentationFormat>Экран (4:3)</PresentationFormat>
  <Paragraphs>142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Праздник классический</vt:lpstr>
      <vt:lpstr>Памяти  Николая Павловича Лаверова посвящается</vt:lpstr>
      <vt:lpstr>Николай Павлович Лавёров</vt:lpstr>
      <vt:lpstr>Слайд 3</vt:lpstr>
      <vt:lpstr>Н.П.Лавёров, малая родина - Климовская  (исторически  РОТКОВЕЦ)  на карте Коношского района</vt:lpstr>
      <vt:lpstr>Слайд 5</vt:lpstr>
      <vt:lpstr>12 января – день рождения Н.П.Лавёрова</vt:lpstr>
      <vt:lpstr>Слайд 7</vt:lpstr>
      <vt:lpstr>Родители Клавдия Савватиевна  и Павел  Николаевич  Лавёровы</vt:lpstr>
      <vt:lpstr>Слайд 9</vt:lpstr>
      <vt:lpstr>Слайд 10</vt:lpstr>
      <vt:lpstr>Озеро Святое, на берегу которого  в церкви (справа) была размещена после революции школа, где учился Николай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Николай Павлович Лавёров</vt:lpstr>
      <vt:lpstr>Слайд 20</vt:lpstr>
      <vt:lpstr>Николай Павлович Лавёров      1949-1954</vt:lpstr>
      <vt:lpstr>Слайд 22</vt:lpstr>
      <vt:lpstr>Слайд 23</vt:lpstr>
      <vt:lpstr>Слайд 24</vt:lpstr>
      <vt:lpstr>Слайд 25</vt:lpstr>
      <vt:lpstr>Слайд 26</vt:lpstr>
      <vt:lpstr>Николай Павлович Лавёров</vt:lpstr>
      <vt:lpstr>Слайд 28</vt:lpstr>
      <vt:lpstr>Слайд 29</vt:lpstr>
      <vt:lpstr>Слайд 30</vt:lpstr>
      <vt:lpstr>Слайд 31</vt:lpstr>
      <vt:lpstr>Слайд 32</vt:lpstr>
      <vt:lpstr>Николай Павлович Лавёров</vt:lpstr>
      <vt:lpstr>Николай Павлович Лавёров</vt:lpstr>
      <vt:lpstr>Николай Павлович Лавёров</vt:lpstr>
      <vt:lpstr>Николай Павлович Лавёров</vt:lpstr>
      <vt:lpstr>Заключение.</vt:lpstr>
    </vt:vector>
  </TitlesOfParts>
  <Company>КСОШ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ветераны. Учителя начальной школы</dc:title>
  <dc:creator>школа</dc:creator>
  <dc:description>http://aida.ucoz.ru</dc:description>
  <cp:lastModifiedBy>Пользователь Windows</cp:lastModifiedBy>
  <cp:revision>163</cp:revision>
  <dcterms:created xsi:type="dcterms:W3CDTF">2014-05-01T10:00:49Z</dcterms:created>
  <dcterms:modified xsi:type="dcterms:W3CDTF">2021-01-13T19:13:56Z</dcterms:modified>
  <cp:category>шаблоны к Powerpoint</cp:category>
</cp:coreProperties>
</file>