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0" r:id="rId3"/>
    <p:sldMasterId id="2147483677" r:id="rId4"/>
    <p:sldMasterId id="2147483700" r:id="rId5"/>
    <p:sldMasterId id="2147483712" r:id="rId6"/>
    <p:sldMasterId id="2147483724" r:id="rId7"/>
  </p:sldMasterIdLst>
  <p:notesMasterIdLst>
    <p:notesMasterId r:id="rId29"/>
  </p:notesMasterIdLst>
  <p:handoutMasterIdLst>
    <p:handoutMasterId r:id="rId30"/>
  </p:handoutMasterIdLst>
  <p:sldIdLst>
    <p:sldId id="299" r:id="rId8"/>
    <p:sldId id="4077" r:id="rId9"/>
    <p:sldId id="3984" r:id="rId10"/>
    <p:sldId id="4078" r:id="rId11"/>
    <p:sldId id="3988" r:id="rId12"/>
    <p:sldId id="4080" r:id="rId13"/>
    <p:sldId id="3985" r:id="rId14"/>
    <p:sldId id="3986" r:id="rId15"/>
    <p:sldId id="3989" r:id="rId16"/>
    <p:sldId id="4083" r:id="rId17"/>
    <p:sldId id="4084" r:id="rId18"/>
    <p:sldId id="4085" r:id="rId19"/>
    <p:sldId id="4089" r:id="rId20"/>
    <p:sldId id="4090" r:id="rId21"/>
    <p:sldId id="4091" r:id="rId22"/>
    <p:sldId id="4095" r:id="rId23"/>
    <p:sldId id="4092" r:id="rId24"/>
    <p:sldId id="4093" r:id="rId25"/>
    <p:sldId id="4094" r:id="rId26"/>
    <p:sldId id="4004" r:id="rId27"/>
    <p:sldId id="30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5C8DC47-C9F1-431C-AC38-276CEA6DC558}">
          <p14:sldIdLst>
            <p14:sldId id="299"/>
            <p14:sldId id="4077"/>
            <p14:sldId id="3984"/>
            <p14:sldId id="4078"/>
            <p14:sldId id="3988"/>
            <p14:sldId id="4080"/>
            <p14:sldId id="3985"/>
            <p14:sldId id="3986"/>
            <p14:sldId id="3989"/>
            <p14:sldId id="4083"/>
            <p14:sldId id="4084"/>
            <p14:sldId id="4085"/>
            <p14:sldId id="4089"/>
            <p14:sldId id="4090"/>
            <p14:sldId id="4091"/>
            <p14:sldId id="4095"/>
            <p14:sldId id="4092"/>
            <p14:sldId id="4093"/>
            <p14:sldId id="4094"/>
            <p14:sldId id="4004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T" initials="K" lastIdx="2" clrIdx="0">
    <p:extLst>
      <p:ext uri="{19B8F6BF-5375-455C-9EA6-DF929625EA0E}">
        <p15:presenceInfo xmlns:p15="http://schemas.microsoft.com/office/powerpoint/2012/main" userId="KO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31E"/>
    <a:srgbClr val="FF3333"/>
    <a:srgbClr val="FFFFFF"/>
    <a:srgbClr val="FF2F2F"/>
    <a:srgbClr val="929292"/>
    <a:srgbClr val="454545"/>
    <a:srgbClr val="E41D37"/>
    <a:srgbClr val="FB3833"/>
    <a:srgbClr val="E10A05"/>
    <a:srgbClr val="FB3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5178" autoAdjust="0"/>
  </p:normalViewPr>
  <p:slideViewPr>
    <p:cSldViewPr snapToGrid="0">
      <p:cViewPr varScale="1">
        <p:scale>
          <a:sx n="68" d="100"/>
          <a:sy n="68" d="100"/>
        </p:scale>
        <p:origin x="115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92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47EB21A-68AC-4AC0-9A3F-5BF4B1925A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849F85-133F-40E1-993E-C2B0C33FB4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BA606-A5A8-4A89-9C45-D0816BE5346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223341-6CE6-4AC3-87A4-761D1CF22F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886986-7EB9-4DC6-8E9E-7916482B8D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CC24E-51F2-4E19-A5DA-40A1C1B0F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44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6FB91-E683-410E-A88A-E006059DBD09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ED74B-6FF5-41CC-9D68-31ACE6635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4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062bf4e4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062bf4e422_0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73" name="Google Shape;73;g3062bf4e422_0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583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7cbb1986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7cbb1986c_0_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81" name="Google Shape;81;g2e7cbb1986c_0_11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805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730798df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730798dfb_0_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85" name="Google Shape;85;g30730798dfb_0_1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4559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5ebee888b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15ebee888bc_3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9" name="Google Shape;129;g15ebee888bc_3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933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5ebee888b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15ebee888bc_3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" name="Google Shape;106;g15ebee888bc_3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9306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4deedfb5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f4deedfb57_0_2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95" name="Google Shape;95;g1f4deedfb57_0_27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16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7d4d02c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7d4d02ce3_0_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07" name="Google Shape;107;g2e7d4d02ce3_0_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7150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9" name="Google Shape;139;p12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321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i="0" kern="1200" baseline="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5F76C5-C9CE-455A-8F1E-238A92E86E4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894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83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713E5-8E94-4076-B6CC-CA42C331C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C9C0E-9FBE-4885-9860-ECB225E1D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D97C8-7E38-4DA4-8F96-383F6399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0011" y="6129337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77E19C-80D3-4AF4-BF4A-138B61F0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469C89-1134-4CAF-BF69-59E3F26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60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0FC27-A8A2-4C04-A3AC-171ADB9D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0F3E9-2CAF-43B4-80DC-B9EF7C920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BCF258-1585-4548-ABEC-8AFFB0F65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06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624F3-89AD-4542-8E0C-AD1E40FC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90B37-A4A0-443C-A14D-87EC088B7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F95EC0-EA96-4D74-A394-54004A12E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264960-59BC-4905-BE29-A92763D80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FD650C-1DD6-4856-9A16-866FC463C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7912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7C965-C0A3-40B4-AA39-DCE45215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95612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E641C-96A7-42F3-A904-0359D92C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968359-48CE-47D2-A2C6-F58B8DC0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60518B-3C36-4708-A526-74EDAC07B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3611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708A2-6921-4E22-8926-55476283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E1F610-2969-45EA-9B6C-94BE311D7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A08C96-0456-4105-B188-C0C82D7C0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669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BCA7D-F6DA-40B6-8D6C-253E7A04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FF3F99-1C2D-4851-B37F-204EE91E5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6AF1C7-86AD-4281-B349-D0CD1C03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23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C79AC7-57DF-4500-B1E8-9B1B90630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812B99-8E78-406A-9183-338CA97CC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7D2CD6-4CED-47A4-85C6-F0D5ADBC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94A3C0-1DFF-454F-A3DC-5B3EB1A1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B6-E4B8-4B1D-B02F-BADAFF6F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3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713E5-8E94-4076-B6CC-CA42C331C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C9C0E-9FBE-4885-9860-ECB225E1D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D97C8-7E38-4DA4-8F96-383F6399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77E19C-80D3-4AF4-BF4A-138B61F0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469C89-1134-4CAF-BF69-59E3F26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9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0FC27-A8A2-4C04-A3AC-171ADB9D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0F3E9-2CAF-43B4-80DC-B9EF7C920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BCF258-1585-4548-ABEC-8AFFB0F65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08972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624F3-89AD-4542-8E0C-AD1E40FC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90B37-A4A0-443C-A14D-87EC088B7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F95EC0-EA96-4D74-A394-54004A12E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264960-59BC-4905-BE29-A92763D80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FD650C-1DD6-4856-9A16-866FC463C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3640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7C965-C0A3-40B4-AA39-DCE45215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66335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E641C-96A7-42F3-A904-0359D92C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968359-48CE-47D2-A2C6-F58B8DC0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60518B-3C36-4708-A526-74EDAC07B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907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708A2-6921-4E22-8926-55476283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E1F610-2969-45EA-9B6C-94BE311D7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A08C96-0456-4105-B188-C0C82D7C0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9643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BCA7D-F6DA-40B6-8D6C-253E7A04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FF3F99-1C2D-4851-B37F-204EE91E5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6AF1C7-86AD-4281-B349-D0CD1C03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386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C79AC7-57DF-4500-B1E8-9B1B90630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812B99-8E78-406A-9183-338CA97CC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7D2CD6-4CED-47A4-85C6-F0D5ADBC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94A3C0-1DFF-454F-A3DC-5B3EB1A1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B6-E4B8-4B1D-B02F-BADAFF6F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07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998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AF792-267C-4313-9CBE-349F7D5F9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EEB960-0DEC-49E4-95E3-CF4B93805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986BD-0535-42A2-997C-93A30A71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252F7D-46AD-4843-8335-056D7243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28847C-58E3-41F6-BD83-15C3FBDD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902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85C6-7A45-4D86-A72C-C36D53A9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7F452-4247-4D1E-9183-B66F917C1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68B10-3614-41FF-B38C-70F57509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415514-9CAA-4F36-BC38-7DC08B5E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53A74-7041-463E-96A2-5107BF39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712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1D2A0-7BA9-4E2D-94CF-869C1778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024E9C-E183-4C29-8D5B-ABCCC0F06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391AC9-20A2-4DC2-8333-C23445B3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3FFDD0-CE6B-4081-B5A1-087F7A81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C4E41-CEF3-490F-9599-52EE985F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90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4C2FD-4CF1-494B-B57D-41B042148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1F9C4-E590-41A6-991D-55C740D36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AEA3AE-C2D3-4010-9B31-293B605FE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C109C0-B044-425F-BE35-0A88F852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292E29-682A-4B7D-9F32-3196830A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D3EC5-5A27-4869-BDC8-FD8EE3FB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898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ACF2E-A6C9-4D03-904A-A5F6D840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B97BEA-8BF8-4DA5-A93C-8A8F0858D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50634E-8360-487D-A7EA-549734EE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5F8513-FABC-46CA-BB07-D4B7515CB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4CEBAD-DA3C-4949-8992-3B3CAC85C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B7BCE5-ACB7-4153-A1AB-4031FBEC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DA97F3-4FC7-46FE-B229-5706BAC2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FC19DC1-F9E5-4A8F-9517-D8273DB3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952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052BC-0C55-42DC-AAAC-51CBF900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C31067-8E5C-4F80-9F25-BDA7BCE1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D330A5-5B52-4D69-93A5-CC9B8529F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EE7FD7-8300-49A1-96B5-68B3FF86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709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035E4E-620F-48D0-BC8B-1ECED904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944A20-BEC9-4698-90EF-DCF4BB3B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38A7A4-9855-46AD-9131-508931F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713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F079A-7606-4E03-8864-566065C2F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7A15EE-7EC6-4216-9F40-4142F1953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6058BF-639A-447E-B9E9-21F7E0243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92E2AF-7E3E-4475-9457-38AE2634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CF0D72-406F-433A-BE03-28F8D9C8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854E6-F62E-43FF-97BB-8D417395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591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D4A04-6333-4762-A5B1-F77F9CC32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9EFE58-4009-45C2-B1D7-76D4E4E4B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0C5E6D-7FD0-45A0-B7C9-F68DD47DA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005A88-6557-4120-B1A8-07AEAC04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DA2F85-0887-47AA-99F6-CE92E226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F6ADDB-3FE8-4C1B-8885-A0C8ECC8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863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90FA7-B556-46AD-9BF8-5339849F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69A240-2418-49CF-B323-A45160371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90908-C2A7-4F20-9B3E-3136F41835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F2B05B-308B-4F9B-A986-1C4C02B10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E3F893-B17C-4CC2-ADC2-1E1F9970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1390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1D8E52A-1DD2-405F-8EC8-B0570DE42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013A94-508B-4755-9F15-89D6B26EE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54D66-1BDB-4A39-B1E4-5963B825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67"/>
            <a:ext cx="2743200" cy="365125"/>
          </a:xfrm>
          <a:prstGeom prst="rect">
            <a:avLst/>
          </a:prstGeom>
        </p:spPr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2E15C-C369-47C7-9627-E7673879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80078F-F182-4A60-BDF9-964914E4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1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333501" y="196849"/>
            <a:ext cx="9525000" cy="430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913130" y="6404851"/>
            <a:ext cx="1528233" cy="1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609601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67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1333501" y="196849"/>
            <a:ext cx="952500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1770378" y="1294827"/>
            <a:ext cx="865124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108" lvl="0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216" lvl="1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324" lvl="2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432" lvl="3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5539" lvl="4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2648" lvl="5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199756" lvl="6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6863" lvl="7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3972" lvl="8" indent="-22855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913130" y="6404851"/>
            <a:ext cx="1528233" cy="1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609601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870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AF792-267C-4313-9CBE-349F7D5F9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EEB960-0DEC-49E4-95E3-CF4B93805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986BD-0535-42A2-997C-93A30A71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252F7D-46AD-4843-8335-056D7243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28847C-58E3-41F6-BD83-15C3FBDD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468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85C6-7A45-4D86-A72C-C36D53A9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7F452-4247-4D1E-9183-B66F917C1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68B10-3614-41FF-B38C-70F57509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415514-9CAA-4F36-BC38-7DC08B5E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53A74-7041-463E-96A2-5107BF39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86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1D2A0-7BA9-4E2D-94CF-869C1778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024E9C-E183-4C29-8D5B-ABCCC0F06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391AC9-20A2-4DC2-8333-C23445B3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3FFDD0-CE6B-4081-B5A1-087F7A81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C4E41-CEF3-490F-9599-52EE985F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9869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4C2FD-4CF1-494B-B57D-41B042148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1F9C4-E590-41A6-991D-55C740D36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AEA3AE-C2D3-4010-9B31-293B605FE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C109C0-B044-425F-BE35-0A88F852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292E29-682A-4B7D-9F32-3196830A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D3EC5-5A27-4869-BDC8-FD8EE3FB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595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ACF2E-A6C9-4D03-904A-A5F6D840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B97BEA-8BF8-4DA5-A93C-8A8F0858D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50634E-8360-487D-A7EA-549734EE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5F8513-FABC-46CA-BB07-D4B7515CB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4CEBAD-DA3C-4949-8992-3B3CAC85C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B7BCE5-ACB7-4153-A1AB-4031FBEC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DA97F3-4FC7-46FE-B229-5706BAC2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FC19DC1-F9E5-4A8F-9517-D8273DB3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46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052BC-0C55-42DC-AAAC-51CBF900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C31067-8E5C-4F80-9F25-BDA7BCE1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D330A5-5B52-4D69-93A5-CC9B8529F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EE7FD7-8300-49A1-96B5-68B3FF86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525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035E4E-620F-48D0-BC8B-1ECED904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944A20-BEC9-4698-90EF-DCF4BB3B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38A7A4-9855-46AD-9131-508931F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44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F079A-7606-4E03-8864-566065C2F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7A15EE-7EC6-4216-9F40-4142F1953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6058BF-639A-447E-B9E9-21F7E0243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92E2AF-7E3E-4475-9457-38AE2634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CF0D72-406F-433A-BE03-28F8D9C8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854E6-F62E-43FF-97BB-8D417395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542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D4A04-6333-4762-A5B1-F77F9CC32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9EFE58-4009-45C2-B1D7-76D4E4E4B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0C5E6D-7FD0-45A0-B7C9-F68DD47DA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005A88-6557-4120-B1A8-07AEAC04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DA2F85-0887-47AA-99F6-CE92E226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F6ADDB-3FE8-4C1B-8885-A0C8ECC8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058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90FA7-B556-46AD-9BF8-5339849F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69A240-2418-49CF-B323-A45160371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90908-C2A7-4F20-9B3E-3136F4183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F2B05B-308B-4F9B-A986-1C4C02B10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E3F893-B17C-4CC2-ADC2-1E1F9970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197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1D8E52A-1DD2-405F-8EC8-B0570DE42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013A94-508B-4755-9F15-89D6B26EE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54D66-1BDB-4A39-B1E4-5963B825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2E15C-C369-47C7-9627-E7673879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80078F-F182-4A60-BDF9-964914E4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6418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AF792-267C-4313-9CBE-349F7D5F9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EEB960-0DEC-49E4-95E3-CF4B93805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986BD-0535-42A2-997C-93A30A71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252F7D-46AD-4843-8335-056D7243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28847C-58E3-41F6-BD83-15C3FBDD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303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85C6-7A45-4D86-A72C-C36D53A9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7F452-4247-4D1E-9183-B66F917C1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68B10-3614-41FF-B38C-70F57509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415514-9CAA-4F36-BC38-7DC08B5E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53A74-7041-463E-96A2-5107BF39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545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1D2A0-7BA9-4E2D-94CF-869C1778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024E9C-E183-4C29-8D5B-ABCCC0F06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391AC9-20A2-4DC2-8333-C23445B3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3FFDD0-CE6B-4081-B5A1-087F7A81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0C4E41-CEF3-490F-9599-52EE985F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471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4C2FD-4CF1-494B-B57D-41B042148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1F9C4-E590-41A6-991D-55C740D36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AEA3AE-C2D3-4010-9B31-293B605FE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C109C0-B044-425F-BE35-0A88F852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292E29-682A-4B7D-9F32-3196830A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D3EC5-5A27-4869-BDC8-FD8EE3FB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528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ACF2E-A6C9-4D03-904A-A5F6D840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B97BEA-8BF8-4DA5-A93C-8A8F0858D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50634E-8360-487D-A7EA-549734EE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5F8513-FABC-46CA-BB07-D4B7515CB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4CEBAD-DA3C-4949-8992-3B3CAC85C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B7BCE5-ACB7-4153-A1AB-4031FBEC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DA97F3-4FC7-46FE-B229-5706BAC2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FC19DC1-F9E5-4A8F-9517-D8273DB3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317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052BC-0C55-42DC-AAAC-51CBF900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C31067-8E5C-4F80-9F25-BDA7BCE1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D330A5-5B52-4D69-93A5-CC9B8529F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EE7FD7-8300-49A1-96B5-68B3FF86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2046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035E4E-620F-48D0-BC8B-1ECED904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944A20-BEC9-4698-90EF-DCF4BB3B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38A7A4-9855-46AD-9131-508931F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501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F079A-7606-4E03-8864-566065C2F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7A15EE-7EC6-4216-9F40-4142F1953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6058BF-639A-447E-B9E9-21F7E0243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92E2AF-7E3E-4475-9457-38AE2634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CF0D72-406F-433A-BE03-28F8D9C8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854E6-F62E-43FF-97BB-8D417395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5010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D4A04-6333-4762-A5B1-F77F9CC32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9EFE58-4009-45C2-B1D7-76D4E4E4B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0C5E6D-7FD0-45A0-B7C9-F68DD47DA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005A88-6557-4120-B1A8-07AEAC04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DA2F85-0887-47AA-99F6-CE92E226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F6ADDB-3FE8-4C1B-8885-A0C8ECC8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83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90FA7-B556-46AD-9BF8-5339849F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69A240-2418-49CF-B323-A45160371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90908-C2A7-4F20-9B3E-3136F4183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AC1-BF2A-4DB1-BEEA-AE93653071A8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F2B05B-308B-4F9B-A986-1C4C02B10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E3F893-B17C-4CC2-ADC2-1E1F9970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43C6-5C84-4BCF-B309-C48780B89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73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1D8E52A-1DD2-405F-8EC8-B0570DE42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013A94-508B-4755-9F15-89D6B26EE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54D66-1BDB-4A39-B1E4-5963B825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F9B52-6DA9-48F4-8B7D-94D618623B2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2E15C-C369-47C7-9627-E7673879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80078F-F182-4A60-BDF9-964914E4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ACB7-AC63-4DEB-A1B3-7D0DC8001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6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AD061-E2F2-460D-83E9-A90619005777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B75C-CB8B-4542-B97F-4258391583F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5BC95-9F72-494C-B2F2-C439CA75E0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32316" y="159026"/>
            <a:ext cx="8549067" cy="66393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94B461-92EA-424C-B6DA-D750C7C17F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3" b="12418"/>
          <a:stretch/>
        </p:blipFill>
        <p:spPr>
          <a:xfrm>
            <a:off x="3703923" y="2115448"/>
            <a:ext cx="8190510" cy="474255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6887117-BC07-4C46-AE63-D1CBEE3A9648}"/>
              </a:ext>
            </a:extLst>
          </p:cNvPr>
          <p:cNvSpPr/>
          <p:nvPr userDrawn="1"/>
        </p:nvSpPr>
        <p:spPr>
          <a:xfrm>
            <a:off x="-1" y="0"/>
            <a:ext cx="54965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D5B6B7-39A5-4786-8A09-087FAE2059AB}"/>
              </a:ext>
            </a:extLst>
          </p:cNvPr>
          <p:cNvSpPr/>
          <p:nvPr userDrawn="1"/>
        </p:nvSpPr>
        <p:spPr>
          <a:xfrm>
            <a:off x="5239545" y="0"/>
            <a:ext cx="6952456" cy="2683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9ECC6D-7C06-413F-B845-DA4730F7986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3" y="1027906"/>
            <a:ext cx="2836787" cy="87763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122A139-6DC2-495C-AF5D-72C481E3A645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83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636" userDrawn="1">
          <p15:clr>
            <a:srgbClr val="F26B43"/>
          </p15:clr>
        </p15:guide>
        <p15:guide id="2" orient="horz" pos="3884" userDrawn="1">
          <p15:clr>
            <a:srgbClr val="F26B43"/>
          </p15:clr>
        </p15:guide>
        <p15:guide id="3" orient="horz" pos="1230" userDrawn="1">
          <p15:clr>
            <a:srgbClr val="F26B43"/>
          </p15:clr>
        </p15:guide>
        <p15:guide id="4" pos="39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B669F-DC33-4006-AF78-F5DDF3A69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262B0C-9725-4C37-8D8D-6CD2FE777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C164E-693A-4DD6-ACDC-C41DF44254B4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B08C03-4714-4933-B682-60A5920E3534}"/>
              </a:ext>
            </a:extLst>
          </p:cNvPr>
          <p:cNvSpPr/>
          <p:nvPr userDrawn="1"/>
        </p:nvSpPr>
        <p:spPr>
          <a:xfrm>
            <a:off x="-1" y="6791325"/>
            <a:ext cx="11649075" cy="6667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777068-7983-43B5-B10D-BC0C162FC8F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71" y="6420863"/>
            <a:ext cx="2054139" cy="216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C52A19-C92E-4CAB-9B4F-6742CCEC6A24}"/>
              </a:ext>
            </a:extLst>
          </p:cNvPr>
          <p:cNvSpPr/>
          <p:nvPr userDrawn="1"/>
        </p:nvSpPr>
        <p:spPr>
          <a:xfrm>
            <a:off x="177249" y="6426671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+mj-lt"/>
              </a:rPr>
              <a:t>1c-pfo.ru</a:t>
            </a:r>
            <a:endParaRPr lang="ru-RU" sz="1200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553BBCA-E8B7-429B-99AD-DEA5643DEE05}"/>
              </a:ext>
            </a:extLst>
          </p:cNvPr>
          <p:cNvSpPr/>
          <p:nvPr userDrawn="1"/>
        </p:nvSpPr>
        <p:spPr>
          <a:xfrm>
            <a:off x="1255200" y="6420863"/>
            <a:ext cx="186781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baseline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2011-2024 ООО «1С-Поволжье»</a:t>
            </a:r>
            <a:endParaRPr lang="ru-RU" sz="1000" baseline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371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2" r:id="rId2"/>
    <p:sldLayoutId id="2147483683" r:id="rId3"/>
    <p:sldLayoutId id="2147483684" r:id="rId4"/>
    <p:sldLayoutId id="2147483686" r:id="rId5"/>
    <p:sldLayoutId id="2147483687" r:id="rId6"/>
    <p:sldLayoutId id="2147483688" r:id="rId7"/>
    <p:sldLayoutId id="214748368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B669F-DC33-4006-AF78-F5DDF3A69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262B0C-9725-4C37-8D8D-6CD2FE777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C164E-693A-4DD6-ACDC-C41DF44254B4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B08C03-4714-4933-B682-60A5920E3534}"/>
              </a:ext>
            </a:extLst>
          </p:cNvPr>
          <p:cNvSpPr/>
          <p:nvPr userDrawn="1"/>
        </p:nvSpPr>
        <p:spPr>
          <a:xfrm>
            <a:off x="-1" y="6791325"/>
            <a:ext cx="11649075" cy="6667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777068-7983-43B5-B10D-BC0C162FC8F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71" y="6420863"/>
            <a:ext cx="2054139" cy="216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C52A19-C92E-4CAB-9B4F-6742CCEC6A24}"/>
              </a:ext>
            </a:extLst>
          </p:cNvPr>
          <p:cNvSpPr/>
          <p:nvPr userDrawn="1"/>
        </p:nvSpPr>
        <p:spPr>
          <a:xfrm>
            <a:off x="177249" y="6426671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+mj-lt"/>
              </a:rPr>
              <a:t>1c-pfo.ru</a:t>
            </a:r>
            <a:endParaRPr lang="ru-RU" sz="1200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553BBCA-E8B7-429B-99AD-DEA5643DEE05}"/>
              </a:ext>
            </a:extLst>
          </p:cNvPr>
          <p:cNvSpPr/>
          <p:nvPr userDrawn="1"/>
        </p:nvSpPr>
        <p:spPr>
          <a:xfrm>
            <a:off x="1288451" y="6442060"/>
            <a:ext cx="186781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baseline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2011-2024 ООО «1С-Поволжье»</a:t>
            </a:r>
            <a:endParaRPr lang="ru-RU" sz="1000" baseline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885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8360C-E446-4D91-9DBA-167F9A2D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196EB0-9299-4812-B12B-E9A61BEB5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FC4CD1-0C31-4777-807A-7C6EB9973B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2AE77-44D9-4D3B-BFC7-008549684E7E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D97479-B7D6-46E9-B467-D072E4C18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52A2A7-C9EF-4384-BE8C-4305662F2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2B9B-7857-4AC5-A443-277ED98AF13B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7" name="Объект 5">
            <a:extLst>
              <a:ext uri="{FF2B5EF4-FFF2-40B4-BE49-F238E27FC236}">
                <a16:creationId xmlns:a16="http://schemas.microsoft.com/office/drawing/2014/main" id="{AFBA30F6-BE9B-481F-8BA1-F62DEE200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001868991"/>
              </p:ext>
            </p:extLst>
          </p:nvPr>
        </p:nvGraphicFramePr>
        <p:xfrm>
          <a:off x="838200" y="1825625"/>
          <a:ext cx="105156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74748599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18966339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8206052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9394207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4370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7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567757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304B01-AE22-4C97-A13A-18E0ED948F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231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A61FDA-7121-4689-BEF8-98E928CDEF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400"/>
                    </a14:imgEffect>
                    <a14:imgEffect>
                      <a14:saturation sat="96000"/>
                    </a14:imgEffect>
                  </a14:imgLayer>
                </a14:imgProps>
              </a:ext>
            </a:extLst>
          </a:blip>
          <a:srcRect l="38696"/>
          <a:stretch/>
        </p:blipFill>
        <p:spPr>
          <a:xfrm>
            <a:off x="-13855" y="-19878"/>
            <a:ext cx="7693421" cy="4552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876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C8737-88A4-457B-8BA0-1AD8B585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01E54C-6B69-434B-B195-77AA0222F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79283-0DB6-43B0-956D-605F77AD5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1B3AD5-560B-481C-9562-41D232DA2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B75C-CB8B-4542-B97F-4258391583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C10EC3-4CFE-4FAA-9268-946C384D736A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E9C1A9-DAC7-48CF-B630-0BE38B055EED}"/>
              </a:ext>
            </a:extLst>
          </p:cNvPr>
          <p:cNvSpPr/>
          <p:nvPr userDrawn="1"/>
        </p:nvSpPr>
        <p:spPr>
          <a:xfrm>
            <a:off x="-1" y="6791325"/>
            <a:ext cx="11649075" cy="6667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8FC945-2A21-4EC9-8BA0-50077577E67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71" y="6420863"/>
            <a:ext cx="2054139" cy="216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219E7A2-9571-4FCC-95DF-3B0DC371B5C3}"/>
              </a:ext>
            </a:extLst>
          </p:cNvPr>
          <p:cNvSpPr/>
          <p:nvPr userDrawn="1"/>
        </p:nvSpPr>
        <p:spPr>
          <a:xfrm>
            <a:off x="177249" y="6426671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+mj-lt"/>
              </a:rPr>
              <a:t>1c-pfo.ru</a:t>
            </a:r>
            <a:endParaRPr lang="ru-RU" sz="1200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D002CAD-A849-4A8F-B28A-2A375F4D8D7E}"/>
              </a:ext>
            </a:extLst>
          </p:cNvPr>
          <p:cNvSpPr/>
          <p:nvPr userDrawn="1"/>
        </p:nvSpPr>
        <p:spPr>
          <a:xfrm>
            <a:off x="1288451" y="6442060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kern="1200" baseline="0" dirty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2011-2024 ООО «1С-Поволжье»</a:t>
            </a:r>
            <a:endParaRPr lang="ru-RU" sz="1000" kern="1200" baseline="0" dirty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ru-RU" sz="1000" baseline="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774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38" r:id="rId12"/>
    <p:sldLayoutId id="214748373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C8737-88A4-457B-8BA0-1AD8B585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01E54C-6B69-434B-B195-77AA0222F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41A277-C4D4-46D8-AAE1-13609EDFE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AD061-E2F2-460D-83E9-A90619005777}" type="datetimeFigureOut">
              <a:rPr lang="ru-RU" smtClean="0"/>
              <a:t>03.02.2025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79283-0DB6-43B0-956D-605F77AD5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1B3AD5-560B-481C-9562-41D232DA2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B75C-CB8B-4542-B97F-4258391583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883DB31-3763-4AA5-BAC1-59E253524E72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6391B62-F693-421F-85F3-37434D3B25BA}"/>
              </a:ext>
            </a:extLst>
          </p:cNvPr>
          <p:cNvSpPr/>
          <p:nvPr userDrawn="1"/>
        </p:nvSpPr>
        <p:spPr>
          <a:xfrm>
            <a:off x="-1" y="6791325"/>
            <a:ext cx="11649075" cy="6667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FB2CBE-6022-46D6-8F66-F21D977A7B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71" y="6420863"/>
            <a:ext cx="2054139" cy="216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C20847-B02D-4901-949A-20F67C3387CF}"/>
              </a:ext>
            </a:extLst>
          </p:cNvPr>
          <p:cNvSpPr/>
          <p:nvPr userDrawn="1"/>
        </p:nvSpPr>
        <p:spPr>
          <a:xfrm>
            <a:off x="177249" y="6426671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+mj-lt"/>
              </a:rPr>
              <a:t>1c-pfo.ru</a:t>
            </a:r>
            <a:endParaRPr lang="ru-RU" sz="1200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F02632-F846-4FD6-BCFC-9C71C40C85CC}"/>
              </a:ext>
            </a:extLst>
          </p:cNvPr>
          <p:cNvSpPr/>
          <p:nvPr userDrawn="1"/>
        </p:nvSpPr>
        <p:spPr>
          <a:xfrm>
            <a:off x="1288451" y="6442060"/>
            <a:ext cx="19255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baseline="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2011-2023 ООО «1С-Поволжье»</a:t>
            </a:r>
            <a:endParaRPr lang="ru-RU" sz="1000" baseline="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55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C8737-88A4-457B-8BA0-1AD8B585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01E54C-6B69-434B-B195-77AA0222F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41A277-C4D4-46D8-AAE1-13609EDFE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AD061-E2F2-460D-83E9-A90619005777}" type="datetimeFigureOut">
              <a:rPr lang="ru-RU" smtClean="0"/>
              <a:t>03.02.2025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79283-0DB6-43B0-956D-605F77AD5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1B3AD5-560B-481C-9562-41D232DA2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B75C-CB8B-4542-B97F-4258391583F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99E5FE-0D88-4F69-A202-0C322659A6DC}"/>
              </a:ext>
            </a:extLst>
          </p:cNvPr>
          <p:cNvSpPr/>
          <p:nvPr userDrawn="1"/>
        </p:nvSpPr>
        <p:spPr>
          <a:xfrm>
            <a:off x="11515132" y="6181200"/>
            <a:ext cx="675928" cy="6768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9F5E03-0369-49A1-B43D-34D0198328A4}"/>
              </a:ext>
            </a:extLst>
          </p:cNvPr>
          <p:cNvSpPr/>
          <p:nvPr userDrawn="1"/>
        </p:nvSpPr>
        <p:spPr>
          <a:xfrm>
            <a:off x="-1" y="6791325"/>
            <a:ext cx="11649075" cy="6667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58337F-E912-406B-8B3B-7A685A70641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71" y="6420863"/>
            <a:ext cx="2054139" cy="216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88CD64-BF6D-438E-94E8-78193ED3A717}"/>
              </a:ext>
            </a:extLst>
          </p:cNvPr>
          <p:cNvSpPr/>
          <p:nvPr userDrawn="1"/>
        </p:nvSpPr>
        <p:spPr>
          <a:xfrm>
            <a:off x="177249" y="6426671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+mj-lt"/>
              </a:rPr>
              <a:t>1c-pfo.ru</a:t>
            </a:r>
            <a:endParaRPr lang="ru-RU" sz="1200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449935C-54E1-4062-89B4-8D67FA0F94DB}"/>
              </a:ext>
            </a:extLst>
          </p:cNvPr>
          <p:cNvSpPr/>
          <p:nvPr userDrawn="1"/>
        </p:nvSpPr>
        <p:spPr>
          <a:xfrm>
            <a:off x="1288451" y="6442060"/>
            <a:ext cx="19255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baseline="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2011-2023 ООО «1С-Поволжье»</a:t>
            </a:r>
            <a:endParaRPr lang="ru-RU" sz="1000" baseline="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299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reestr.digital.gov.ru/reestr/302474/" TargetMode="External"/><Relationship Id="rId4" Type="http://schemas.openxmlformats.org/officeDocument/2006/relationships/hyperlink" Target="https://www.youtube.com/watch?v=AuTuAc2Fg_4&amp;t=7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.png"/><Relationship Id="rId4" Type="http://schemas.openxmlformats.org/officeDocument/2006/relationships/hyperlink" Target="https://help.astral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4.png"/><Relationship Id="rId4" Type="http://schemas.openxmlformats.org/officeDocument/2006/relationships/hyperlink" Target="https://astral.lms.mirapolis.ru/mira/#&amp;step=22&amp;coursesAndTests=true&amp;s=bcSIUDCuXAdUGW5dMQ3v&amp;directionId=1924&amp;readingMaterials=true&amp;doaction=Go&amp;video=true&amp;id=&amp;type=knowledgebaselist&amp;webinars=tru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log.gov.ru/rn77/ens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stral.ru/help/1s-otchetnost/podklyuchenie-k-servisu/tarif-promo-ens/" TargetMode="Externa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hyperlink" Target="https://its.1c.ru/db/taxenp/content/22/hdoc/hdoc" TargetMode="Externa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reg.astralnalog.ru/" TargetMode="Externa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astral.ru/" TargetMode="Externa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stral.ru/" TargetMode="External"/><Relationship Id="rId2" Type="http://schemas.openxmlformats.org/officeDocument/2006/relationships/hyperlink" Target="https://help.astral.ru/1c-o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8770E8-2B98-40F0-8BE1-47247B7B0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A7AC2055-1E4F-44CA-9D71-E186358536D1}"/>
              </a:ext>
            </a:extLst>
          </p:cNvPr>
          <p:cNvSpPr/>
          <p:nvPr/>
        </p:nvSpPr>
        <p:spPr>
          <a:xfrm>
            <a:off x="3615397" y="2261749"/>
            <a:ext cx="5381298" cy="766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99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373E0D4-C4E0-49AC-84DE-8F1FC01BB11B}"/>
              </a:ext>
            </a:extLst>
          </p:cNvPr>
          <p:cNvSpPr/>
          <p:nvPr/>
        </p:nvSpPr>
        <p:spPr>
          <a:xfrm>
            <a:off x="210046" y="30284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79" algn="ctr">
              <a:spcBef>
                <a:spcPts val="105"/>
              </a:spcBef>
            </a:pP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Назначение, функции и преимущества</a:t>
            </a: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2259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 txBox="1">
            <a:spLocks/>
          </p:cNvSpPr>
          <p:nvPr/>
        </p:nvSpPr>
        <p:spPr bwMode="auto">
          <a:xfrm>
            <a:off x="0" y="372205"/>
            <a:ext cx="12192000" cy="45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3333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9pPr>
          </a:lstStyle>
          <a:p>
            <a:pPr marR="5079" algn="ctr">
              <a:spcBef>
                <a:spcPts val="105"/>
              </a:spcBef>
            </a:pPr>
            <a:r>
              <a:rPr lang="ru-RU" sz="2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Назначение</a:t>
            </a: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Roboto"/>
              </a:rPr>
              <a:t>сервиса «1С-Отчетность»</a:t>
            </a:r>
          </a:p>
        </p:txBody>
      </p:sp>
      <p:sp>
        <p:nvSpPr>
          <p:cNvPr id="79" name="Google Shape;79;p12"/>
          <p:cNvSpPr txBox="1"/>
          <p:nvPr/>
        </p:nvSpPr>
        <p:spPr>
          <a:xfrm>
            <a:off x="796582" y="1130233"/>
            <a:ext cx="10598834" cy="1569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91411" rIns="91411" bIns="91411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1С-Отчетность</a:t>
            </a: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это сервис, предназначенный </a:t>
            </a: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для отправки электронной </a:t>
            </a: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юридически значимой </a:t>
            </a: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отчетности</a:t>
            </a: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других видов электронного документооборота </a:t>
            </a: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между компанией и контролирующими органами по телекоммуникационным каналам связи непосредственно</a:t>
            </a: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из программного продукта 1С.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AD8F06-8810-4B76-814F-C66E902FB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2BD48001-3C16-40FC-B0F9-7CFF72B5ABBF}"/>
              </a:ext>
            </a:extLst>
          </p:cNvPr>
          <p:cNvSpPr txBox="1">
            <a:spLocks/>
          </p:cNvSpPr>
          <p:nvPr/>
        </p:nvSpPr>
        <p:spPr>
          <a:xfrm>
            <a:off x="-1" y="5779235"/>
            <a:ext cx="12191999" cy="706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>
                <a:cs typeface="Arial" panose="020B0604020202020204" pitchFamily="34" charset="0"/>
              </a:rPr>
              <a:t>Ссылка на видеопрезентацию сервиса - </a:t>
            </a:r>
            <a:r>
              <a:rPr lang="ru-RU" sz="1600" u="sng" dirty="0">
                <a:solidFill>
                  <a:srgbClr val="C0000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Видеопрезентация</a:t>
            </a:r>
            <a:r>
              <a:rPr lang="ru-RU" sz="1600" u="sng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6B301F-840D-4118-B298-56C7E06D6A49}"/>
              </a:ext>
            </a:extLst>
          </p:cNvPr>
          <p:cNvSpPr/>
          <p:nvPr/>
        </p:nvSpPr>
        <p:spPr>
          <a:xfrm>
            <a:off x="796582" y="2807194"/>
            <a:ext cx="1059883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Сервисом могут пользоваться компании с любой формой бизнеса и из любой отрасли, использующие ПП 1С:</a:t>
            </a:r>
          </a:p>
          <a:p>
            <a:pPr>
              <a:lnSpc>
                <a:spcPct val="100000"/>
              </a:lnSpc>
              <a:buClr>
                <a:schemeClr val="tx2"/>
              </a:buClr>
            </a:pPr>
            <a:endParaRPr lang="ru-RU" sz="15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Юридические лица</a:t>
            </a: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Индивидуальные предприниматели</a:t>
            </a: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Группы компаний</a:t>
            </a: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Бухгалтера на аутсорсинге</a:t>
            </a:r>
          </a:p>
          <a:p>
            <a:endParaRPr lang="ru-RU" sz="17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ru-RU" sz="17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Программный продукт «Астрал-Отчетность»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 включен в реестр российских программ 14.06.2016 года под номером 1125.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24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/>
        </p:nvSpPr>
        <p:spPr>
          <a:xfrm>
            <a:off x="305200" y="1616625"/>
            <a:ext cx="8610006" cy="770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91411" rIns="91411" bIns="91411" anchor="t" anchorCtr="0">
            <a:spAutoFit/>
          </a:bodyPr>
          <a:lstStyle/>
          <a:p>
            <a:pPr>
              <a:buClr>
                <a:srgbClr val="072D57"/>
              </a:buClr>
              <a:buSzPts val="1600"/>
            </a:pPr>
            <a:endParaRPr lang="en-US" sz="1905" dirty="0"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72D57"/>
              </a:buClr>
              <a:buSzPts val="1600"/>
            </a:pPr>
            <a:endParaRPr lang="en-US" sz="1905" dirty="0">
              <a:ea typeface="Roboto"/>
              <a:cs typeface="Arial" panose="020B0604020202020204" pitchFamily="34" charset="0"/>
              <a:sym typeface="Roboto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12FD44-33AF-4C86-9607-2AA8890086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70FE37-0508-4A72-8BCA-C9F03525FC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Условия для работы сервиса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B899A2A-88DB-45D7-8801-B37BECAB2291}"/>
              </a:ext>
            </a:extLst>
          </p:cNvPr>
          <p:cNvSpPr txBox="1">
            <a:spLocks/>
          </p:cNvSpPr>
          <p:nvPr/>
        </p:nvSpPr>
        <p:spPr>
          <a:xfrm>
            <a:off x="6119046" y="1616625"/>
            <a:ext cx="5767754" cy="419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u="sng" dirty="0">
                <a:cs typeface="Arial" panose="020B0604020202020204" pitchFamily="34" charset="0"/>
              </a:rPr>
              <a:t>ОС </a:t>
            </a:r>
            <a:r>
              <a:rPr lang="en-US" sz="1800" b="1" u="sng" dirty="0">
                <a:cs typeface="Arial" panose="020B0604020202020204" pitchFamily="34" charset="0"/>
              </a:rPr>
              <a:t>Windows, Linux </a:t>
            </a:r>
            <a:r>
              <a:rPr lang="ru-RU" sz="1800" b="1" u="sng" dirty="0">
                <a:cs typeface="Arial" panose="020B0604020202020204" pitchFamily="34" charset="0"/>
              </a:rPr>
              <a:t>или </a:t>
            </a:r>
            <a:r>
              <a:rPr lang="en-US" sz="1800" b="1" u="sng" dirty="0">
                <a:cs typeface="Arial" panose="020B0604020202020204" pitchFamily="34" charset="0"/>
              </a:rPr>
              <a:t>MacOS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cs typeface="Arial" panose="020B0604020202020204" pitchFamily="34" charset="0"/>
              </a:rPr>
              <a:t>Поддержка </a:t>
            </a:r>
            <a:r>
              <a:rPr lang="ru-RU" sz="1800" dirty="0" err="1">
                <a:cs typeface="Arial" panose="020B0604020202020204" pitchFamily="34" charset="0"/>
              </a:rPr>
              <a:t>MacOS</a:t>
            </a:r>
            <a:r>
              <a:rPr lang="ru-RU" sz="1800" dirty="0">
                <a:cs typeface="Arial" panose="020B0604020202020204" pitchFamily="34" charset="0"/>
              </a:rPr>
              <a:t> реализована только в Толстом и Тонком клиентах.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cs typeface="Arial" panose="020B0604020202020204" pitchFamily="34" charset="0"/>
              </a:rPr>
              <a:t>Для подключения 1С-Отчетности на </a:t>
            </a:r>
            <a:r>
              <a:rPr lang="ru-RU" sz="1800" dirty="0" err="1">
                <a:cs typeface="Arial" panose="020B0604020202020204" pitchFamily="34" charset="0"/>
              </a:rPr>
              <a:t>MacOS</a:t>
            </a:r>
            <a:r>
              <a:rPr lang="ru-RU" sz="1800" dirty="0">
                <a:cs typeface="Arial" panose="020B0604020202020204" pitchFamily="34" charset="0"/>
              </a:rPr>
              <a:t> воспользуйтесь инструкцией на сайте </a:t>
            </a:r>
            <a:r>
              <a:rPr lang="en-US" sz="1800" b="1" dirty="0">
                <a:solidFill>
                  <a:srgbClr val="C0000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https://help.astral.ru</a:t>
            </a:r>
            <a:r>
              <a:rPr lang="ru-RU" sz="1800" b="1" dirty="0">
                <a:solidFill>
                  <a:srgbClr val="C00000"/>
                </a:solidFill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sz="18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C00000"/>
                </a:solidFill>
                <a:cs typeface="Arial" panose="020B0604020202020204" pitchFamily="34" charset="0"/>
              </a:rPr>
              <a:t>2. </a:t>
            </a:r>
            <a:r>
              <a:rPr lang="ru-RU" sz="1800" b="1" u="sng" dirty="0">
                <a:cs typeface="Arial" panose="020B0604020202020204" pitchFamily="34" charset="0"/>
              </a:rPr>
              <a:t>Наличие лицензионной программы 1С</a:t>
            </a:r>
            <a:endParaRPr lang="ru-RU" sz="1800" b="1" u="sng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ru-RU" sz="18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C00000"/>
                </a:solidFill>
                <a:cs typeface="Arial" panose="020B0604020202020204" pitchFamily="34" charset="0"/>
              </a:rPr>
              <a:t>3. </a:t>
            </a:r>
            <a:r>
              <a:rPr lang="ru-RU" sz="1800" b="1" u="sng" dirty="0">
                <a:cs typeface="Arial" panose="020B0604020202020204" pitchFamily="34" charset="0"/>
              </a:rPr>
              <a:t>Канал сеть Интернет</a:t>
            </a: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5613FB-090B-4CDE-A15D-C368BA1AB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873"/>
            <a:ext cx="6232146" cy="623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7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 txBox="1">
            <a:spLocks/>
          </p:cNvSpPr>
          <p:nvPr/>
        </p:nvSpPr>
        <p:spPr bwMode="auto">
          <a:xfrm>
            <a:off x="0" y="387988"/>
            <a:ext cx="12192000" cy="45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3333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Функции сервиса 1С-Отчетность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62840" y="1050126"/>
            <a:ext cx="10866319" cy="186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91411" rIns="91411" bIns="91411" anchor="t" anchorCtr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Главная функция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сервиса 1С-Отчетность  - помогать компании вовремя и правильно отправлять электронную отчетность во все необходимые контролирующие органы.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Главное преимущество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 сервис является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встроенным инструментом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программу 1С.</a:t>
            </a:r>
          </a:p>
          <a:p>
            <a:pPr>
              <a:lnSpc>
                <a:spcPct val="115000"/>
              </a:lnSpc>
              <a:spcBef>
                <a:spcPts val="499"/>
              </a:spcBef>
            </a:pPr>
            <a:endParaRPr lang="ru-RU" sz="16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15000"/>
              </a:lnSpc>
              <a:spcBef>
                <a:spcPts val="499"/>
              </a:spcBef>
            </a:pPr>
            <a:endParaRPr lang="ru-RU" sz="16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Roboto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D9B7E9-FE9C-46B1-B14B-641F12319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50" y="2694551"/>
            <a:ext cx="7438207" cy="330415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8BB3C8-0891-4FEE-AD17-4BC486676E0B}"/>
              </a:ext>
            </a:extLst>
          </p:cNvPr>
          <p:cNvSpPr/>
          <p:nvPr/>
        </p:nvSpPr>
        <p:spPr>
          <a:xfrm>
            <a:off x="7962413" y="2453800"/>
            <a:ext cx="3566746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u="sng" dirty="0">
                <a:solidFill>
                  <a:srgbClr val="C00000"/>
                </a:solidFill>
                <a:latin typeface="roboto-regular"/>
              </a:rPr>
              <a:t>Обратите внимание!</a:t>
            </a:r>
          </a:p>
          <a:p>
            <a:endParaRPr lang="ru-RU" sz="1600" i="1" dirty="0">
              <a:solidFill>
                <a:srgbClr val="000C34"/>
              </a:solidFill>
              <a:latin typeface="roboto-regular"/>
            </a:endParaRPr>
          </a:p>
          <a:p>
            <a:pPr algn="just"/>
            <a:r>
              <a:rPr lang="ru-RU" sz="1500" i="1" dirty="0">
                <a:latin typeface="Verdana" panose="020B0604030504040204" pitchFamily="34" charset="0"/>
                <a:ea typeface="Verdana" panose="020B0604030504040204" pitchFamily="34" charset="0"/>
              </a:rPr>
              <a:t>Клиент может сдавать отчеты единовременно только в 1 орган ПФР.</a:t>
            </a:r>
          </a:p>
          <a:p>
            <a:pPr algn="just"/>
            <a:endParaRPr lang="ru-RU" sz="15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500" i="1" dirty="0">
                <a:latin typeface="Verdana" panose="020B0604030504040204" pitchFamily="34" charset="0"/>
                <a:ea typeface="Verdana" panose="020B0604030504040204" pitchFamily="34" charset="0"/>
              </a:rPr>
              <a:t>Для сдачи отчетности в электронном виде клиенту необходимо в бумажном виде заключить </a:t>
            </a:r>
            <a:r>
              <a:rPr lang="ru-RU" sz="1500" i="1" dirty="0" err="1">
                <a:latin typeface="Verdana" panose="020B0604030504040204" pitchFamily="34" charset="0"/>
                <a:ea typeface="Verdana" panose="020B0604030504040204" pitchFamily="34" charset="0"/>
              </a:rPr>
              <a:t>доп.соглашение</a:t>
            </a:r>
            <a:r>
              <a:rPr lang="ru-RU" sz="1500" i="1" dirty="0">
                <a:latin typeface="Verdana" panose="020B0604030504040204" pitchFamily="34" charset="0"/>
                <a:ea typeface="Verdana" panose="020B0604030504040204" pitchFamily="34" charset="0"/>
              </a:rPr>
              <a:t> с ПФР.</a:t>
            </a:r>
          </a:p>
          <a:p>
            <a:pPr algn="just"/>
            <a:endParaRPr lang="ru-RU" sz="15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500" i="1" dirty="0">
                <a:latin typeface="Verdana" panose="020B0604030504040204" pitchFamily="34" charset="0"/>
                <a:ea typeface="Verdana" panose="020B0604030504040204" pitchFamily="34" charset="0"/>
              </a:rPr>
              <a:t>В ряде регионов РФ доступна отправка соглашения в электронном виде</a:t>
            </a:r>
            <a:endParaRPr lang="ru-RU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19CA23-ECAA-41A2-A4DA-CA2F9026E0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0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43924E-7E89-44DC-A384-AE9F1311C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53B40D-D470-47FE-BD5D-B8F402E4D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35" y="1309195"/>
            <a:ext cx="5843606" cy="3286032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7AA8E399-8A18-4F24-91BD-934B42D22710}"/>
              </a:ext>
            </a:extLst>
          </p:cNvPr>
          <p:cNvSpPr txBox="1">
            <a:spLocks/>
          </p:cNvSpPr>
          <p:nvPr/>
        </p:nvSpPr>
        <p:spPr>
          <a:xfrm>
            <a:off x="6730845" y="1259753"/>
            <a:ext cx="4906107" cy="33354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800" b="1" u="sng" dirty="0">
                <a:cs typeface="Arial" panose="020B0604020202020204" pitchFamily="34" charset="0"/>
              </a:rPr>
              <a:t>На примере 1С:Бухгалтерия </a:t>
            </a:r>
            <a:r>
              <a:rPr lang="en-US" sz="1800" b="1" u="sng" dirty="0">
                <a:cs typeface="Arial" panose="020B0604020202020204" pitchFamily="34" charset="0"/>
              </a:rPr>
              <a:t>v 8</a:t>
            </a:r>
            <a:r>
              <a:rPr lang="ru-RU" sz="1800" b="1" u="sng" dirty="0">
                <a:cs typeface="Arial" panose="020B0604020202020204" pitchFamily="34" charset="0"/>
              </a:rPr>
              <a:t>.2 или 8.3:</a:t>
            </a:r>
          </a:p>
          <a:p>
            <a:pPr marL="457200" indent="-457200" algn="just">
              <a:lnSpc>
                <a:spcPct val="10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1800" dirty="0">
                <a:cs typeface="Arial" panose="020B0604020202020204" pitchFamily="34" charset="0"/>
              </a:rPr>
              <a:t>Сотрудник компании подготавливает необходимые регламентированные формы отчетности в программе 1С.</a:t>
            </a:r>
          </a:p>
          <a:p>
            <a:pPr marL="457200" indent="-457200" algn="just">
              <a:lnSpc>
                <a:spcPct val="10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1800" dirty="0">
                <a:cs typeface="Arial" panose="020B0604020202020204" pitchFamily="34" charset="0"/>
              </a:rPr>
              <a:t>Отчетность подписывается электронной подписью клиента и шифруется при помощи СКЗИ.</a:t>
            </a:r>
          </a:p>
          <a:p>
            <a:pPr marL="457200" indent="-457200" algn="just">
              <a:lnSpc>
                <a:spcPct val="10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1800" dirty="0">
                <a:cs typeface="Arial" panose="020B0604020202020204" pitchFamily="34" charset="0"/>
              </a:rPr>
              <a:t>Далее отчетность направляется в контролирующий орган по защищенным каналам связи.</a:t>
            </a: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CA5C44-DE14-4FE3-A28C-DB0F31D115BF}"/>
              </a:ext>
            </a:extLst>
          </p:cNvPr>
          <p:cNvSpPr/>
          <p:nvPr/>
        </p:nvSpPr>
        <p:spPr>
          <a:xfrm>
            <a:off x="555045" y="5110223"/>
            <a:ext cx="1108190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u="sng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СКЗИ</a:t>
            </a:r>
            <a:r>
              <a:rPr lang="ru-RU" sz="1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(средства криптографической защиты информации) – это программное обеспечение, которое позволяет работать с электронной подписью, а именно, выполнять операции подписания, шифрования, дешифровки и генерации ключей. </a:t>
            </a:r>
            <a:endParaRPr lang="ru-RU" sz="1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2AA3151-F31B-4575-A6D5-133ABB14905B}"/>
              </a:ext>
            </a:extLst>
          </p:cNvPr>
          <p:cNvSpPr txBox="1">
            <a:spLocks/>
          </p:cNvSpPr>
          <p:nvPr/>
        </p:nvSpPr>
        <p:spPr>
          <a:xfrm>
            <a:off x="0" y="170818"/>
            <a:ext cx="12191999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Как это работает?</a:t>
            </a:r>
          </a:p>
        </p:txBody>
      </p:sp>
    </p:spTree>
    <p:extLst>
      <p:ext uri="{BB962C8B-B14F-4D97-AF65-F5344CB8AC3E}">
        <p14:creationId xmlns:p14="http://schemas.microsoft.com/office/powerpoint/2010/main" val="403028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C76910-9C12-4B21-B7C8-479E113F3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12ECDD60-3AEB-42BA-8DBB-F1197D8743F8}"/>
              </a:ext>
            </a:extLst>
          </p:cNvPr>
          <p:cNvSpPr txBox="1">
            <a:spLocks/>
          </p:cNvSpPr>
          <p:nvPr/>
        </p:nvSpPr>
        <p:spPr bwMode="auto">
          <a:xfrm>
            <a:off x="0" y="387988"/>
            <a:ext cx="12192000" cy="45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3333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2"/>
                </a:solidFill>
                <a:latin typeface="Futura PT Demi" panose="020B0702020204020303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Преимущества сервиса 1С-Отчетность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E08DFA22-01FB-4A3E-BD6D-18CD08D8F2D5}"/>
              </a:ext>
            </a:extLst>
          </p:cNvPr>
          <p:cNvSpPr txBox="1">
            <a:spLocks/>
          </p:cNvSpPr>
          <p:nvPr/>
        </p:nvSpPr>
        <p:spPr>
          <a:xfrm>
            <a:off x="885093" y="1153022"/>
            <a:ext cx="10515599" cy="11461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rmAutofit lnSpcReduction="10000"/>
          </a:bodyPr>
          <a:lstStyle>
            <a:lvl1pPr marL="457108" lvl="0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216" lvl="1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324" lvl="2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32" lvl="3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5539" lvl="4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2648" lvl="5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9756" lvl="6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6863" lvl="7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3972" lvl="8" indent="-228554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</a:pPr>
            <a:r>
              <a:rPr lang="ru-RU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Особое конкурентное преимущество сервиса 1С-Отчетность –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в некоторые контролирующие органы можно отправлять не только отчетность, но и 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запросы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, а также вести 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обмен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неформализованными документами (отправка исходящих документов в ФНС, ПФР, Росстат).</a:t>
            </a: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FA171F-0CD9-4075-8EB6-DC549A700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093" y="2581613"/>
            <a:ext cx="10537015" cy="320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6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/>
        </p:nvSpPr>
        <p:spPr>
          <a:xfrm>
            <a:off x="6995889" y="3217156"/>
            <a:ext cx="2986043" cy="90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91411" rIns="91411" bIns="91411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endParaRPr sz="2099" dirty="0"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1D20B9-1703-430D-90E5-4CB437ACC9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E2C493E2-E13B-495F-BA06-ADBB58C9005E}"/>
              </a:ext>
            </a:extLst>
          </p:cNvPr>
          <p:cNvSpPr txBox="1">
            <a:spLocks/>
          </p:cNvSpPr>
          <p:nvPr/>
        </p:nvSpPr>
        <p:spPr>
          <a:xfrm>
            <a:off x="1031205" y="5444646"/>
            <a:ext cx="10661099" cy="1145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chemeClr val="tx2"/>
              </a:buClr>
            </a:pP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Clr>
                <a:schemeClr val="tx2"/>
              </a:buClr>
            </a:pP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6E270D-4C27-4B63-8C40-50CE94F0575E}"/>
              </a:ext>
            </a:extLst>
          </p:cNvPr>
          <p:cNvSpPr/>
          <p:nvPr/>
        </p:nvSpPr>
        <p:spPr>
          <a:xfrm>
            <a:off x="884408" y="5592379"/>
            <a:ext cx="1042318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1С-Отчетность позволяет</a:t>
            </a:r>
            <a:r>
              <a:rPr lang="ru-RU" sz="1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провести</a:t>
            </a:r>
            <a:r>
              <a:rPr lang="ru-RU" sz="1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импорт и отправку отчетности, </a:t>
            </a:r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подготовленной в сторонних бухгалтерских программах.</a:t>
            </a:r>
            <a:endParaRPr lang="ru-RU" sz="1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6C2515-D77E-458E-8471-573C54431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129" y="175118"/>
            <a:ext cx="9233742" cy="519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AA68DC-3B9C-48D8-ABF4-4FB69309EF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612BE8-DCDD-4ECC-89EC-B5E88393C0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92" y="796885"/>
            <a:ext cx="4648200" cy="46482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FBBE7B-DA46-4347-8BEF-C8948F52974B}"/>
              </a:ext>
            </a:extLst>
          </p:cNvPr>
          <p:cNvSpPr txBox="1">
            <a:spLocks/>
          </p:cNvSpPr>
          <p:nvPr/>
        </p:nvSpPr>
        <p:spPr>
          <a:xfrm>
            <a:off x="1" y="170818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Дополнительные возможности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D262D6B-C69F-4B37-8A74-FD1BC48A2261}"/>
              </a:ext>
            </a:extLst>
          </p:cNvPr>
          <p:cNvSpPr txBox="1">
            <a:spLocks/>
          </p:cNvSpPr>
          <p:nvPr/>
        </p:nvSpPr>
        <p:spPr>
          <a:xfrm>
            <a:off x="647114" y="1369442"/>
            <a:ext cx="5448885" cy="3898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ru-RU" sz="1700" dirty="0">
                <a:cs typeface="Arial" panose="020B0604020202020204" pitchFamily="34" charset="0"/>
              </a:rPr>
              <a:t>Сверка НДС с контрагентами.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n-US" sz="1700" dirty="0">
                <a:cs typeface="Arial" panose="020B0604020202020204" pitchFamily="34" charset="0"/>
              </a:rPr>
              <a:t>SMS, e-mail </a:t>
            </a:r>
            <a:r>
              <a:rPr lang="ru-RU" sz="1700" dirty="0">
                <a:cs typeface="Arial" panose="020B0604020202020204" pitchFamily="34" charset="0"/>
              </a:rPr>
              <a:t>уведомления о статусе отчетности только в ФНС.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n-US" sz="1700" dirty="0">
                <a:cs typeface="Arial" panose="020B0604020202020204" pitchFamily="34" charset="0"/>
              </a:rPr>
              <a:t>SMS, e-mail </a:t>
            </a:r>
            <a:r>
              <a:rPr lang="ru-RU" sz="1700" dirty="0">
                <a:cs typeface="Arial" panose="020B0604020202020204" pitchFamily="34" charset="0"/>
              </a:rPr>
              <a:t>уведомления о требованиях госорганов  только в ФНС.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ru-RU" sz="1700" dirty="0">
                <a:cs typeface="Arial" panose="020B0604020202020204" pitchFamily="34" charset="0"/>
              </a:rPr>
              <a:t>Клиенты могут получать уведомления в </a:t>
            </a:r>
            <a:r>
              <a:rPr lang="en-US" sz="1700" dirty="0">
                <a:cs typeface="Arial" panose="020B0604020202020204" pitchFamily="34" charset="0"/>
              </a:rPr>
              <a:t>Viber</a:t>
            </a:r>
            <a:r>
              <a:rPr lang="ru-RU" sz="1700" dirty="0">
                <a:cs typeface="Arial" panose="020B0604020202020204" pitchFamily="34" charset="0"/>
              </a:rPr>
              <a:t>:</a:t>
            </a:r>
            <a:endParaRPr lang="en-US" sz="1700" dirty="0"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cs typeface="Arial" panose="020B0604020202020204" pitchFamily="34" charset="0"/>
              </a:rPr>
              <a:t>Уведомления о поступлении требований от ФНС.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cs typeface="Arial" panose="020B0604020202020204" pitchFamily="34" charset="0"/>
              </a:rPr>
              <a:t>Уведомления об изменении статуса отправленного отчета в ФНС.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96F8F0-3146-4744-8A16-27C09EB08BE7}"/>
              </a:ext>
            </a:extLst>
          </p:cNvPr>
          <p:cNvSpPr/>
          <p:nvPr/>
        </p:nvSpPr>
        <p:spPr>
          <a:xfrm>
            <a:off x="647114" y="5432503"/>
            <a:ext cx="1075357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Для пользователей, заключивших договор регулярного сопровождения  </a:t>
            </a:r>
            <a:r>
              <a:rPr lang="ru-RU" sz="1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уровня ПРОФ </a:t>
            </a:r>
            <a:r>
              <a:rPr lang="ru-RU" sz="17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 сдача отчетности одного юридического лица или индивидуального предпринимателя </a:t>
            </a:r>
            <a:r>
              <a:rPr lang="ru-RU" sz="1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без дополнительной оплаты.</a:t>
            </a:r>
            <a:endParaRPr lang="ru-RU" sz="17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763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 descr="data:image/png;base64,iVBORw0KGgoAAAANSUhEUgAABjYAAAPWCAYAAABDXKGBAAAgAElEQVR4XuzdeXxVxf3/8U8SQkggbCEQ1rAF0a8IFGspWOgPpaJiEaSAuFAKIrhgQauIyFZEqxUVUBBBWhUEqoIKbogtfrHqtyCLrQoh7HuAkIQkZP89ZuiNN8m9uQsn95w7vM7jweMr5JxZnjPNH/P+zkxEaWlpqfAggAACCCCAAAIIIIAAAggggAACCCCAAAIIIIAAAmEgEEGwEQajRBMRQAABBBBAAAEEEEAAAQQQQAABBBBAAAEEEEBACxBsMBEQQAABBBBAAAEEEEAAAQQQQAABBBBAAAEEEEAgbAQINsJmqGgoAggggAACCCCAAAIIIIAAAggggAACCCCAAAIIEGwwBxBAAAEEEEAAAQQQQAABBBBAAAEEEEAAAQQQQCBsBAg2wmaoaCgCCCCAAAIIIIAAAggggAACCCCAAAIIIIAAAggQbDAHEEAAAQQQQAABBBBAAAEEEEAAAQQQQAABBBBAIGwECDbCZqhoKAIIIIAAAggggAACCCCAAAIIIIAAAggggAACCBBsMAcQQAABBBBAAAEEEEAAAQQQQAABBBBAAAEEEEAgbAQINsJmqGgoAggggAACCCCAAAIIIIAAAggggAACCCCAAAIIEGwwBxBAAAEEEEAAAQQQQAABBBBAAAEEEEAAAQQQQCBsBAg2wmaoaCgCCCCAAAIIIIAAAggggAACCCCAAAIIIIAAAggQbDAHEEAAAQQQQAABBBBAAAEEEEAAAQQQQAABBBBAIGwECDbCZqhoKAIIIIAAAggggAACCCCAAAIIIIAAAggggAACCBBsMAcQQAABBBBAAAEEEEAAAQQQQAABBBBAAAEEEEAgbAQINsJmqGgoAggggAACCCCAAAIIIIAAAggggAACCCCAAAIIEGwwBxBAAAEEEEAAAQQQQAABBBBAAAEEEEAAAQQQQCBsBAg2wmaoaCgCCCCAAAIIIIAAAggggAACCCCAAAIIIIAAAggQbDAHEEAAAQQQQAABBBBAAAEEEEAAAQQQQAABBBBAIGwECDbCZqhoKAIIIIAAAggggAACCCCAAAIIIIAAAggggAACCBBsMAcQQAABBBBAAAEEEEAAAQQQQAABBBBAAAEEEEAgbAQINsJmqGgoAggggAACCCCAAAIIIIAAAggggAACCCCAAAIIEGwwBxBAAAEEEEAAAQQQQAABBBBAAAEEEEAAAYcKHM8olGFP7Zbte3N1C58c2VLuvr6x19aWlors2Jcriz9Kl0++OSPpmUX63aYNo6VP53py301NpEPzWhIRUXWHH3zlgCxdn+6XSkrzWrJ2egdJrBft1/veXiopFfl2X668+2WGfLo1U9KO5UtczUhZPbWDXJ4cW2XZhcWlsmFblixcd1y27cmVrNxiiYqMkOTGNeW6bvVl1HWJ0jYpplIZufklMnLOHlm/NTOotvsaj6AK5SOfAgQbPol4AQEEEEAAAQQQQAABBBBAAAEEEEAAAQQQCL1AUXGpTF92WF5ae7ys8qoW0vMLS2Tm8iOy6MMTUqxSAg+PWuyfODBJHhrcVKKjPKcbefklMur5PfLRFv8W+60INv5v51l55NWDZQGOq+kJ8TV8Bht7j+fLPfP3ydc7z3odJNXXqcOby5gbGpfrN8FG6Oe1FTUSbFihSBkIIIAAAggggAACCCCAAAIIIIAAAggggIDFAl98ly1DntwtKmhwPd6CjYohSGxMpAzrlSB9utSV4uJS+XhLpry16bSonQ3qmTAwSaYMa+5x50bOuRK589k0+fv2LGnRSO14qOc1BFFl1a9TQ8bd2FjiY6MCFlA7TJb9/aQ8svRgWT9VCPHTDrXlF5fHS5e2taV7xzpSr7bnso+cKpBb/5Smd3qo57JWsXLb/2skbZJipKCwpFy/Vajz1MiWeveG61Fu3+zOkdNni/1u+4qNp+S9rzJ0m96Z0kG6tovz+1tetEaAYMMaR0pBAAEEEEAAAQQQQAABBBBAAAEEEEAAAQQsEziVXSRDn9ytF93dH2/Bxta0XBk0a5dk5hRLUoNoWTGpvVzRpvyC+z+/Pyujn98jxzIKpaqdEOmZhdJ/+i5JPXxOhvVOkLljk6WGl90dF9phFbj87vk9OtRQgca4/k3koUFJUsePkESFElNeO6R3qKhnzPWNZcbtzSUmOrJcs7am5chtT6fpfrdrWktWP56iA5tgnqOnC2Xok6ny7/15MrBHA3np3taV6gumXL4JTIBgIzAv3kYAAQQQQAABBBBAAAEEEEAAAQQQQAABBKpVQO1ieG7NMZn15mG9K+DnHeuUHQvlLdhYsO64PPbXQ7pdKoi4vU+jSm10L1f90FtZB9MLZMDMXbLveL6M7Jsoz97Vqlr6e/hUgQyZvVu+P5gnaofJK+PbyPVX1vd5/4erMWlH8+XmmbtEldO5TZz87bEUaVS3hsd+T192SOa9d1zfu6FCn2u61A2qT298dlLGL9yvw4xVk9vLL/4nPqhy+OjCBAg2LsyPrxFAAAEEEEAAAQQQQAABBBBAAAEEEEAAAUsFNqfmyG9mp+rdF+rIKHUp9+S/HNR1eAsjXJd9N1R3UjyeIp1aez4eSe3auGVWqqj7OLyFFno3wsxdonaNVOfl2C+8e0xmLDusw4YnRrSQu/o19jvUUBYbv82WwU+k6vtE1G4NdcyUt+eTbzL1JexVGfoaxDM5xXLHM2mijgjrdXm8vP6HdkEdv+WrHn7uW4Bgw7cRbyCAAAIIIIAAAggggAACCCCAAAIIIIAAAiERcF88/0n72rLy0fb6boxHl/oXbPi6bNs9tPAWbLgHBn+Z2FZ+3b2B5X0/mVUkv3kiVV8W7uqnansgT35hqWTlFulPateKkriY8kdQuZf12fYsHYKoJ9iwZu3/nZGRc/boIMXbrphA2s+7wQsQbARvx5cIIIAAAggggAACCCCAAAIIIIAAAggggIBlAuqoqJc/PKF3Z6ijmV57sJ0+Mkn9m69g489vH5XZK4/otqijln71k3oe26Uuvf7tnD1VLvC7725467EU6dM5uGObqoJx3zky7bbm8sCAJMscPRXk8lG7Q5ZObCv9r6ofUH1qh8uYuXvl/a/PVHnsVUCF8nLQAgQbQdPxIQIIIIAAAggggAACCCCAAAIIIIAAAgggYJ2A2r0weFaqPgLqnv5NZPptzfWl3f4EG+6Xh6sw5NUJbSsdk5SdVyy/e26PbNiWVeXl4a761A6KP49uJZu+y5YP/nVG1MXZ6kluHCO/+UVDuatfoj4mK5jHdSeIuqvi7Skp+sJz9W+uelQA0b5ZjD4ua/gvE/y6TNxbO9RdHENmp8re4/lB7w753/9k6/tAVMARiiAmGNOL6RuCjYtptOkrAggggAACCCCAAAIIIIAAAggggAACCDhSQIUOd8/dqy8JV/djvPlIO2mWUFO31Z9gQ+32eOWjE/oCcXVUUs/L4uXpUS3lkhaxuoydh/Lk4SUH9f0Qvu60UPdeqPsvfD1146JkwX2tpV83/y/8VmWqtk5YtF9e23BSWibWlIE9Guq25+WXeKyyfbNa8tcH28qlLc/3xd8n42yRfLo1Sx5//ZCcOFOow5xXJ7YN+MLvouJSmfjKAVEXh6sA5t2pHSSleS1/m8F71SBAsFENqBSJAAIIIIAAAggggAACCCCAAAIIIIAAAggEIrDk43SZtPSg3qGx5Pdt5Iaf/nhUkj/BhqqrsLhUFn1wQmYuP6z/29OjwoiZd7SQ2/s0ksgIzy10XUTu+mnbpBjp3amuxERHyI69ufKvXTll5asjs1Y92l4HKf4+ufkl+q6K9Vszy31yWatYue3/NZI2STGyfU+uLF2frgMJ9VQMezzV5a1c9a4qW4Uw3i5Vr6rt7rth1CXls+5soceJxz4Bgg377KkZAQQQQAABBBBAAAEEEEAAAQQQQAABBBCQ7w7k6Yutj2UUyqjrEmX2b1tKtNvCub/BhtoJsTk1Rx5afEC+3ZfrUfZnl9SR+fckS7umnncclJSK3pmgdlOczi6SeeOSpcel8RLhto6v2nn/gn36SCv19Lo8Xl7/Q7tKR195G9qccyVy57Np8vft579X4cjzY5LllqsblgtbMnOKZez8vfLxlvMByISBSTJlWPNybXGvw1uwoSz7XVlfpg5v5rXf3tqqTKcvOyTz3jsu9WpHyTtTOkjXdnHMWpsFCDZsHgCqRwABBBBAAAEEEEAAAQQQQAABBBBAAIGLV0Dd2XDPi/tk9T8zpE2TGFk9tYO0Sjx/BJXr8SfYUAvwr36Sri8eV7s1GsbXkKG9EqTHZXV0MV/8J1uW/+OUZOUW6yBh3thkfQSUe2ARyCgcPlWg75z4/mCeuO7J6HHp+bp8PemZhdJ/+i5JPXzO57FYu4+ck0GzUuXQyQK5pEUtfQxU4/qe7/VQR0Z9sztHTp8t1k04lVUo7311Rv6xI0ubqH6/+vu2cl03zxere2q3e/03/ay+LBrfRveXx14Bgg17/akdAQQQQAABBBBAAAEEEEAAAQQQQAABBC5iARU2PLBwvxZY/EAbGfDzBpU0/Ak21O4JtQtC3VOhFu4X3tdG7zBwf1QYoe7x+Of3Z/Uif6BHSFVsmLqHQ93HoZ4nRrSQcTc28Wsk3YMNtXNk7fQO0qSB97Bi/ML9smLjqYADFFdjtqblyG1Pp+kdMeqOjLceS9FHU/nzuPqo7iVZOrGt9L/qxyPC/Pmed6pHgGCjelwpFQEEEEAAAQQQQAABBBBAAAEEEEAAAQQQqFLAfTfAwB4N5KV7W3vcDeAr2FAXj9/xTJp8/u9sn5db/3t/ngycuUtOZRfJhe5AUAHJLbNSRe06Gdk3UZ69q5VfI34yq0gGzNild3uoS7hVsJFYz3OwoQp07/9fJraVX3evHP74qvjdLzNk9At79cXqDwxIkmm3Nff1iRw9XShDn0wVZRbocVs+C+eFCxIg2LggPj5GAAEEEEAAAQQQQAABBBBAAAEEEEAAAQQCF1DHJk185YC+zyLYxxUm/HAwTwbMTBW1E2JY7wSZOzbZ6+XW+YWl+t4KtdDfPKGmrJnaQdo1jQmqCe4hSSDBhvtdGIEGG0+ObCl3X9844PYeTC+QATN3yb7j+dK3az29+yIupuojpdTYqN0i6lGm6sJ1HmcIEGw4YxxoBQIIIIAAAggggAACCCCAAAIIIIAAAghcRALeLroOhMAVJmxNy5VBs3aJumzbn4DhwVcOyNL16ZIQX0Pf6XF58o/HMqndH+cKSiQiIkIfZeV+iXnFtm1JzZGBs1LlbJ5/9bq+V6GO63gpdRfI6sdTpFNr7xdyu+/YUMdI9elcVxeVdjRfUo+c0//9k3ZxXu/eUD93P/7Kn2DjTM75XTBffJetLxxXbWzRqPzdJ4GMFe9aK0CwYa0npSGAAAIIIIAAAggggAACCCCAAAIIIIAAAj4FKl50XdUHH20+I69tOL+z485rGkm/K8/f89C0YbR0bhOnj0pyHS/la8eGe6jgKdhQF5A/tPiAX/dZvLnxlNz74j7dlkDu2FDv+7sbQl2K/vCrB2TJx+lSJzZKVk9JkW4ptXWd7oHHi/e2llt7J3hlVCHIzTN3ibpnxJ9gY+3/nZGRc/boo6um3NpcJtycFPRF6z4nAy8ELECwETAZHyCAAAIIIIAAAggggAACCCCAAAIIIIAAAqET8HXHxokzhfqYpZ2HzvncXXAgvUCHIHuP58ulLWPl3WkdpFHdGmWdcd+FMeb6xjLrzhYej7Vy33ESEx0pb09JkR6X1vEbJfXwOd1mdaH3T9rXlpWPttc7SCo+7u1VIc7fHkspa6/7HR++7gsJ5I4N976py8bfndpB3wXC4xwBgg3njAUtQQABBBBAAAEEEEAAAQQQQAABBBBAAAEEKgn4CjbUrobpyw7JvPeO629HXNtIZo9oKbEV7pBQR1Wp+zU+3pKp35swMEmmDGtebieC+6K++n7e2GQZ2KNhuXdKSkUWfXhCHn/tkN7REMzF2qrNs1YcludWH/Pa5ortrXi/hvtxUVGREfLHO1uICmMiI8oTqt0ad/45TV9Wro7XemdKB+nazvvRV//7n2wZMnu3vhRd3asx565WXu8sYbraI0CwYY87tSKAAAIIIIAAAggggAACCCCAAAIIIIAAAn4J+Ao2VCFHThXIrX9Kk2/35eoyWybWlOG/bCSd255fwN++J1ffq6F2d6hH3Wnx5iPtpFlC5XsjduzNlWFP7da7KVRg0L1jHX0EVnxclJzKKpSl60/KN7tzdDlqR8OKSe3lijbegwJvnVT3edw9d6989N+gRe2K+O21idImKUbSjpyTRR+dEHXpt3r6dasnL49vI/GxUeWK+2x7lvzuuT2SlVus/13t/hjZt5Ek1I3Woctn27JkxeenJC+/RPdFHZl1V7/GXo+VKiwulQkv75fl/zilg6FVj7aXnpfF+zVOvBQ6AYKN0FlTEwIIIIAAAggggAACCCCAAAIIIIAAAgggELCAP8GGKlTdH6GCAnVEU1VP7051Zf49ydLcQ6jh+u6rH87KmLl75dDJ88GCp6dx/Wh5+f420rtT8Av/xzMKZez8fbLx2yyv9aj2LryvtTRpEO3xHX/aqi5Bnzq8uYy5oXGVF6K7X8Tu63irgAeSDywTINiwjJKCEEAAAQQQQAABBBBAAAEEEEAAAQQQQAAB6wX8DTZUzeqYqM+/zdK7M9SCf3pmkW5QYr0aeufFyL6J0qtT3UrHNXlq9dm8Yln5+Wm94+G7A3l614MKCDq1idMXdQ/t1VBf6H2hj9olsWFblixYe1w2787R9dSNi9KXhN9/UxO/2qu++XDzGVnwwYmytqodGsmNa8qgng11v9Vl61U97kd6qW+XTmwr/a86f1E7j7MECDacNR60BgEEEEAAAQQQQAABBBBAAAEEEEAAAQQQQAABBKoQINhgeiCAAAIIIIAAAggggAACCCCAAAIIIIAAAggggEDYCBBshM1Q0VAEEEAAAQQQQAABBBBAAAEEEEAAAQQQQAABBBAg2GAOIIAAAggggAACCCCAAAIIIIAAAggggAACCCCAQNgIEGyEzVDRUAQQQAABBBBAAAEEEEAAAQQQQAABBBBAAAEEECDYYA4ggAACCCCAAAIIIIAAAggggAACCCCAAAIIIIBA2AgYFWwcOXJEbrvtNvnHP/7hdQDeeOMN/Y77U1JSIhs3bpQFCxbIhg0bpLCwUHr27CmjR4+W/v37S0xMjMfy9u3bJ/PmzZN169bJzp07pWvXrjJkyBAZNWqUJCYmBjwJgikvPz9f1q5dK4sXL5YvvvhCoqOj5ZprrpFx48ZJ7969JTIyslI7gu1vwB3iAwQQQAABBBBAAAEEEEAAAQQQQAABBBBAAAEELBYwKtjYsmWL3HTTTXL06FG/g43i4mJRYcf9998v2dnZ0r17dx0ObNu2Tf998uTJ+k/t2rXLlal+PnbsWPn666/lkksukZYtW0pqaqrs379ffvWrX8n8+fMlJSXF7+EKpjwVajz99NMydepUiY+Ply5duuhQ5quvvtJ/nz17tm5jjRo1ytoRbH/97ggvIoAAAggggAACCCCAAAIIIIAAAggggAACCCBQjQJGBRvvvfeeDBgwQObMmSMTJkzwi03tclA7OJKSkuTFF1+Ubt266e/27Nkj48ePl88//1wWLVokw4YNKysvPT1d7r77bvn000/lueeekxEjRujwICcnR5555hmZMWOG3HfffTp0iI2N9dmOYMtbsWKFjBkzRnr16qXbnpycLKWlpbJ582Yd1Bw7dkyWLVumd5+4nmD667MDvIAAAggggAACCCCAAAIIIIAAAggggAACCCCAQIgEjAo2nnzySb274pNPPpG+ffv6JFQ7Hh5++GGZO3euvP322zJo0KBy3+zYsUMHGh07dpQlS5ZIgwYN9M/feecdueWWW3TwocIL96OqsrKydKiwfv16WbNmjVx11VU+2xFMeRkZGfrIK7U7w1M9ymDw4MEycuTIsjYG21+fHeAFBBBAAAEEEEAAAQQQQAABBBBAAAEEEEAAAQRCJGBMsHHu3Dl58MEHdaDw1ltvyRVXXOGTUB0bNXz4cKlZs6be2dCsWbNy3+Tm5soDDzyg79B4//339W6OgoICmTRpkt6p4S1Aee211/QuDn92jgRbnuvYrWuvvVbv1lBHT7k/aheI6pvqw/Lly/VujmD66xORFxBAAAEEEEAAAQQQQAABBBBAAAEEEEAAAQQQCKGAMcGGayFf2T3//PPy5ptv6rszTp8+rS/TVrsrKl6mrXY7qPswhg4dKi+88ILExcVVov/jH/+o77BwXTqudkrccccdcuDAAVm1apXezVHxUcc9XX311fq4KhWAVHUcVbDlrVy5Uu8mmTZtmv4TERFRrhl5eXn6OK6XX35ZNm3apI+jCqa/IZyLVIUAAggggAACCCCAAAIIIIAAAggggAACCCCAgE8BY4KNH374QYYMGSKRkZFSVFSk/6hdCirw2Lp1q4aYPn26PnrKFTS47uRQAcBTTz2ld25UfNROjttvv11mzpwpjz/+eNmuB/WeaydExW927typwxJ1b4f6PiEhwetAuHZRBFqeCkwmTpxY5a6QiqFMMP31OYN4AQEEEEAAAQQQQAABBBBAAAEEEEAAAQQQQACBEAoYE2yoI6jU7gt1JJNa9FdhhLr7oqSkRNQOCnXvxfbt2+X111/Xl4WrHQ4VQwtP7hXf8Se08OcdV13+vOvpnYqhhae2V3wnmP6GcC5SFQIIIIAAAggggAACCCCAAAIIIIAAAggggAACPgWMCTZWrFihj5O6+eab9V0bNWrUKNd512XaP/vZz0TdgdG0aVOCDQ/Tw5/ww+es4gUEEEAAAQQQQAABBBBAAAEEEEAAAQQQQAABBKpJwJhgw5fPyZMn9d0YaveGCjm6d+9OsGFxsKEuNOdBAAEEEEAAAQQQQAABBBBAAAEEEEAAAQQQcK5At27dnNs4P1t20QQbni7Tdh1f9eijj4o6tikqKqoSm2sHw+zZs0W9d+TIEX2UlXrUz5o1a1bpG9fRUS1atNBHXzVo0MDrcARbnroUfOzYsbJw4UJ9Sbmnx3UUldrNou78CKa/fs4j/RrBRiBavIsAAggggAACCCCAAAIIIIAAAggggAACCIRegGAj9OZeaywtLZWzZ8/qi8ErHkOlPsrNzZUHHnhAFi9eLJs2bZKePXvKV199pe/lUIv+6hiruLi4SuVXvKciIyND7/w4cOCArFq1Sjp27FjpG7Ur5Oqrr9aBg7rvw3VZuafGB1veypUrZdiwYTJt2jT9R90Z4v54CnKC6a+DhpimIIAAAggggAACCCCAAAIIIIAAAggggAACCCAgRuzYyMzMlNGjR8tbb70lGzdulF69elUaWtfOCBUkqFDgkksukf3798vw4cOlZs2aHndfZGdny7333iuffvqpvP/++6KSrIKCApk0aZIOLNSRVn379q1Ul2s3xZw5c2TChAlVTrNgy1O7I2666Sa59tpr5cUXX9SXprs/rv6q8pcvXy7JyclB9Zf/jSCAAAIIIIAAAggggAACCCCAAAIIIIAAAggg4CQBI4KN4uJimTFjhj5OavLkyfq/3XdtqN0c6tgotdPit7/9rcyfP19q164t+fn58vDDD8vcuXPl7bfflkGDBpUbmx07duhdEWpXxpIlS8qOlHrnnXfklltukfHjx8vTTz8tMTExZd9lZWXJ/fffr499WrNmjVx11VU+xzuY8lRAM2rUKL3rxFM9rsvSR44cWdbGYPvrswO8gAACCCCAAAIIIIAAAggggAACCCCAAAIIIIBAiASMCDaUlSuEOHTokN5Ncfvtt+vAoaSkRIcWf/jDHzSpCjjUMVSuRx0bpe7MSEpKknnz5smVV16pj3Xas2ePDi7WrVsnb7zxRtm9Guq79PR0fcyU2snhXldOTo4888wzOljx5xgqVxuCLU/dnTFmzBi9Q0WFM23bthUV4mzevFmHK+q4LPWO+w6WYPoborlINQgggAACCCCAAAIIIIAAAggggAACCCCAAAII+BQwJthQC/qrV6+WiRMn6iOX1FFTruOX1GXe6r/V0VADBw4sdx9FUVGRvoBb7fRQR091795doqOjZdu2bfrv6t/VH7XDw/358ssvZdy4cbJ9+3ZdV8uWLSU1NVXXre7tULtCUlJSfA6A64VgylNBirrUXP1RR1F16dJFCgsL9S4O9Xf17+qCcffdK8H21++O8CICCCCAAAIIIIAAAggggAACCCCAAAIIIIAAAtUoYEyw4TLat2+f3nmhdlqoQEOFDjfeeKPewdC6dWuPlGpXh7qbY8GCBbJhwwYdDqhdHerejv79+5c7asq9gIp1de3aVYYMGaKPiEpMTAx42IIpTx0vtXbtWn0putqNoUKZa665RocuvXv3lsjIyErtCLa/AXeIDxBAAAEEEEAAAQQQQAABBBBAAIGLUOB4RqEMe2q3bN+bq3v/5MiWcvf1jb1KPPjKAVm6Pt0vqZTmtWTt9A6SWC+60vtWleOrIdVdz4ZtWXLns2mSl18iCfE1ZPXUDnJ5cqzXZpWWiuzYlyuLP0qXT745I+mZRfrdpg2jpU/nejK6X6Jc0TpOIiJ89YyfI4BAuAgYF2yECzztRAABBBBAAAEEEEAAAQQQQAABBBAwT6CouFSmLzssL609Xta5qoINtXg/6vk98tGWTL8wvAUbVpXjqxHVXU/FUMhXsFFYXCp/fuuozFl9TIpLSj02PyoyQiYOTJKHBjeV6CjSDV9jzM8RCAcBgo1wGCXaiAACCCCAAAIIIIAAAggggAACCCAQFgJffJctQ57crXcbuJ6qgo2ccyV6d8Lft2dJi0Y15bpu9apcfK9fp4aMu7GxxMdGlfOwqhxfyNVZj9p5MWvFYXlu9bGyZlQVbKj3X/nohDz210M61KgbFyXDf5kgPcYoEuIAACAASURBVP8nXn//2bYsWfH5KT0WKtx4YkQLuatfY3Zu+Bpkfo5AGAgQbITBINFEBBBAAAEEEEAAAQQQQAABBBBAAAHnC5zKLpKhT+6Wb3bnlGtsVcFGemah9J++S1IPn5NhvRNk7thkqRHErgKryvGlXJ31eAqFqgo2dh85J4NmpcqhkwWS1CBaVkxqL1e0iSvXha1pOXLb02lyLKNQ2jSJ0cdatUqs6aub/BwBBBwuQLDh8AGieQgggAACCCCAAAIIIIAAAggggAACzhdQuweeW3NMZr15WOrVjpKfd6xTdrxUVcHGwfQCGTBzl+w7ni8j+ybKs3e1CqqzVpXjq/LqqudMTrHc8UyaqHBD3acRGRkhO/bmVnnHxssfnpBHlx7UTVaB0O19Gnls/gvvHpMZyw77fM9X3/k5Agg4R4BgwzljQUsQQAABBBBAAAEEEEAAAQQQQAABBMJUYHNqjvxmdqpk5hTLhIFJ+nLvyX85v+heVbDx7/15MnDmLlG7PXxdMl4VjVXl+OKvjnrcQ6HYmEhZOqGtLPk4XdZvzfQabOQXlsrY+Xvl3S8zpHlCTVkztYO0axrjsfnubb6QXTG+bPg5AgiEToBgI3TW1IQAAggggAACCCCAAAIIIIAAAgggYKCA+26Dn7SvLSsfbS9vbTpdtpugqsBi47fZMviJVH1HxF8mtpVfd28QlJBV5fiqvDrqqRgKTbg5SUY9v7fKYONkVpEMmLFLvj+YJz0urSPLH2mv79jw9GScLZLBT+wWdSxV13a15a3H2kuDOjV8dZWfI4CAgwUINhw8ODQNAQQQQAABBBBAAAEEEEAAAQQQQMDZAmq3gToSSe3OULsNXnuwnVzTpa7+N9cxSVUFG598kynDntqtO/nWYynSp3PdoDpsVTm+Kre6nuy8Yvndc3tkw7Ys6dwmTt+TER8XJSPn7Kky2PjhYJ4MmJkq6s6PAT9vIAvvayMx0REem5+bX1JWXrumtWTt9A7SpEG0r67ycwQQcLAAwYaDB4emIYAAAggggAACCCCAAAIIIIAAAgg4W2D73lwZPCtVHyV1T/8mMv225vryb3+DDdd76pLsP49uJZu+y5YP/nVGjp4u1B1Pbhwjv/lFQ7mrX6I+3srbY1U5vrStrMdbKOQeRHi7PNz9eClfd5MUFZfK+IX7ZcXGU1Xe2eGr7/wcAQScI0Cw4ZyxoCUIIIAAAggggAACCCCAAAIIIIAAAmEkoHYb3D13r74kvFPrOHnzkXbSLKGm7oG/wYa61Fpdbu3rUccsLbivtfTrVl8iPGxMsKocX+2wsh51ObjarXIso1DG3tBYZtzRQqKjIsTqYEP16cFXDsjS9ekEG74GmJ8jECYCBBthMlA0EwEEEEAAAQQQQAABBBBAAAEEEEDAWQLqgutJSw/qHRpLft9Gbvhp/bIG+htsuBbcXR+2TYqR3p3q6mOV1ML/v3blSGFxqf6xOupq1aPtpedl8ZUgrCrHl7BV9ajwYszcvXp3yqUtY2XV5Pb6EnD1EGz4GgV+jgACBBvMAQQQQAABBBBAAAEEEEAAAQQQQAABBAIU+O5Anr70W+02GHVdosz+bUu928D1+BNslJSKvPHZSXltw0k5nV0k88YlS49L48vtyFDl379gn76DQj29Lo+X1//QTuJjf7wo26pyfBFYWU9VoRDBhq+R4OcIIECwwRxAAAEEEEAAAQQQQAABBBBAAAEEEEAgAIH8whK558V9svqfGdKmSYysntpBWiWe320QSLDhb5WHTxXIkNm75fuDeRITHSlvT0mRHpfW8ffzsvesKsdXxb7q2X3knAyalSqHThbI8F8myHN3J5cLhQg2fAnzcwQQINhgDiCAAAIIIIAAAggggAACCCCAAAIIIBCAwPJ/nJIHFu7XXyx+oI0M+HmDSl/7s2MjgCr1PRzqfgv1PDGihYy7sUkgn5e9a1U5vir3Vo8/oRDBhi9dfo4AAgQbzAEEEEAAAQQQQAABBBBAAAEEEEAAAQT8FHDfbTCwRwN56d7WehdFxcfqYOOf35+VW2aligoGRvZNlGfvauVni8u/ZlU5vir3Vo97KPTC2GS9Y6PiY3WwkV9YKmPn75V3v8zg8nBfA8fPEQgTAYKNMBkomokAAggggAACCCCAAAIIIIAAAgggYK9AUXGpTHzlgL4XI9gn2FDi3/vzZODMXXIqu+iCgg2ryvHVf0/1qKOnBv4xVdKOnvP1udefv/VYivTpXFfSjubLzTN3iTr2ql+3erLk92315eqeHvegJKV5LVk7vYMk1osOug22fHh2q8iBP4mcXidSfNaWJlw0lUbVEWl4o0irR0TqdL1ouh1uHSXYCLcRo70IIIAAAggggAACCCCAAAIIIIAAArYIuC+QB9sA92AjO69YzhWUSEREhNSrHVXunomK5W9JzZGBs1LlbF5xpWDDqnJ89elC63EPO3zV5e3nrmDjZFaRDJixS987ou4bWf5Ie6kb9+OF6u7fZ5wtksFP7JataTk+3w22XdX6nQo1tvYUKcmr1moovIJAZKxI1y8INxw6MQg2HDowNAsBBBBAAAEEEEAAAQQQQAABBBBAwFkCasfGN7tz5PTZYp8N+2jzGXltw/mdHXde00j6XVlf/3fThtHSuU2c/u9XP0mXhxYf8OtC8Dc3npJ7X9ynv6t4x4ZV5fjq1IXWk5lTLJtTc6SwuLTKqvILSuS5Ncdkx95cqRMbJY8NaybJjWP0Nz9pFyeN60dLIMdLuQcqw3onyNyxyVIjKsJXd53z8++GiaSvdE57LqaWJA4VuWzFxdTjsOkrwUbYDBUNRQABBBBAAAEEEEAAAQQQQAABBBAIFwF/7thw34Ux5vrGMuvOFh4X3N13iqj7PN6ekqJ3Hrgeq8rxZRuqevy5Y0O1VR0JNv6/l7hPu625PDAgyWMX3C8yf/He1nJr78r3evjqu60/3xTP8VN2DYA6lurqbLtqp94qBAg2mB4IIIAAAggggAACCCCAAAIIIIAAAghYLOBPsOG+gK/uh5g3NlkG9mgoEW6bCUpKRRZ9eEIef+2QFJeUSq/L4+X1P7ST+Ngfj12yqhxfBHbUkxBfQ1ZP7SCXJ8dWap77nR1JDaJl2cPtpGu72uXeU8dP3fZ0mhzLKJR2TWvJ6sdTpEWjmr666qyfbwyj3SXOkrOmNb2r3mFkTSWUEqgAwUagYryPAAIIIIAAAggggAACCCCAAAIIIICADwF/gg1VhDpuadhTu/XCe1RkhHTvWEcfXRUfFyWnsgpl6fqT+vgr9ajF+xWT2ssV/z3Kyr0JVpXja2BDUY+/OzZUW5d8nC6Tlh7UoY8Kh4b1SpA+Xerqbny2LUtWfH5K8vJLtO1TI1vKqOsSfXXReT8n2LB3TAg27PX3UjvBhiOHhUYhgAACCCCAAAIIIIAAAggggAACCISzgL/BhurjVz+clTFz94rageDtUfdKvHx/G+ndKd7rO1aV48u9uusJJNhQ93X8+a2jMmf1MR1ueHqioyJk4qCmMnFQUpUXtPvqt20/J9iwjV5XTLBhr7+X2gk2HDksNAoBBBBAAAEEEEAAAQQQQAABBBBAIJwFAgk2VD/P5hXLys9P6x0G3x3I07sM1IJ8pzZx+k6Iob0a6ou0fT1WlWNnPYEEG6qdpaUiuw6fk/nvH5fPtmfK0dOFuvnqovY+nevJfTc1kQ7Na5U74stX/xz1c4INe4eDYMNef4INR/rTKAQQQAABBBBAAAEEEEAAAQQQQAABBBBAwLsAwYa9s4Ngw15/gg1H+tMoBBBAAAEEEEAAAQQQQAABBBBAAAEEEECAYMOpc4Bgw5Ejw1FUjhwWGoUAAggggAACCCCAAAIIIIAAAggggAACCIgIOzbsnQYEG/b6e6mdYMORw0KjEEAAAQQQQAABBBBAAAEEEEAAAQQQQAABgg3b5wDBhu1D4KkBBBuOHBYahQACCCCAAAIIIIAAAggggAACCCCAAAIIEGzYPgcINmwfAoINRw4BjUIAAQQQQAABBBBAAAEEEEAAAQQQQAABBLwIcBSVvVODYMNefy+1s2PDkcNCoxBAAAEEEEAAAQQQQAABBBBAAAEEEEAAAXZs2D4HCDZsHwJPDSDYcOSw0CgEEEAAAQQQQAABBBBAAAEEEEAAAQQQQIBgw/Y5QLBh+xAQbDhyCGgUAggggAACCCCAAAIIIIAAAggggAACCCDgRYCjqOydGgQb9vp7qZ0dG44cFhqFAAIIIIAAAggggAACCCCAAAIIIIAAAgiwY8P2OUCwYfsQeGoAwYYjh4VGIYAAAggggAACCCCAAAIIIIAAAggggAACBBu2zwGCDduHgGDDkUNAoxBAAAEEEEAAAQQQQAABBBBAAAEEEEAAAS8CHEVl79Qg2LDX30vt7Nhw5LDQKAQQQAABBBBAAAEEEEAAAQQQQAABBBBAgB0bts8Bgg3bh8BTAwg2HDksNAoBBBBAAAEEEEAAAQQQQAABBBBAAAEEECDYsH0OEGzYPgQEG44cAhqFAAIIIIAAAggggAACCCCAAAIIIIAAAgh4EeAoKnunBsGGvf5eamfHhiOHhUYhgAACCCCAAAIIIIAAAggggAACCCCAAALs2LB9DhBs2D4EnhpAsOHIYaFRCCCAAAIIIIAAAggggAACCCCAAAIIIIAAwYbtc4Bgw/YhINhw5BDQKAQQQAABBBBAAAEEEEAAAQQQQAABBBBAwIsAR1HZOzUINuz191I7OzYcOSw0CgEEEEAAAQQQQAABBBBAAAEEEEAAAQQQYMeG7XOAYMP2IfDUAIINRw4LjUIAAQQQQAABBBBAAAEEEEAAAQQQQAABBAg2bJ8DBBu2DwHBhiOHgEYhgAACCCCAAAIIIIAAAggggAACCCCAAAJeBDiKyt6pQbBhr7+X2tmx4chhoVEIIIAAAggggAACCCCAAAIIIIAAAggggAA7NmyfAwQbtg+BpwYQbDhyWGgUAggggAACCCCAAAIIIIAAAggggAACCCBAsGH7HCDYsH0ICDYcOQQ0CgEEEEAAAQQQQAABBBBAAAEEEEAAAQQQ8CLAUVT2Tg2CDXv9vdTOjg1HDguNQgABBBBAAAEEEEAAAQQQQAABBBBAAAEE2LFh+xwg2LB9CDw1gGDDkcNCoxBAAAEEEEAAAQQQQAABBBBAAAEEEEAAAYIN2+cAwYbtQ0Cw4cghoFEIIIAAAggggAACCCCAAAIIIIAAAggggIAXAY6isndqEGzY6++ldnZsOHJYaBQCCCCAAAIIIIAAAggggAACCCCAAAIIIMCODdvnAMGG7UPgqQEEG44cFhqFAAIIIIAAAggggAACCCCAAAIIIIAAAggQbNg+Bwg2bB8Cgg1HDgGNQgABBBBAAAEEEEAAAQQQQAABBBBAAAEEvAhwFJW9U4Ngw15/L7WzY8ORw0KjEEAAAQQQQAABBBBAAAEEEEAAAQQQQAABdmzYPgcINmwfAk8NINhw5LDQKAQQQAABBBBAAAEEEEAAAQQQQAABBBBAgGDD9jlAsGH7EBBsOHIIaBQCCCCAAAIIIIAAAggggAACCCCAAAIIIOBFgKOo7J0aBBv2+nupnR0bjhwWGoUAAggggAACCCCAAAIIIIAAAggggAACCLBjw/Y5QLBh+xB4agDBhiOHhUYhgAACCCCAAAIIIIAAAggggAACCCCAAAIEG7bPAYIN24eAYMORQ0CjEEAAAQQQQAABBBBAAAEEEEAAAQQQQAABLwIcRWXv1CDYsNffS+3s2HDksNAoBBBAAAEEEEAAAQQQQAABBBBAAAEEEECAHRu2zwGCDduHwFMDCDYcOSw0CgEEEEAAAQQQQAABBBBAAAEEEEAAAQQQINiwfQ4QbNg+BAQbjhwCGoUAAggggAACCCCAAAIIIIAAAgggYJzA2a0iB/4kcnqdSPFZ47rnqA5F1RFpeKNIq0dE6nR1VNMsaQxHUVnCGHQhBBtB01Xnh+zYqE5dykYAAQQQQAABBBBAAAEEEEAAAQQQuPgEVKixtadISd7F13c7exwZK9L1C/PCDYINO2eVCMGGvf5eaifYcOSw0CgEEEAAAQQQQAABBBBAAAEEEEAAgbAV+G6YSPrKsG1+WDc8cajIZSvCuguVGk+wYe94EmzY60+w4Uh/GoUAAggggAACCCCAAAIIIIAAAgggYJrApniOn7JrTNWxVFdn21V79dRLsFE9rv6WSrDhr1RI32PHRki5qQwBBBBAAAEEEEAAAQQQQAABBBBAwHgBFqLtHWLTFqKZT8wnewUcWTvBhiOHhUYhgAACCCCAAAIIIIAAAggggAACCIStAAvR9g4dwYa9/qbVbtp8MmR8CDYMGUi6gQACCCCAAAIIIIAAAggggAACCCDgEAGCDXsHwrSFaOYT88leAUfWTrDhyGGhUQgggAACCCCAAAIIIIAAAggggAACYSvAQrS9Q0ewYa+/abWbNp8MGR+CDUMGkm4ggAACCCCAAAIIIIAAAggggAACCDhEgGDD3oEwbSGa+cR8slfAkbUTbDhyWGgUAggggAACCCCAAAIIIIAAAggggEDYCrAQbe/QEWzY629a7abNJ0PGh2DDkIGkGwgggAACCCCAAAIIIIAAAggggAACDhEg2LB3IExbiGY+MZ/sFXBk7QQbjhwWGoUAAggggAACCCCAAAIIIIAAAgggELYCLETbO3QEG/b6m1a7afPJkPEh2DBkIOkGAggggAACCCCAAAIIIIAAAggggIBDBAg27B0I0xaimU/MJ3sFHFk7wYYjh4VGIYAAAggggAACCCCAAAIIIIAAAgiErQAL0fYOHcGGvf6m1W7afDJkfAg2DBlIuoEAAggggAACCCCAAAIIIIAAAggg4BABgg17B8K0hWjmE/PJXgFH1k6w4chhoVEIIIAAAggggAACCCCAAAIIIIAAAmErwEK0vUNHsGGvv2m1mzafDBkfgg1DBpJuIIAAAggggAACCCCAAAIIIIAAAgg4RIBgw96BMG0hmvnEfLJXwJG1E2w4clhoFAIIIIAAAggggAACCCCAAAIIIIBA2AqwEG3v0BFs2OtvWu2mzSdDxodgw5CBpBsIIIAAAggggAACCCCAAAIIIIAAAg4RINiwdyBMW4hmPjGf7BVwZO0EG44cFhqFAAIIIIAAAggggAACCCCAAAIIIBC2AixE2zt0BBv2+ptWu2nzyZDxIdgwZCDpBgIIIIAAAggggAACCCCAAAIIIICAQwQINuwdCNMWoplPzCd7BRxZO8GGI4eFRiGAAAIIIIAAAggggAACCCCAAAIIhK0AC9H2Dh3Bhr3+ptVu2nwyZHwINgwZSLqBAAIIIIAAAggggAACCCCAAAIIIOAQAYINewfCtIVo5hPzyV4BR9ZOsOHIYaFRCCCAAAIIIIAAAggggAACCCCAAAJhK8BCtL1DR7Bhr79ptZs2nwwZH4INQwaSbiCAAAIIIIAAAggggAACCCCAAAIIOESAYMPegTBtIZr5xHyyV8CRtRNsOHJYaBQCCCCAAAIIIIAAAggggAACCFgpUFoqsuvwOZn//nH5bHumHD1dqItPrFdDunesIyP7JkqvTnUlMqLqWktKRT7/NkvmvX9ctqTmSFZuscTGRMplrWLlnhubyA0/rScx0ZE+m67as2Nfriz+KF0++eaMpGcW6W+aNoyWPp3ryX03NZEOzWtJhI/2+KrIqnoefOWALF2f7qs6/fOU5rVk7fQOklgvutL7VpXjV0PsfImFaDv1RQg27PU3rXbT5pMh40OwYchA0g0EEEAAAQQQQAABBBBAAAEEEPAskJdfIk+uOiIL1p2QYpVMeHn6dasnL4xtrcMOT48KHx5YuE8+2pLptYwel9aRJb9vK00aVF7Ud32UX1giM5cfkUUfem9PVGSETByYJA8NbirRUcGlG1bVo/xGPb+nyn67g3gLNqwqJyzmOcGGvcNk2kI084n5ZK+AI2sn2HDksNAoBBBAAAEEEEAAAQQQQAABBBCwQqCwuFSmvX5IFn5wQhfXML6GDO2VID0uqyMqPNi+J1fvRDhx5vwOjht+Wl8WjW8jcTHld11k5xXL3XP3li3uN64frXd5dG4bJ2lHzsmij07IwfQCXYbaAfL6H9pJQnzlgKSouFSmLzssL609rt9Vuz2G9UqQPl3qSnFxqXy8JVPe2nRaVLvVM2FgkkwZ1jzgnRtW1pNzrkTufDZN/r49S1o0qinXdatXZdhSv04NGXdjY4mPjSo3hFaVY8W8qPYyWIiuduIqKyDYsNfftNpNm0+GjA/BhiEDSTcQQAABBBBAAAEEEEAAAQQQQKCywCffZMqIZ/eI2r3QqXWcDhxaJdYs92JmTrGMnb9Xhwoq7Fg6sa30v6p+uXde/vCEPLr0oP43tbC/8L42Uq/2jwv3KviY9OpBeXPjKf3OlFuby4SbkyoFElvTcmXQrF2i6kxqEC0rJrWXK9rElavrn9+fldHP75FjGYU6HFk9tYNcnhwb0PBaWU96ZqH0n75LUg+fk2G9E2Tu2GSpEcQuEqvKCQjCrpcJNuySP1+vaQvRzCfmk70CjqydYMORw0KjEEAAAQQQQAABBBBAAAEEEEDgQgXyC0t1YPHulxn63otVk9vLL/4n3mOx//ufbBkye7cOQEZdlyhP/65VWSiRcbZIBj+xW7am5egdC+9MSZH2zWpVKufwqQJdxvcH86Rd01qy+vEU/b77s2DdcXnsr4f0P6mA4PY+jSqVo+7FeG7NMZn15mH9sydHtpS7r28cEIeV9aidKANm7pJ9x/P1LpVn72oVUFtcL1tVTlCVh/ojFqJDLV6+PoINe/1Nq920+WTI+BBsGDKQdAMBBBBAAAEEEEAAAQQQQAABBMoLnMwqkgEzdumg4dKWsfLutA7SqK7n+zOOZ5zflZB29Jz07VpP79pwHUelLgkfOCtVzuYVVwo9Kpq/8O4xmbHsfCDxl4lt5dfdG5R7xXV5tjoSSwUfaheJp0ft2rhlVqoOWoIJE6ys59/782TgzF1yKrsoqJDF1T+rygmLeU6wYe8wmbYQzXxiPtkr4MjaCTYcOSw0CgEEEEAAAQQQQAABBBBAAAEELlRA3ROudluUlJTqo5Pq167h9a4K92OSKgYbn23PksFPpOrm+No94R6CjLm+sTw1sqXHYMPXEVPuIcCFBBtW1LPx22zdf3Xxuqewxt9xsqocf+uz9T0Wom3l5ygqe/mNq920oMyQASLYMGQg6QYCCCCAAAIIIIAAAggggAACCAQv4B5IqOOh5tzVquweCff7Nd56LEX6dK7rtSL345b6dasnS37fVl8Q7nr+/PZRmb3yiP6rul/jVz+p57Gs977KkN/O2aN/5itM8VSAlfWoe0qGPbVbV+Or/1WNgFXlBD/KIfySYCOE2B6qMm0hmvnEfLJXwJG1E2w4clhoFAIIIIAAAggggAACCCCAAAIIhEpAHfc0YdEBWbHxlA4hVj3aXnpe9uNdHO4L8r5Chqp2fqj+uF/qfU2XuvLqhLYSH/vjJeTqHXUR+e+e2yMbtmVZcnn4hdbjCnbU7o8/j24lm77Llg/+dUaOni7UQ5TcOEZ+84uGcle/REmsF+112KwqJ1Tz4oLqYSH6gvgu+GOCjQsmpAA3AdPmkyGDS7BhyEDSDQQQQAABBBBAAAEEEEAAAQQQCExAXS7+7b5cfSfGF99lS1RkhDx0S1N5cFBS2W4NVaL7fRcVLxavWGNVd3Wod9XF4K98dEJfIK6OdlIBytOjWsolLWJ1UTsP5cnDSw6WteeJES3krn6NvR6h5a3HVtajfNTdIb6eunFRsuC+1tKvW32P7bWqHF/tcMTPCTbsHQbTFqKZT8wnewUcWTvBhiOHhUYhgAACCCCAAAIIIIAAAggggEB1CLgfK+VevlqUn3lHC1HHUEVGlK/5xJlCGTBzl+w8dE5aNKop70xJkfbNalVqXsUwoeJdHa4PCotLZdEHJ2Tm8sOi/tvTU1V7/HWxqh7XReSuetsmxUjvTnUlJjpCduzNlX/tyinrh6cdL67vrCrH3/7b+h4L0bbyc8eGvfzG1W5aUGbIABFsGDKQdAMBBBBAAAEEEEAAAQQQQAABBHwLeAs2LmsVK5OHNpN+V9avFGyowGLWisPy3Orzuxau61ZPFt7XRurV/vEIKXVR+esbTsrkvx6UvPwS/Z63YEOVtzk1Rx5afEDvGPH0/OySOjL/nmRp17RygOK7l+ffsKIe1a83Pjspr204Kaezi2TeuGTpcWl8uR0ZxzIK5f4F+/TRWerpdXm8vP6HduWO2LKqHH/7bvt7BBv2DoFpC9HMJ+aTvQKOrJ1gw5HDQqMQQAABBBBAAAEEEEAAAQQQQKA6BNKO5kvqkXO66ILCEvn839my5ssMvWivnrE3NJYZd7SQ6Kjy2zaOnCqQW/+UVhZEtEysKWP6NZZ2zWrJ3mP5suzvJ+W7A3lSs0aEFJeIPmbKU7ChwoZXP0mXyX85qHc5NIyvIUN7JUiPy+ro+r/4T7Ys/8cpycot1vd9zBubLAN7NAzqKKpQ1OMao8OnCmTI7N3y/cE8iYmOlLenpEiPS8/3KZDHqnICqbNa3mUhulpY/S6UYMNvKl70Q8C0+eRHl8PhFYKNcBgl2ogAAggggAACCCCAAAIIIIAAAtUmkJlTLGPn75WPt2TqezaeGtlS1F0aFR+1aD/i2T2y+7/BSMWfq+OpHhvaTKa8dkjUAv3Ivony7F2tyr2mdjXc+Wya3tXhaeeHell9e/fcvfpuj6qOdqoKJFT1uLdB3cOh7tFQj7obZNyNTYIaM6vKCapyqz4i2LBKMrhyTFuIZj4FNw+s+sq0+WSVi83lEGzYPABUjwACCCCAAAIIIIAAAggggAAC9gscSC+QgTN3yd7j+dK1XW1567H20qBOjUoNO5tXrHdULF2fLruP5Ouft28Wo0OM4b9MdmPUyAAAIABJREFU0N8P/GOq3gFScXE/O69Y7ngmTe8SSWoQLe9O7SApzT0fNfXv/Xm6Paeyi+Smn9WXRePb6J0Q/jyhqqdiW9wvWfcU6vjTdvWOVeX4W1+1vMdCdLWw+l2oaQvRzCe/h75aXjRtPlULUugLJdgIvTk1IoAAAggggAACCCCAAAIIIICAwwSKiktl/ML9smLjKUmIryGrp3aQy5NjA27lmxtPyb0v7tM7P1ZMai/XdKlbVsYPB/NkwMxUSc8slGG9E2Tu2GSpUeHIK9fL+YWlehfJu19mSPOEmrJmagdp1zTGr/aEqp6KjXEPYy4k2LCqHL+wquslFqKrS9a/ck1biGY++Tfu1fWWafOpupxCXC7BRojBqQ4BBBBAAAEEEEAAAQQQQAABBEIjoI6YUpd0q7ssmjaMls5t4qqs+MFXDuidGMEGG/mFJTJm7l55/+sz0rpJjN6Roe7icD1b03Jl0Kxdotrlz8J/sO2xsh61++NcQYlEREToy9Ir3j3iDrolNUcGzkoVtaulYv+sKic0M8eCWliItgDxAoowbSGa+XQBk8GCT02bTxaQOKEIgg0njAJtQAABBBBAAAEEEEAAAQQQQAABywXc/z//B/y8gSy8Tx3nVP5ScFel7jskgg02VIjym9mpOri4vU8jmXNXq3I7Mtzb42vHxoXsILGyHnUB+UOLD/h1Ibhrt4oyrXgMl1XlWD5JqqtAFqKrS9a/ck1biGY++Tfu1fWWafOpupxCXC7BRojBqQ4BBBBAAAEEEEAAAQQQQAABBEIjkHG2SAY/sVu2puX4vNPC3zs2vLVcfa/uz/h2X67e2fDOlA7StV35HSInzhTKgJm7ZOehc9KuaS1Z/XiKtGj0444O97Ld23Npy1h5d1oHaVS38p0fntpjZT3uuzDGXN9YZt3ZwuPxWbn5JTJyzh5ZvzXTYwhiVTmhmTkW1MJCtAWIF1CEaQvRzKcLmAwWfGrafLKAxAlFEGw4YRRoAwIIIIAAAggggAACCCCAAAIIWC5QWiry3JpjMuvNw7rs67rV07s2VPDg/uTll8jkvx6Uv356Uv/ztNuaywMDkvxqjzrm6sN/nZGHXz0oKlBQd2uo3Qp39WssERU2h6j2TF92SOa9d1yXPeLaRjJ7REuJjSl/Kbja8aHu1/h4S6Z+b8LAJJkyrHml8rw10Mp63AML1c55Y5NlYI+G5dpSUiqy6MMT8vhrh6S4pFR6XR4vr/+hncTH/uhsVTl+DYoTXmIh2t5RMG0hmvnEfLJXwJG1E2w4clhoFAIIIIAAAggggAACCCCAAAIIWCFwPKNQ7vhzmr5rQz2N60fr+x86tz2/myLtyDlZ9NEJOZheoP/er1s9eXl8m3KL8u7tcN3bkXb0nPxrV47eoZCVW6xfUaHG3Tc01sGIt7sojpwqkFv/dH5nh3rUHRzDf9morD3b9+Tqez5USKKeTq3j5M1H2kmzBM87O7wZWVnPjr25Muyp3XIs43xw071jHbnzmkYSHxclp7IKZen6k/LN7vO+SQ2i9aXpV3i4z8SqcqyYF9VeBgvR1U5cZQUEG/b6m1a7afPJkPEh2DBkIOkGAggggAACCCCAAAIIIIAAAgh4FkjPLJIHFu6Tj/67A8Kbkwo1XhjbWhLreT/yyf3+CvdyVGDyzKhWcuNV9SXS8zUeZa8fPlUgd8/dK//8/mzVa7Od6sr8e5KleYChhqtQK+v56oez+mL0QyfPB0CeHmXw8v1tpHeneK/vWFWO4+c6wYa9Q2TaQjTziflkr4AjayfYcOSw0CgEEEAAAQQQQAABBBBAAAEEELBSQB2XtH1Pjj4G6ovvskWFHepRIUbPy+Ll/l83kc5ta/sMJVzBhtql0TopRn7xP/Fy888byM861vG6S8NTP1R7Pv82S+/OUIv97u1ROyLUrpJener6bI8vIyvrOZtXLCs/Py0rPj8l3x3IE3WEl9qZ0qlNnNzaO0GG9mooddyOn/LWNqvK8dV3W3/OQrSt/EKwYa+/abWbNp8MGR+CDUMGkm4ggAACCCCAAAIIIIAAAggggAACCDhEgGDD3oEwbSGa+cR8slfAkbUTbDhyWGgUAggggAACCCCAAAIIIIAAAggggEDYCrAQbe/QEWzY629a7abNJ0PGh2DDkIGkGwgggAACCCCAAAIIIIAAAggggAACDhEg2LB3IExbiGY+MZ/sFXBk7QQbjhwWGoUAAggggAACCCCAAAIIIIAAAgggELYCLETbO3QEG/b6m1a7afPJkPEh2DBkIOkGAggggAACCCCAAAIIIIAAAggggIBDBAg27B0I0xaimU/MJ3sFHFk7wYYjh4VGIYAAAggggAACCCCAAAIIIIAAAgiErQAL0fYOHcGGvf6m1W7afDJkfAg2DBlIuoEAAggggAACCCCAAAIIIIAAAggg4BABgg17B8K0hWjmE/PJXgFH1k6w4chhoVEIIIAAAggggAACCCCAAAIIIIAAAmErwEK0vUNHsGGvv2m1mzafDBkfgg1DBpJuIIAAAggggAACCCCAAAIIIIAAAgg4RIBgw96BMG0hmvnEfLJXwJG1E2w4clhoFAIIIIAAAggggAACCCCAAAIIIIBA2AqwEG3v0BFs2OtvWu2mzSdDxodgw5CBpBsIIIAAAggggAACCCCAAAIIIIAAAg4RINiwdyBMW4hmPjGf7BVwZO0EG44cFhqFAAIIIIAAAggggAACCCCAAAIIIBC2AixE2zt0BBv2+ptWu2nzyZDxIdgwZCDpBgIIIIAAAggggAACCCCAAAIIIICAQwQINuwdCNMWoplPzCd7BRxZO8GGI4eFRiGAAAIIIIAAAggggAACCCCAAAIIhK0AC9H2Dh3Bhr3+ptVu2nwyZHwINgwZSLqBAAIIIIAAAggggAACCCCAAAIIIOAQAYINewfCtIVo5hPzyV4BR9ZOsOHIYaFRCCCAAAIIIIAAAggggAACCCCAAAJhK8BCtL1DR7Bhr79ptZs2nwwZH4INQwaSbiCAAAIIIIAAAggggAACCCCAAAIIOESAYMPegTBtIZr5xHyyV8CRtRNsOHJYaBQCCCCAAAIIIIAAAggggAACCCCAQNgKsBBt79ARbNjrb1rtps0nQ8aHYMOQgaQbCCCAAAIIIIAAAggggAACCCCAAAIOESDYsHcgTFuIZj4xn+wVcGTtBBuOHBYahQACCCCAAAIIIIAAAggggAACCCAQtgIsRNs7dAQb9vqbVrtp88mQ8SHYMGQg6QYCCCCAAAIIIIAAAggggAACCCCAgEMECDbsHQjTFqKZT8wnewUcWTvBhiOHhUYhgAACCCCAAAIIIIAAAggggAACCIStAAvR9g4dwYa9/qbVbtp8MmR8CDYMGUi6gQACCCCAAAIIIIAAAggggAACCCDgEAGCDXsHwrSFaOYT88leAUfWTrDhyGGhUQgggAACCCCAAAIIIIAAAggggAACYSvAQrS9Q0ewYa+/abWbNp8MGR+CDUMGkm4ggAACCCCAAAIIIIAAAggggAACCDhEgGDD3oEwbSGa+cR8slfAkbUTbDhyWGgUAggggAACCCCAAAIIIIAAAggggEDYCrAQbe/QEWzY629a7abNJ0PGh2DDkIGkGwgggAACCCCAAAIIIIAAAggggAACDhEg2LB3IExbiGY+MZ/sFXBk7cYHG99//73ceuut0r17d3nuueckNja20kCUlJTIxo0bZcGCBbJhwwYpLCyUnj17yujRo6V///4SExPjcfD27dsn8+bNk3Xr1snOnTula9euMmTIEBk1apQkJiYGPODBlJefny9r166VxYsXyxdffCHR0dFyzTXXyLhx46R3794SGRlpWX8D7hAfIIAAAggggAACCCCAAAIIIIAAAhejAAvR9o46wYa9/qbVbtp8MmR8jA42MjIy5O6775a//e1v+v96CjaKi4vljTfekPvvv1+ys7N1AKLCgW3btum/T548Wf+pXbt2uSFXPx87dqx8/fXXcskll0jLli0lNTVV9u/fL7/61a9k/vz5kpKS4vc0CaY8FWo8/fTTMnXqVImPj5cuXbroUOarr77Sf589e7ZuY40aNcraEWx//e4ILyKAAAIIIIAAAggggAACCCCAAAIXuwDBhr0zwLSFaOYT88leAUfWbmywUVRUJM8++6xMmjRJw3sLNtQuh9tuu02SkpLkxRdflG7duun39+zZI+PHj5fPP/9cFi1aJMOGDSsbwPT0dF3ep59+qsOSESNG6PAgJydHnnnmGZkxY4bcd999OnTwtEOk4kwItrwVK1bImDFjpFevXrrtycnJUlpaKps3b9ZBzbFjx2TZsmV694nrCaa/jpy5NAoBBBBAAAEEEEAAAQQQQAABBBBwqgAL0faODMGGvf6m1W7afDJkfIwNNtTRUipwUEHFt99+K3369Km0Y0PteHj44Ydl7ty58vbbb8ugQYPKDeuOHTt0oNGxY0dZsmSJNGjQQP/8nXfekVtuuUUHHyq8cD+qKisrS4cK69evlzVr1shVV13lc6oEU57ajaKOvFK7MzzV88knn8jgwYNl5MiRZW0Mtr8+O8ALCCCAAAIIIIAAAggggAACCCCAAAI/ChBs2DsbTFuIZj4xn+wVcGTtRgYbhw8fljvuuEPq168vEyZM0EGDpzs21LFRw4cPl5o1a+qdDc2aNSs3SLm5ufLAAw/oOzTef/99HZIUFBToXSBqp4YKD/r27VtpYF977TUdqsyZM0fXX9UTbHlbtmyRm266Sa699lq9W0MdPeX+qF0gqm+qD8uXL9e7OYLpryNnLY1CAAEEEEAAAQQQQAABBBBAAAEEnCzAQrS9o0OwYa+/abWbNp8MGR/jgg21K+Gxxx6TDz74QNRRTWo3xdChQz0GG2q3g7oPQ/38hRdekLi4uErD+sc//lHfYaHu4VBHVqmdEio0OXDggKxatUrv5qj4qOOerr76aq/HX7m/H2x5K1eu1LtJpk2bpv9ERESUa0ZeXp4OVV5++WXZtGmTPo4qmP4aMs/pBgIIIIAAAggggAACCCCAAAIIIBA6AYKN0Fl7qsm0hWjmE/PJXgFH1m5UsKHul3jzzTf1hdkvvfSSDiJ27drlNdh47733ZMCAAToAeOqpp/TOjYqP2slx++23y8yZM+Xxxx8v2/Wg3nPthKj4zc6dO3Wd6t4O9X1CQoLXwXftogi0PLVjZOLEiVXuCqkYygTTX0fOWhqFAAIIIIAAAggggAACCCCAAAIIOFmAhWh7R4dgw15/02o3bT4ZMj5GBRvff/+9vlNCHRml7r6oXbu2uEIGT0dRVQwtPI1pxXf8CS38ecdVlz/venqnYmjhqe0V3wmmv4bMc7qBAAIIIIAAAggggAACCCCAAAIIhE6AYCN01p5qMm0hmvnEfLJXwJG1GxNsuC7tViHA0qVL5dJLL9XgBBs/HqNFsOHI/w3SKAQQQAABBBBAAAEEEEAAAQQQME2AhWh7R5Rgw15/02o3bT4ZMj5GBBvFxcX6SCa1Q+H111/Xx0u5HoKN0AUb6kJzHgQQQAABBBBAAAEEEEAAAQQQQOBiF+h29sqLncDW/m+ps9nW+q2unPlktWhg5Zk2n1Tv1YlH4f4YEWxs3LhRRowYoe/UmDFjhtSoUcOvYGP9+vX68vBHH31UhyJRUVGVxtO1y2H27Nn6vSNHjuh61KN+1qxZs0rfuMKUFi1a6KClQYMGXudJsOWpS8HVXSILFy7Ul5R7elxHUalL1NWdH8H0N5AJTrARiBbvIoAAAggggAACCCCAAAIIIICAqQIsRNs7sqYtRDOfmE9WCxBsWC0aZHmuBXx/Pu/cubOsXLlSLrnkEvnqq690sKEW/V944QWJi4urVETFeyoyMjLkjjvukAMHDsiqVaukY8eOlb754osv5Oqrr9aBg7rkOzY21mvTgi1P9WHYsGEybdo0/SciIqJcHXl5efpSdBWAbNq0SXr27BlUf/0x5R0EEEAAAQQQQAABBBBAAAEEwlrg7FaRA38SOb1OpPhsWHfF8Y2PqiPS8EaRVo+I1Onq+OYG3UCOogqazpIPTTs6iPlkybQIuhDT5lPQEM760IgdG/PmzZO1a9d6lFUL/Nu2bZOGDRtKSkqK/r9PPvmktG3bVvbv3y/Dhw+XmjVretx9kZ2dLffee698+umn8v777+stOgUFBTJp0iQdWHzyySfSt2/fSvW6dlOo47FUuFDVE2x5anfETTfdJNdee628+OKLEh8fX64a104QVf7y5cslOTk5qP46a7rSGgQQQAABBBBAAAEEEEAAAQQsFlChxtaeIiV5FhdMcVUKRMaKdP3C3HCDhWh7/wdg2kI084n5ZK+AI2s3ItioSraqOzby8/Pl4Ycflrlz58rbb78tgwYNKlfUjh079K4ItStjyZIlZUdKvfPOO3LLLbfI+PHj5emnn5aYmJiy71yXmKtjn9asWSNXXXWVz4EPpjy102PUqFF6F4anelToMnjwYBk5cmRZG4Ptr88O8AICCCCAAAIIIIAAAggggAAC4Srw3TCR9JXh2vrwbnfiUJHLVoR3H7y1noVoe8eVYMNef9NqN20+GTI+F3WwocZQHRul7sxISkoStfPjyiuv1Mc67dmzRwcX69atkzfeeKPsXg31TXp6uj5mSu3kUDs3br/9dh1u5OTkyDPPPKPv+fDnGCrXHAq2PHV3xpgxY6RXr146nFG7UEpLS2Xz5s1y//336+Oy1Dvq564nmP4aMtfpBgIIIIAAAggggAACCCCAAAKVBTbFc/yUXfNCHUt1dbZdtVdvvQQb1evrq3TTFqKZT75GvHp/btp8ql6tkJV+0QcbRUVF+gLuyZMnizp6qnv37hIdHa2Pr1J/V/+u/tSuXbvcoHz55Zcybtw42b59u76vo2XLlpKamqqPe1L3dsyfP18ffeXvE0x5KkhRl5qrP+ooqi5dukhhYaHexaH+rv5dXTDufpl6sP31tx+8hwACCCCAAAIIIIAAAggggEBYCbBgaO9wmbpgyLxiXlkpwHyyUjPwskz9PRW4hKO+uOiDDTUaJSUlsnHjRlmwYIFs2LBBhwPqsu3Ro0dL//79yx015T56+/bt07s81K4OdeRV165dZciQIfqIqMTExIAHOpjy1PFS6n6RxYsX690nKpS55pprdOjSu3dviYyMrNSOYPsbcIf4AAEEEEAAAQQQQAABBBBAAAGnC7BgaO8ImbpgyLxiXlkpwHyyUjPwskz9PRW4hKO+MD7YcJQ2jUEAAQQQQAABBBBAAAEEEEAAAWcJsGBo73iYumDIvGJeWSnAfLJSM/CyTP09FbiEo74g2HDUcNAYBBBAAAEEEEAAAQQQQAABBBAIqQALhiHlrlSZqQuGzCvmlZUCzCcrNQMvy9TfU4FLOOoLgg1HDQeNQQABBBBAAAEEEEAAAQQQQACBkAqwYBhSboINe7kvmtpNW4jm95S9U9e0+WSvpmW1E2xYRklBCCCAAAIIIIAAAggggAACCCAQdgIsGNo7ZKYuGDKvmFdWCjCfrNQMvCxTf08FLuGoLwg2HDUcNAYBBBBAAAEEEEAAAQQQQAABBEIqwIJhSLkrVWbqgiHzinllpQDzyUrNwMsy9fdU4BKO+oJgw1HDQWMQQAABBBBAAAEEEEAAAQQQQCCkAiwYhpSbYMNe7oumdtMWovk9Ze/UNW0+2atpWe0EG5ZRUhACCCCAAAIIIIAAAggggAACCISdAAuG9g6ZqQuGzCvmlZUCzCcrNQMvy9TfU4FLOOoLgg1HDQeNQQABBBBAAAEEEEAAAQQQQACBkAqwYBhS7kqVmbpgyLxiXlkpwHyyUjPwskz9PRW4hKO+INhw1HDQGAQQQAABBBBAAAEEEEAAAQQQCKkAC4Yh5SbYsJf7oqndtIVofk/ZO3VNm0/2alpWO8GGZZQUhAACCCCAAAIIIIAAAggggAACYSfAgqG9Q2bqgiHzinllpQDzyUrNwMsy9fdU4BKO+oJgw1HDQWMQQAABBBBAAAEEEEAAAQQQQCCkAiwYhpS7UmWmLhgyr5hXVgown6zUDLwsU39PBS7hqC8INhw1HDQGAQQQQAABBBBAAAEEEEAAAQRCKsCCYUi5CTbs5b5oajdtIZrfU/ZOXdPmk72altVOsGEZJQUhgAACCCCAAAIIIIAAAggggEDYCbBgaO+QmbpgyLxiXlkpwHyyUjPwskz9PRW4hKO+INhw1HDQGAQQQAABBBBAAAEEEEAAAQQQCKkAC4Yh5a5UmakLhswr5pWVAswnKzUDL8vU31OBSzjqC4INRw0HjUEAAQQQQAABBBBAAAEEEEAAgZAKsGAYUm6CDXu5L5raTVuI5veUvVPXtPlkr6ZltRNsWEZJQQgggAACCCCAAAIIIIAAAgggEHYCLBjaO2SmLhgyr5hXVgown6zUDLwsU39PBS7hqC8INhw1HDQGAQQQQAABBBBAAAEEEEAAAQRCKsCCYUi5K1Vm6oIh84p5ZaUA88lKzcDLMvX3VOASjvqCYMNRw0FjEEAAAQQQQAABBBBAAAEEEEAgpAIsGIaUm2DDXu6LpnbTFqL5PWXv1DVtPtmraVntBBuWUVIQAggggAACCCCAAAIIIIAAAgiEnQALhvYOmakLhswr5pWVAswnKzUDL8vU31OBSzjqC4INRw0HjUEAAQQQQAABBBBAAAEEEEAAgZAKsGAYUu5KlZm6YMi8Yl5ZKcB8slIz8LJM/T0VuISjviDYcNRw0BgEEEAAAQQQQAABBBBAAAEEEAipAAuGIeUm2LCX+6Kp3bSFaH5P2Tt1TZtP9mpaVjvBhmWUFIQAAggggAACCCCAAAIIIIAAAmEnwIKhvUNm6oIh84p5ZaUA88lKzcDLMvX3VOASjvqCYMNRw0FjEEAAAQQQQAABBBBAAAEEEEAgpAIsGIaUu1Jlpi4YMq+YV1YKMJ+s1Ay8LFN/TwUu4agvCDYcNRw0BgEEEEAAAQQQQAABBBBAAAEEQirAgmFIuQk27OW+aGo3bSGa31P2Tl3T5pO9mpbVTrBhGSUFIYAAAggggAACCCCAAAIIIIBA2AmwYGjvkJm6YMi8Yl5ZKcB8slIz8LJM/T0VuISjviDYcNRw0BgEEEAAAQQQQAABBBBAAAEEEAipAAuGIeWuVJmpC4bMK+aVlQLMJys1Ay/L1N9TgUs46guCDUcNB41BAAEEEEAAAQQQQAABBBBAAIGQCrBgGFJugg17uS+a2k1biOb3lL1T17T5ZK+mZbUTbFhGSUEIIIAAAggggAACCCCAAAIIIBB2AiwY2jtkpi4YMq+YV1YKMJ+s1Ay8LFN/TwUu4agvCDYcNRw0BgEEEEAAAQQQQAABBBBAAAEEQirAgmFIuStVZuqCIfOKeWWlAPPJSs3AyzL191TgEo76gmDDUcNBYxBAAAEEEEAAAQQQQAABBBBAIKQCLBiGlJtgw17ui6Z20xai+T1l79Q1bT7Zq2lZ7QQbllFSEAIIIIAAAggggAACCCCAAAIIhJ0AC4b2DpmpC4bMK+aVlQLMJys1Ay/L1N9TgUs46guCDUcNB41BAAEEEEAAAQQQQAABBBBAAIGQCrBgGFLuSpWZumDIvGJeWSnAfLJSM/CyTP09FbiEo74g2HDUcNAYBBBAAAEEEEAAAQQQQAABBBAIqQALhiHlJtiwl/uiqd20hWh+T9k7dU2bT/ZqWlY7wYZllBSEAAIIIIAAAggggAACCCCAAAJhJ8CCob1DZuqCIfOKeWWlAPPJSs3AyzL191TgEo76gmDDUcNBYxBAAAEEEEAAAQQQQAABBFwCpaUiuw6fk/nvH5fPtmfK0dOF+keJ9WpI9451ZGTfROnVqa5ERlRtVlhcKhu2ZcnCdcdl255cycotlqjICEluXFOu61ZfRl2XKG2TYnzCq3L+99/Z8tdP0+WrH85KemaR/qZpw2jp07mejO6XKFe0jpMIH+3xVZHq9459ubL4o3T55Jszleq576Ym0qF5rYDqKSkV+XZfrrz7ZYZ8ujVT0o7lS1zNSFk9tYNcnhzrq0kef65M73w2TfLySyQhvsYFlRVUA6z6iAVDqySDK8fUBUPmVXDzwaqvTJtXzCerZkZw5Zg2n4JTcNxXBBuOGxIahAACCCCAAAIIIIAAAgggoBbLn1x1RBasOyHFalXey9OvWz15YWxrHXZ4evYez5d75u+Tr3ee9VpGdFSETB3eXMbc0FjUfwdbjgpLftu3kcy8vYXExkQGNYj5hSUyc/kRWfSh936reiYOTJKHBjf12l73yv9v51l55NWDsn1vbrk2XUgYcTyjUIY9tbuszAspKygoKz9iwdBKzcDLMnXBkHkV+Fyw8gvT5hXzycrZEXhZps2nwAUc+QXBhiOHhUYhgAACCCCAAAIIIIAAAhevgNoZMe31Q7LwgxMaoWF8DRnaK0F6XFZH77TYvidXlq5PlxNnzu/guOGn9WXR+DYSVyFMOHKqQG79U5reqaCey1rFym3/r5G0SYqRgsIS+XhLpry16bSo+lS5T41sqXdvVHwqltMysaYM/2Uj6dw2rlI56tuxNzSWGXe08Ct0cK+rqLhUpi87LC+tPa7/WYUjw3olSJ//z96dwN013fsf/2WWRCSRQWQQmdCRNKpuKbdFS3ERagihMUQU0dAaY4hGKCUSVGhDjQ1KjG1NbePSai+NoVcrj8wJmSPz+CT3tZZ7np5nOM/a+5y19t7ndz7n9errVZ6119r7vb53//97/br23mcnqa7eXut8zd9HHddNRp/co+DODbPz45E/LpPL7p9vd1WYnyncfHWPtvKNL7aTffq2tTtf2rdtFitspt+xUxbK+KmLao6jsBGLkMb5AloXDFmITjfn2nJFnshTugKZHJ3CRianhZNCAAEEEEAAAQQQQAABBCpX4KW/r5Izbp0lZvfCl3ZvIw/9uJ/s1qVlLZBV66pINJW/AAAgAElEQVRlxJ2z7WK/KUrcf3FfOWq/DjVtTJFg9IML7M4H8xt+RFcZc1oPadWi9k6K6TPXyak3z5RFK7dIv113kKlXD5Cenf89lil6jLpnrjz6p+WN9vOn91bLORNmy/I1W21BYuroAbLfnjvGmsTpM9fL4LEzxFxbt44tZMrl/eXLfdrU6uPP/1wrZ98+y56vq5hgbM68fZYtapiCxnlH7SI/GtxNdmwdr5BR9yLe+GCNnHjjRzXFEvN317nEgki6MQuGSYvXHk/bAnTu6sgVufIpQJ58asbvS+t9Kr5Epo6gsJGp6eBkEEAAAQQQQAABBBBAAIHKFti0ZbstWJhvQZgixONX9pdvfKFdgyj//b9r5MRxH9kCiNlpcfOZu9XsXpj5ySY59voZsnD5Ztm7Txt54qoB0nmn+q+rMrsPrntkgdzx7GJbIDHFhEP22almvH/M3SDHXT/DFiwO+Hw7W2Tp0MAOB9PP+KcXydhfL7THXnlSd/nR8bvGmsy7X1gsVz2wwB4zcURvOe1bnesdX3ecG4f1knOP6FqvnbluY/PP+RtsoeUXI/vIEft2iPVdjoZO/tN11TL0lpliihvm2xxNmzaR92avp7ARa6ZpXEtA64IhC9HpBl1brsgTeUpXIJOjU9jI5LRwUggggAACCCCAAAIIIIBAZQosW71Vjhkzwy7If65Xa3nm2j0aLEgYHfOdh6OumyEzP9kohw1sb3dt5F5HNe39NXLCDVX2+xxmt4Z5zVShn9khYr4XYX51CwXPvrlSvn/bLPu3G87oKecduUvBft6uWifHja2StRuq7YfNbz1nt1iTeMkv5tlXbJlXb5mdI2a3SkM/s2vj+LFVtqBTaJwJzyySMY8stMUac97nHN615KJGflHFFEvuH9VXJr+4VF6evorCRqyZpjGFDTIQXIDCRnDiihpAW56UTB6FDSUTyWUggAACCCCAAAIIIIAAAhoEzHfCV67dKtu2bZfmzZpIh7bNCy7IL131WWGjamH9wobZ+bF6/VZL0naHZvW+v5Fv9Yd3V9siiPnVLWzc87slcsX98+3ffnPVAPnW3v/ezVHXO393x+mHdJbxw3vHKibkChuu1zrlj9NQYcMUh753Q5X9sPdX+reVx67obwsPpf7eqlon3xtXZV+VZb7vMerYbnLW7bMpbJQKW+nHa10w5H9hn26yteWKPJGndAUyOTqFjUxOCyeFAAIIIIAAAggggAACCCDgEsjfIWFe23TbObvZYkjc38+e/ETGPfZxg9/qiNNX/k6KYl5FlTsPM6Z5Jda3v9K+weHzd5E09Cqq/PO49tQectEx3eJcRoNt12yoljPHz5JX31ltX+1lzq9dm2Yy7LZZFDZK1q3wDrQtQOemk4XodIOtLVfkiTylK5DJ0SlsZHJaOCkEEEAAAQQQQAABBBBAAIHGBMxrmEbdO0+mTFtuvyHx+BX97Tcw4v7MtzhOHFclsxdvKml3Q/63Osy3QZ4cPUC+/rniPx5uvvNx36i+0q7Oh77zCwyFdnbkvtWROw/zIXLz7377P5/KJyu22AJO/+6t7GushvxnJ+fHxM21mZ0rV/5qvrV+8JJ+9jsk6zdto7ARN3C0ry+gbQGawkY2Uq4tVxQ20s2Vtjylq+ltdAob3ijpCAEEEEAAAQQQQAABBBBAILSAecXU+3PW2+9HmA9Ym0V685HuSwZ3i7Vbw7zu6pXpq+XqhxbIkk+32Fc13Xdx34IfKndd1wfzNtjXWS1auUWO/loHuXdkH/vx8zg/U0D4xe+X2A+Im2+DmELNzWf1kj17trbdfLhgg1w6eX7NdTf07QzTx6h758qDry6TXl1aynFf39n2uWHTtgZPpX/3HeSBS/ra75kU+pmPg5tvkJhrG/HdrjJmaE9p0awJhY04k0vbwgJaFwxZiE439dpyRZ7IU7oCmRydwkYmp4WTQgABBBBAAAEEEEAAAQQQyAnkf+ciX2WnNs3k+qE9xbyGqqnjDVT5uwvqyn5+t9Zy9wW7F/xYt2smzC6KcyfOlt+/vUrat20mT1w5QPYd0NZ1WIN/31K9Xe797RK5/tGFYv57Q7/GrrvQdZprPPWbnaVPt1by7qz19iPlpqBjfuYj5b++rJ9079Sy3nCmv+ETZ9vdHqb48fiV/aXH/7djx0ZRU8xBdQW0LUDnro+F6HSzri1X5Ik8pSuQydEpbGRyWjgpBBBAAAEEEEAAAQQQQACBnEChwoZZrDffsjh83w5FFzbMzgNz/DVDuku/XXeIjW6KD9c+tEAm/XaJPXb0KT3sR7WbxP/Uhz3e7LgwH+n+0S/n2Z0pDf2+tueOcucPejd4vus2bpPTb50pf3x3tT3UvDrq9uG95fgDd65lZD4APuLO2fLi26tsO/Mx8NEn96h33pNfXCqX3z/f7oaZ/MM+8t2vdqg5JQobsePCAQ0JaFuAzl0jC9Hp5l1brsgTeUpXIJOjU9jI5LRwUggggAACCCCAAAIIIIAAAjkB8x2Mqo832n/cvGWbvPaPNfL0X1bKijVb7b/Lfz1SIbWt1dvl7x+tkxVrq22T5au3yLNvfip/em+13RlhCgD3/bCvfGdQwx/sbqjfuq+OOnxQe7lnZJ9638WIOpOmv/teWmq/ZWHOaed2zeWkgzrJ1z//2bc63vjfNfLon5bL6vXV9nzvGNHbvmoqv4iydNUWOeq6GVK1cKN9TVdDr6vKnc9HH2+UwWOrZMGyzbJnzx3kmWv2kK4dWtScbv7fzbc4xp/b276CKvejsBF1ZmnXqIC2BejcxbIQnW7wteWKPJGndAUyOTqFjUxOCyeFAAIIIIAAAggggAACCCDQmED+jgOzgH/TsF5y1ne6xEabPnOdnHrzTPv9CPOR7d9cNUDMThDXzxQhpv55hVw4aa79fkVjr3Ny9ZX7+6vvrLa7LUx/psAy6YI+9tVW+b+Fyzfb1179+Z9rG/xoen5hw+xAef66PWSXjv8uVuT3ZYo9IyfNtR9gr/vBc/Nx9h/cNUem/nml9NmllUy9Zg/ZrUvtV1VR2Ig6s7SjsEEGEhegsJE4ueoBteVJyWRR2FAykVwGAggggAACCCCAAAIIIFBpAvOWbpbjrp8hsxdvkoH92spvruovHXdsHpvhmb+slLMnzLYf7L7omG5y7ak9nH2YVzidefusmqLGQz/uV2/h39lJXgPznY6ht8y0u1FMgcXsnhjQo+FXY/1j7gZ73cvXbK33ofJlq7fKMWNmyD/nb7DHm8JGl/YNFzbM8Pmv+frVxX3lv/bvaM/K7Ay5aNJc+98njOgtZsdG3R+FjTgzTNuCAloXDPlf2Kcbem25Ik/kKV2BTI5OYSOT08JJIYAAAggggAACCCCAAAIIuATydxx0atfc7ir4Ym/3bou6/c5fulmOuX6GzFm8SQ4b2F7uv7ivtGnVtODw781eLyff9FHNLo8pl/eXL/dp4zrdRv/+r/kb5Jjrq8TsuDj54E4ycURv+12Lhn6btmy338cwBRnzIe+nr9lD+u3ayjbNLzbELWzcOKyXnHtEV/tqquN+UiUzP/ns9V/F/MzOl2/tvVMxhyZ/DAuGyZvnj6htATp3beSKXPkUIE8+NeP3pfU+FV8iU0dQ2MjUdHAyCCCAAAIIIIAAAggggEBlC5hXTJmPZ5tvTOy6cwvZ21EwuOQX8+T+l5dK3cJG/nc5vtKvTa1vR9QVzn99k6uwEaKoYc5n+sz1MnjsDDHXP+ywLnLrObs1GoRC151f7DHf6Jh69QD7mqxCv/wdG7liRP6OkGLTSGGjWLkKPE7rgiEL0emGWVuuyBN5Slcgk6NT2MjktHBSCCCAAAIIIIAAAggggEBlCuQvqh/zHx3tdyZatXDvXKhb2MhfsL/r/N3llIPrv0opJ2yKIMdeP0PM9ysaK2x8vHyznPLTmfL+nPWyU5tmcu/IPvLtr0T/2HhjM5p/3a4dG66dKg//YZn9dob5mZ0fp32rc4NDm++EXHrfPJn84lLZsXUzmTp6gAwa0NYWV3LFpcbOedPmbTL+6UViij3m+KtO7i69u362c8RVTMpUulkwTHc6tC1A5zTJFbnyKUCefGrG70vrfSq+RKaOoLCRqengZBBAAAEEEEAAAQQQQACByhZYuXarnHDDR2I+6u361kRj39gwH9c+fmyVmI9gH/21DrYIYT6Q3dAvyjc2Fq/cImfdPqvmo933/bCv/cC3r9+ST7fY12F9uGCjmI9+m50WPTvX/lh3bqz86/5cr9byzLV7SOed/v1tkaqFG21f5oPoX+nfVh67or/d0VL3l9+P2RnzxFUDavXjuja+seES4u+RBLQuGLIQHWn6gzXSlivyFCwqkTrWlqdIF539RhQ2sj9HnCECCCCAAAIIIIAAAgggUDECZheB2QUw9tcL7TWb4oHZtdG+bbNaBhs2bZMrH5gvD7yyzP5788Fv8+Hv3O/TdZ99jPuND9ZIs6ZN5Cen95ThR3SVpnU2f5jdGqf/bKb92LYZ46nRe8jAfrVf3WQ+7H3uxNny+7dXSetWTeWnw3rJqd/sLE0a3khS1FyZ677ukQVyx7OL7fFnHNpZxp3Ry46X/zO7Kcz3NczHy81v1HHdZPTJPWqdi+lr7JSFMn7qooJ91e0n932NOCdPYSOOFm0LCmhdMGQhOt3Qa8sVeSJP6QpkcnQKG5mcFk4KAQQQQAABBBBAAAEEEKhcAbM7YujPZtrXIZlf1w4t7Hcn9u77WcFh5scb5d7fLxHz0W/zO3xQe7lnZB9p17p28eMP766WM8fPktXrq207s3th2GGdpdNOLaR623b5wzurZcpry8UUSUzx44Yzeso5h3etVSQwOz6ufXih3Pu7JbaPI7/aQYZ8s5M0iVDV2HnHZnbMQh8BrzvD+a+6Mn/r1aWlDPnPzjXX/e6s9fZ7ImZ3h/mZb2f8+rJ+0r1T/Z0d+cUY09Z8SPz7h3aRPt1aRfZzJZDChkuIv0cS0LYAnbtoFqIjTX+wRtpyRZ6CRSVSx9ryFOmis9+Iwkb254gzRAABBBBAAAEEEEAAAQQqTmDpqq1y0aQ5dpdEYz9T1JgwYnfp0r7+q5bMcW/+a60MnzhbFiz7rAjS0K9FsyZyzZAeMvy7XcX89/xfKR/Sdn2IvKFzMd/5MLtDzKu0Gvsd/KWd5M4f9JYeDRQ1cseZAtGIO+fItPdXF+zK9DPpgt1ll44tYmeMwkZsMg5oSEDrgiEL0enmXVuuyBN5Slcgk6NT2MjktHBSCCCAAAIIIIAAAggggAAC27aLvDtrnX09k3mllCl2mJ8pYhzw+XZy4X/tInv3bVvv9VJ15cyOjN+99anc/dsl8sG8DTU7NHp3bSmDD9jZ7gbZdeeGF/aTLmyYczfX/dr7q+3uDFOYyb/u/ffa0Z7vQV/ayXndpq8t1dvl1XdWy93PL5a3Plpnr918+Nx8JPzCo3eJ3E9DaaSwwf+NehHQtgCdQ2Eh2ks8iu5EW67IU9FR8HKgtjx5QUm/Ewob6c8BZ4AAAggggAACCCCAAAIIIIAAAmkJsGCYlvxn42p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IIBA2QmwYJjulGldMCRX5MqnAHnyqRm/L633qfgSmTqCwkampoOTQQABBBBAAAEEEEAAAQQQQACBRAVYMEyUu95gWhcMyRW58ilAnnxqxu9L630qvkSmjqCwkanp4GQQQAABBBBAAAEEEEAAAQQQQCBRARYME+WmsJEud8WMrm0hmvtUutHVlqd0Nb2NTmHDGyUdIYAAAggggAACCCCAAAIIJCawdrrIvJ+KrHhBpHptYsNW5EDNdhTZ+UiR3S4T2XGgPgIWDNOdU60LhuSKXPkUIE8+NeP3pfU+FV8iU0dQ2MjUdHAyCCCAAAIIIIAAAggggAACTgFT1Jh+gMi2Dc6mNPAo0LS1yMA39BU3WDD0GJIiutK6YEiuigiDx0O05Yo8eQxHEV1py1MRBFk8hMJGFmeFc0IAAQQQQAABBBBAAAEEECgs8MHJIksfQygNgS4niXx+ShojhxuTBcNwtlF61rpgSK6izH64NtpyRZ7CZSVKz9ryFOWay6ANhY0ymCROEQEEEEAAAQQQQAABBBBAIE/g9Xa8fiqtQJjXUh24Jq3Rw4zLgmEY16i9al0wJFdRExCmnbZckacwOYnaq7Y8Rb3ujLejsJHxCeL0EEAAAQQQQAABBBBAAAEE6giwwJNuJLQt8JAn8hRCgFyFUI3eJ/ep6Fa0dAtoy5P7isuiBYWNspgmThIBBBBAAAEEEEAAAQQQQKBGgAXDdMOgbYGHPJGnEALkKoRq9D65T0W3oqVbQFue3FdcFi0obJTFNHGSCCCAAAIIIIAAAggggAACFDYykgFtCzwsQKcbLG15ymmSK3LlU4A8+dSM35fW+1R8iUwdQWEjU9PBySCAAAIIIIAAAggggAACCDgFWOBxEgVtoG2BhzwFjYuzc215orDhnPJEGmjLFfepRGJTcBBteUpX09voFDa8UdIRAggggAACCCCAAAIIIIBAIgIs8CTCXDELPOSJPIUQIFchVKP3qW0hmjxFn/sQLbXlKYRRCn1S2EgBnSERQAABBBBAAAEEEEAAAQRKEGCBpwQ8D4dqW+AhTx5CUUIX2vKUoyBXJYTCw6HackWePISihC605akEiiwdSmEjS7PBuSCAAAIIIIAAAggggAACCLgFWOBxG4VsoW2BhzyFTIu7b215orDhnvMkWmjLFfepJFJTeAxteUpX09voFDa8UdIRAggggAACCCCAAAIIIIBAIgIs8CTCXHAQbQs85Ik8hRAgVyFUo/fJfSq6FS3dAtry5L7ismhBYaMspomTRAABBBBAAAEEEEAAAQQQqBFgwTDdMGhb4CFP5CmEALkKoRq9T+5T0a1o6RbQlif3FZdFCwobZTFNnCQCCCCAAAIIIIAAAggggACFjYxkQNsCDwvQ6QZLW55ymuSKXPkUIE8+NeP3pfU+FV8iU0dQ2MjUdHAyCCCAAAIIIIAAAggggAACTgEWeJxEQRtoW+AhT0Hj4uxcW54obDinPJEG2nLFfSqR2BQcRFue0tX0NjqFDW+UdIQAAggggAACCCCAAAIIIJCIAAs8iTBXzAIPeSJPIQTIVQjV6H1qW4gmT9HnPkRLbXkKYZRCnxQ2UkBnSAQQQAABBBBAAAEEEEAAgRIEWOApAc/DodoWeMiTh1CU0IW2POUoyFUJofBwqLZckScPoSihC215KoEiS4dS2MjSbHAuCCCAAAIIIIAAAggggAACbgEWeNxGIVtoW+AhTyHT4u5bW54obLjnPIkW2nLFfSqJ1BQeQ1ue0tX0NjqFDW+UdIQAAggggAACCCCAAAIIIJCIAAs8iTAXHETbAg95Ik8hBMhVCNXofXKfim5FS7eAtjy5r7gsWlDYKItp4iQRQAABBBBAAAEEEEAAAQRqBFgwTDcM2hZ4yBN5CiFArkKoRu+T+1R0K1q6BbTlyX3FZdGCwkZZTBMniQACCCCAAAIIIIAAAgggQGEjIxnQtsDDAnS6wdKWp5wmuSJXPgXIk0/N+H1pvU/Fl8jUERQ2MjUdnAwCCCCAAAIIIIAAAggggIBTgAUeJ1HQBtoWeMhT0Lg4O9eWJwobzilPpIG2XHGfSiQ2BQfRlqd0Nb2NTmHDGyUdIYAAAggggAACCCCAAAIIJCLAAk8izBWzwEOeyFMIAXIVQjV6n9oWoslT9LkP0VJbnkIYpdAnhY0U0BkSAQQQQAABBBBAAAEEEECgBAEWeErA83CotgUe8uQhFCV0oS1POQpyVUIoPByqLVfkyUMoSuhCW55KoMjSoRQ2sjQbnAsCCCCAAAIIIIAAAggggIBbgAUet1HIFtoWeMhTyLS4+9aWJwob7jlPooW2XHGfSiI1hcfQlqd0Nb2NTmHDGyUdIYAAAggggAACCCCAAAIIJCLAAk8izAUH0bbAQ57IUwgBchVCNXqf3KeiW9HSLaAtT+4rLosWFDbKYpo4SQQQQAABBBBAAAEEEEAAgRoBFgzTDYO2BR7yRJ5CCJCrEKrR++Q+Fd2Klm4BbXlyX3FZtKCwURbTxEkigAACCCCAAAIIIIAAAghQ2MhIBrQt8LAAnW6wtOUpp0muyJVPAfLkUzN+X1rvU/ElMnUEhY1MTQcngwACCCCAAAIIIIAAAggg4BRggcdJFLSBtgUe8hQ0Ls7OteWJwoZzyhNpoC1X3KcSiU3BQbTlKV1Nb6NT2PBGSUcIIIAAAggggAACCCCAAAKJCLDAkwhzxSzwkCfyFEKAXIVQjd6ntoVo8hR97kO01JanEEYp9ElhIwV0hkQAAQQQQAABBBBAAAEEEChBgAWeEvA8HKptgYc8eQhFCV1oy1OOglyVEAoPh2rLFXnyEPLc2YMAACAASURBVIoSutCWpxIosnQohY0szQbnggACCCCAAAIIIIAAAggg4BZggcdtFLKFtgUe8hQyLe6+teWJwoZ7zpNooS1X3KeSSE3hMbTlKV1Nb6NT2PBGSUcIIIAAAggggAACCCCAAAKJCLDAkwhzwUG0LfCQJ/IUQoBchVCN3if3qehWtHQLaMuT+4rLogWFjbKYJk4SAQQQQAABBBBAAAEEEECgRoAFw3TDoG2BhzyRpxAC5CqEavQ+uU9Ft6KlW0BbntxXXBYtKGyUxTRxkggggAACCCCAAAIIIIAAAhQ2MpIBbQs8LECnGyxtecppkity5VOAPPnUjN+X1vtUfIlMHUFhI1PTwckggAACCCCAAAIIIIAAAgg4BVjgcRIFbaBtgYc8BY2Ls3NteaKw4ZzyRBpoyxX3qURiU3AQbXlKV9Pb6BQ2vFHSEQIIIIAAAggggAACCCCAQCICLPAkwlwxCzzkiTyFECBXIVSj96ltIZo8RZ/7EC215SmEUQp9UthIAZ0hEUAAAQQQQAABBBBAAAEEShBggacEPA+HalvgIU8eQlFCF9rylKMgVyWEwsOh2nJFnjyEooQutOWpBIosHUphI0uzwbkggAACCCCAAAIIIIAAAgi4BVjgcRuFbKFtgYc8hUyLu29teaKw4Z7zJFpoyxX3qSRSU3gMbXlKV9Pb6OoKG3PmzJE77rhDXnjhBfnwww9l4MCBcuKJJ8pZZ50lXbp0aRBu27ZtMm3aNLn77rvl1VdflS1btsgBBxwgZ599thx11FHSqlWrBo8rZqzGZq6Y/jZt2iTPP/+8/PKXv5Q33nhDWrRoIYcccoicd955cvDBB0vTpk3rDVns9XpLHR0hgAACCCCAAAIIIIAAAqUIsMBTil7px2pb4CFPpWeilB605YnCRilp8Hestlxxn/KXjWJ60panYgwyeIyqwsZrr70mw4cPtwWNPffcU3r37i1z5861/7z33nvbwsV//Md/1JqG6upqefjhh+XCCy+UNWvWyP7772+LA++884795yuvvNL+p23btrWOM38fMWKE/PWvf7Vj9erVS6qqqux43/72t+XOO++UAQMGRJ7yYvozRY2bb75ZrrnmGmnXrp3ss88+tijz5ptv2n8eN26cPcfmzZvXnEex1xv5QmiIAAIIIIAAAggggAACCIQWYIEntHDj/Wtb4CFP5CmEALkKoRq9T+5T0a1o6RbQlif3FZdFCzWFjYULF8rQoUPlrbfekp///OcyZMgQu1vBLP6bwsWoUaPk8MMPl3vuuUc6duxYMzlml8Opp54q3bp1k7vuuksGDRpk/zZr1iwZOXKkmGLJvffeKyeffHLNMUuXLpVzzz1XXnnlFRk/frycccYZtniwbt06ueWWW2TMmDFywQUX2KJD69atnUEotr8pU6bYQs5BBx1kz90UcrZv324NTKFm0aJF8sgjj9jdJ7lfMdfrvAAaIIAAAggggAACCCCAAAJJCrBgmKR2/bG0LfCQJ/IUQoBchVCN3if3qehWtHQLaMuT+4rLooWawoZZwD/ttNNsMcIUFPJfH2V2Xpx//vny9NNPy0svvWR3ZZifKXpceumlMnHiRHnyySdl8ODBtSbtvffeswWNvfbaSyZPnlxTEHnqqafk+OOPb3Cs1atX26LCyy+/bMfbb7/9nEEopr+VK1fa12uZ3RkNjWOu84QTTpBhw4bVeBR7vc4LoAECCCCAAAIIIIAAAgggkKQAC4ZJalPYSFdb/+haFwy5T6WbXW25Ik/kKV2BTI6uorBhXq/0wAMPyK9+9Sv58Y9/LEcffXQt7A0bNtgdG2a3hvkexZFHHmn/bl4bZXZ2tGzZ0u5s6N69e63j1q9fLxdddJH9Xsdzzz1nd3Ns3rxZLr/8crtTwxQPDjvssHoT++CDD9pdHLfddpsdt7Ffsf29/fbb9joPPfRQu1vDvHoq/2d2gZhrM9fw6KOP1ryWK+71ZjK1nBQCCCCAAAIIIIAAAghUtgALPOnOPwuG6fprG11bnnLzw30q3aRqyxV5Ik/pCmRydBWFDZds7jVV5tVMTzzxhHzhC1+wh5jdDuZ7GCeddJJMmDBB2rRpU6+rn/zkJ/YbFuZ1VuaVVWanhHnl1bx58+Txxx+3uznq/szrng488ED7uipTAGnsdVTF9vfYY4/Z3STXXnut/U+TJk1qnUZ+Mef111+3r6Mq5npdtvwdAQQQQAABBBBAAAEEEEhcgAWexMlrDciCYbr+2kbXlicKG9lIqLZc8f/upZsrbXlKV9Pb6KoLG1u3bpXp06fL9ddfb3dq3HTTTXLJJZfUfEz72WeflWOOOcbuqjB/Mzs36v5yr7gyfVx99dU1uzxMu9xOiLrHmI+Vm2KJ+W6HOb5Tp04FJyy3ayRuf6ZgcvHFFze6K6RuUaaY6/WWNDpCAAEEEEAAAQQQQAABBHwJsMDjS7K4frQt8JCn4nLg6yhteaKw4SsZpfWjLVfcp0rLQ6lHa8tTqR4ZOV5tYSO3qG+cu3btaosb3//+92t9e6Nu0aKhOanbJkrRIkqb3FhR2jbUpm7RoqFzr9ummOvNSE45DQQQQAABBBBAAAEEEEDg3wIs8KSbBm0LPOSJPIUQIFchVKP3yX0quhUt3QLa8uS+4rJoobKwYb5bMWbMGHnrrbfEfMzbvILJfIPCfC/DfB+jbdu2dnKKWegvthBRKA3F9kdhoyz+74uTRAABBBBAAAEEEEAAgRACLBiGUI3ep7YFHvIUfe5DtNSWp5wRuQqRluh9assVeYo+9yFaastTCKMU+lRZ2Mh33L59u30d1RVXXGE/9n3zzTfbVzg1a9aMwkYDgYtS7CmUU/NBc34IIIAAAggggAACCCCAQGiBQWv3DT0E/Tci8PaOb6nyIU/pTqe2POU0yRW58ilAnnxqxu9L431q0KBB8SEydoT6wkbO+29/+5sce+yx0qdPn5pvY7z88sv24+Gm6GF2QJhiR91fbqF/3Lhxtt3HH39sPyJufuZv3bt3r3dMbhdGz5495aGHHpKOHTsWnPZi+7vnnntkxIgRMmnSJPuR8oZ+uV0dU6ZMsd/8KOZ64+SVwkYcLdoigAACCCCAAAIIIIBAsQIs8BQr5+c4bQs85MlPLortRVuecg7kqthE+DlOW67Ik59cFNuLtjwZBwobxaYhheOWL19uCxLvvfeePPfcc3byzCuqTGHDLPpPmDBB2rRpU+/M6r7yaeXKlTJ06FCZN2+ePP7447LXXnvVO+aNN96QAw880BYczEe+W7duXfCKi+3vsccek5NPPlmuvfZa+58mTZrUGmPDhg32o+imAPL666/LAQccUNT1pjBVDIkAAggggAACCCCAAAIINC7AKznSTYi2V3KQJ/IUQoBchVCN3if3qehWtHQLaMuT+4rLooWKHRurVq2Syy67TN599127kP/lL3+5Hv7SpUtlyJAhsnjx4pqCxNy5c+2/a9myZYO7L9asWSPnn3++vPLKKzXFEPP9DvOdDlOwMK+2Ouyww+qNldtNcdttt9niQmO/YvszuyOOPvpoOfTQQ+Wuu+6y3xDJ/+V2gpj+H330Uendu7cUc71lkWJOEgEEEEAAAQQQQAABBCpLgAXDdOdb2wIPeSJPIQTIVQjV6H1yn4puRUu3gLY8ua+4LFqoKGxUV1fL1VdfLTfeeKPceuuttphQdweDKUKccMIJthAwefJk+3qoTZs2yaWXXioTJ06UJ598UgYPHlxr0szuDrMrwuzKyB1jGjz11FNy/PHHy8iRI+03O1q1alVznPlY+YUXXmhf+/T000/Lfvvt5wxCMf2ZnR5nnXWW3YXR0Di56x02bFjNORZ7vc4LoAECCCCAAAIIIIAAAgggkKQAC4ZJatcfS9sCD3kiTyEEyFUI1eh9cp+KbkVLt4C2PLmvuCxaqChsGOm33nrLFi7Mz+xgOOKII6Rp06aybds2efXVV+XHP/6xzJo1S+69915brMj9zGujzCuqunXrJnfccYfsu+++tihi2prCxQsvvCAPP/xwzXc1zHFm94d5zZTZyWF2bpx22mm2uLFu3Tq55ZZbZMyYMZFeQ5U7h2L7M9/OGD58uBx00EG2ONO3b18xH0s3Fqa4Yl6XZdqYv5dyvWWRZE4SAQQQQAABBBBAAAEEKkeABcN051rbAg95Ik8hBMhVCNXofXKfim5FS7eAtjy5r7gsWqgpbJgFffPdCfPqqBUrVsiee+5Z8/ol8zFv86om8wFw88Ht5s2b10zO1q1b7Qe4r7zySjGvntp///2lRYsW8s4779h/Nv/e/Kdt27a1JvQvf/mLnHfeefb1V2asXr16SVVVlX3dk/lux5133ikDBgyIHIJi+jOFFHNN5j/m+vbZZx/ZsmWL3cXh+3ojXwgNEUAAAQQQQAABBBBAAIHQAiwYhhZuvH9tCzzkiTyFECBXIVSj98l9KroVLd0C2vLkvuKyaKGmsGG0TXHjX//6l/zyl7+0Oy1MQcMUHY488kg5++yz7Sul6r6iyhxndnVMmzZN7r77bru7wxQHzMe2zTFHHXVUrVdN5c/qnDlz7C6P3FgDBw6UE0880b4iqkuXLrEDUEx/5vVSzz//vL1ms/vEFGUOOeQQW3Q5+OCD7a6Vur9irzf2BXEAAggggAACCCCAAAIIIBBCgAXDEKrR+9S2wEOeos99iJba8pQzIlch0hK9T225Ik/R5z5ES215CmGUQp+qChsp+DEkAggggAACCCCAAAIIIIBA0gIs8CQtXns8bQs85Ik8hRAgVyFUo/fJfSq6FS3dAtry5L7ismhBYaMspomTRAABBBBAAAEEEEAAAQQQqBFgwTDdMGhb4CFP5CmEALkKoRq9T+5T0a1o6RbQlif3FZdFCwobZTFNnCQCCCCAAAIIIIAAAggggACFjYxkQNsCDwvQ6QZLW55ymuSKXPkUIE8+NeP3pfU+FV8iU0dQ2MjUdHAyCCCAAAIIIIAAAggggAACTgEWeJxEQRtoW+AhT0Hj4uxcW54obDinPJEG2nLFfSqR2BQcRFue0tX0NjqFDW+UdIQAAggggAACCCCAAAIIIJCIAAs8iTBXzAIPeSJPIQTIVQjV6H1qW4gmT9HnPkRLbXkKYZRCnxQ2UkBnSAQQQAABBBBAAAEEEEAAgRIEWOApAc/DodoWeMiTh1CU0IW2POUoyFUJofBwqLZckScPoSihC215KoEiS4dS2MjSbHAuCCCAAAIIIIAAAggggAACbgEWeNxGIVtoW+AhTyHT4u5bW54obLjnPIkW2nLFfSqJ1BQeQ1ue0tX0NjqFDW+UdIQAAggggAACCCCAAAIIIJCIAAs8iTAXHETbAg95Ik8hBMhVCNXofXKfim5FS7eAtjy5r7gsWlDYKItp4iQRQAABBBBAAAEEEEAAAQRqBFgwTDcM2hZ4yBN5CiFArkKoRu+T+1R0K1q6BbTlyX3FZdGCwkZZTBMniQACCCCAAAIIIIAAAgggQGEjIxnQtsDDAnS6wdKWp5wmuSJXPgXIk0/N+H1pvU/Fl8jUERQ2MjUdnAwCCCCAAAIIIIAAAggggIBTgAUeJ1HQBtoWeMhT0Lg4O9eWJwobzilPpIG2XHGfSiQ2BQfRlqd0Nb2NTmHDGyUdIYAAAggggAACCCCAAAIIJCLAAk8izBWzwEOeyFMIAXIVQjV6n9oWoslT9LkP0VJbnkIYpdAnhY0U0BkSAQQQQAABBBBAAAEEEECgBAEWeErA83CotgUe8uQhFCV0oS1POQpyVUIoPByqLVfkyUMoSuhCW55KoMjSoRQ2sjQbnAsCCCCAAAIIIIAAAggggIBbgAUet1HIFtoWeMhTyLS4+9aWJwob7jlPooW2XHGfSiI1hcfQlqd0Nb2NTmHDGyUdIYAAAggggAACCCCAAAIIJCLAAk8izAUH0bbAQ57IUwgBchVCNXqf3KeiW9HSLaAtT+4rLosWFDbKYpo4SQQQQAABBBBAAAEEEEAAgRoBFgzTDYO2BR7yRJ5CCJCrEKrR++Q+Fd2Klm4BbXlyX3FZtKCwURbTxEkigAACCCCAAAIIIIAAAghQ2MhIBrQt8LAAnW6wtOUpp0muyJVPAfLkUzN+X1rvU/ElMnUEhY1MTQcngwACCCCAAAIIIIAAAggg4BRggcdJFLSBtgUe8hQ0Ls7OteWJwoZzyhNpoC1X3KcSiU3BQbTlKV1Nb6NT2PBGSUcIIIAAAggggAACCCCAAAKJCLDAkwhzxSzwkCfyFEKAXIVQjd6ntoVo8hR97kO01JanEEYp9ElhIwV0hkQAAQQQQAABBBBAAAEEEChBgAWeEvA8HKptgYc8eQhFCV1oy1OOglyVEAoPh2rLFXnyEIoSutCWpxIosnQohY0szQbnggACCCCAAAIIIIAAAggg4BZggcdtFLKFtgUe8hQyLe6+teWJwoZ7zpNooS1X3KeSSE3hMbTlKV1Nb6NT2PBGSUcIIIAAAggggAACCCCAAAKJCLDAkwhzwUG0LfCQJ/IUQoBchVCN3if3qehWtHQLaMuT+4rLogWFjbKYJk4SAQQQQAABBBBAAAEEEECgRoAFw3TDoG2BhzyRpxAC5CqEavQ+uU9Ft6KlW0BbntxXXBYtKGyUxTRxkggggAACCCCAAAIIZFtg+3aRWYs2yn0vLZMX3/5U5i7ZLNXbtstObZrJPn3byFnf6SLf/kp7adWiaaMXsqV6u7z6zmqZ9MJieWfWelm9vlqaNW0ivbu2lO8M6mD76dutlRNj23aR195fLXc8t1jerlpn+2ndqql8frfW8oMjd5HvftV9Lg0Nsn7TNhl22yx5efoq5zk01ODGYb3k3CO6Rj7WWJx+60zZsGmbdGrXXKZes4d8sXfrSMcbg/fnrJdn/rJSXpm+SmYu2iRtWjaN1UekgdJoxIJhGur/HlPbAg95Ik8hBMhVCNXofXKfim5FS7eAtjy5r7gsWlDYKItp4iQRQAABBBBAAAEEEMiugFl0v/Hxj+XuF5bYYkah39592sgvf9hX+u3acGFi9uJN8oM758hfP1xbsI8WzZrINUN6yPDvdhXz3xv6LV21VS6aNEd+/3bh4sPXP7ejTP5hX9mlY4tYsEkWNhav3CIn3/SRvDt7vT3HOIWNv324Vi67b37NsbmLjNNHLJikG7NgmLR47fG0LfCQJ/IUQoBchVCN3if3qehWtHQLaMuT+4rLogWFjbKYJk4SAQQQQAABBBBAAIFsCpgdFtc+tEAm/XaJPUGzK2Lw1zvKYQPbS8sWTeXdWevl/peXypJPt9i/f2n3NvLry/pJ904ta13Qx8s3yyk/nWl3GJif2Vlx6jc7S59urWTzlm3y4tur5DevrxAzntnBcdOwXnb3Rt3fmg3Vcu7E2TVFja4dWsiww7rI3n3byMyPN8q9v18i85dutoftv9eO8tCP+9mCQdTf1urt8veP1smKtdVRD5Ep05bLs2+ulPZtm8lTo/eQgf3aOI81O2DGTlko46cuqmkbpShhjnvkj8vksvvn210e5mcKQF/do61844vtZJ++be11m3Mp6x8LhulOn7YFHvJEnkIIkKsQqtH75D4V3YqWbgFteXJfcVm0oLBRFtPESSKAAAIIIIAAAgggkE0B85qjsyfMtjs1TNHCFAp261K7aGF2Hpx1+yz58z8/24nxo+N3lStP6l5zQaZYMPrBBXLv7z4rjgw/oquMOa1HvddWTZ+5Tk69eaYsWrlF+u26g0y9eoD07Fx7rHt+t0SuuH++7ec7g9rLpAv61FrEN4WPy++bL7+etty2GX1KDxl1bDdp0vDmj5LRP1mxRU66sUr+MXeDHPf1jvLz83d3vo7LDPrGB2vkxBs/qilOmH8XpbBhCkBn3j7LHmcKGucdtYv8aHA32bF1mRcy6s4EC4YlZ7OkDrQt8JCnkuJQ8sHa8pQDIVclR6OkDrTlijyVFIeSD9aWp5JBstEBhY1szANngQACCCCAAAIIIIBA2Qnkv5bJ7AB44soBsu+Atg1ex1tV6+R746pk1bpqMa+BevSy/vb7G+Y385NNcuz1M2Th8s1iXlf1xFUDpPNO9XdRmN0I1z2yQO54drHdtTHl8v5yyD471Yy3cu1WOeGGj8QUQEzB46nRA6R/9x3qnY8Z58RxH8k/528oWCDxNRkP/2GZjJw01xYzHr+yv3zjC+2cXX+6rlqG3jLTFjfM9zSaNm0i781e7yxs5F+X2Tnzi5F95Ih9OwQr2jgvJGQDFnhC6rr71rbAQ57ccx6yhbY8UdgImZbofWvLFfep6HMfoqW2PIUwSqFPChspoDMkAggggAACCCCAAAIaBMwrnY65fobMWbxJvrn3TvLgJf2k7Q4NfxzcfLx7yE8/srs2BvTYQZ6/bg/p0v6z71tMe3+NnHBDld31YXZrmNdMFfq99PdV9rsT5lf3Q9zmI+HHja2StRuq7Wuqbj5zt4KL+hOeWSRjHllo+/nVxX3lv/bv6H1K8gsUB32xnd3N0s6xc8IUb8Y/vUjG/nqhfa3X/aP6yuQXl9qPlbt2bOSuyRR9bjijp5xzeFedRQ0bmkBbbLynQGmH2hZ4yFO6QdWWJwob6eYpN7q2XHGfSjdX2vKUrqa30SlseKOkIwQQQAABBBBAAAEEKkvAvl7p+hmyfM1W+x2LW8/ZrSBA/u4O8xopU9jIfbh705btsnr9Vnts2x2aSZtWDRdHzN//8O5qWwRpqLDR2N/qnlh+EcRVTCl2Vp//26cy7LZZtmAzcURvOe1bnZ1d5e9sGXVcN/uarLNun+0sbCxbvVW+d0OV/Vj4V/q3lceu6B/r2yHOE8taAxZ40p0RbQs85Ik8hRAgVyFUo/fJfSq6FS3dAtry5L7ismhBYaMspomTRAABBBBAAAEEEECgvAXyXxNV91VUca7sZ09+IuMe+9i+iur+i/vKUft1qDk8//sav7lqgHxr73+/pqruGPm7TQ4f1F4m/7Cv3SHh67dpyzYZPnG2PPfXTxt9vVb+eOb7H2eOnyWvvrPaHmNetdWuTTNbHHHt2DA7YY4fWyVm3GtP7SEXHdPN16Vksx8WDNOdF20LPOSJPIUQIFchVKP3yX0quhUt3QLa8uS+4rJoQWGjLKaJk0QAAQQQQAABBBBAoLwF/vt/19jvWpiFd7Pobhbf4/7MtzhOHFclsxdvanBXQmOvqao71tJVW+So62ZI1cKNctjA9rZI0thOkbjnmn+9UQoN5hVUpjBz5a/m2wKLea2X+X5I/k6Xxl5FdfcLi+WqBxbYb3k8OXqAdOvYQsy/++3/fCrmA+amENS/eyu7s2bIf3Yq/4+Js2AYN5J+22tb4CFPfvMRtzdtecpdP7mKmwS/7bXlijz5zUfc3rTlKe71Z7Q9hY2MTgynhQACCCCAAAIIIICAFgGzOG92L5hFdrPg/sw1e9jvbET9md0er0xfLVc/tECWfLrFvmLpvov71vsQd/6uBdc3Nhav/KywMfMT/4WNrdXb5eJfzBPz4fCo12s+Dm6+HbJo5RYZ8d2uMmZoT2nRrEmkwoYpioy6d648+Ooy6dWlpRz39Z3lF79fIhs2bWuQ2HxQ/YFL+srnerWOOgXZa8cCT7pzom2BhzyRpxAC5CqEavQ+uU9Ft6KlW0BbntxXXBYtKGyUxTRxkggggAACCCCAAAIIlKeAWXQ3i+xmN4H51sToU3rY70Y0aeTbz/m7FOpe9ed3ay13X7C7fGn3NvVATNHDfMz8wwUbpWfnlvLU6AFiFvHr/uqek+8dG9NnrpfBY2fIqnXV9mPoY0/vKc2bFb7g/MKPKTY8fmV/6dGppT3tKDs2CnkZq1O/2Vn6dGsl785aL/e/vNQWhszP+P36sn7S/f/HKbt0sWCY7pRpW+AhT+QphAC5CqEavU/uU9GtaOkW0JYn9xWXRQsKG2UxTZwkAggggAACCCCAAALlKfDi26vkzNtn2d0DB3y+nTz0437SoW2zRi+m0EK92cFw+L4d5Joh3cV8gLyhgsXYKQtl/NRF9k/fGdReJl3QR9rnjbdtu8hDry6TKx+YX7OjwWdhwxRNrntkgdzx7GI77lOj95CB/eoXYfLPffKLS+Xy++fb4sfkH/aR7371398NiVLYWLdxm5x+60z547urbbfmVVa3D+8txx+4szTNq6eYQsuIO2eLmRPzMx8nH31yj0aLTJlNHQuG6U6NtgUe8kSeQgiQqxCq0fvkPhXdipZuAW15cl9xWbSgsFEW08RJIoAAAggggAACCCBQfgL5r1cyr2QyH8P+cp/GF/nNVZpXOf39o3WyYm21vejlq7fIs29+Kn96b7Vsqd5uF+7v+2FfW7io+/t4+WY55acz5f056+2fzKuZhh/eVfp130FmL9okj/xxmXwwb4O0bN5EqreJ3UXis7Dx0ccbZfDYKlmwbLMc/bUOcu/IPva7F4V++e3Nty/Gn9vbvoIq94tS2Mj/Xoj5lsYNZ/SUcw7v2mDBIn+8PXvuYF8L1rVDi/ILFwuG6c6ZtgUe8kSeQgiQqxCq0fvkPhXdipZuAW15cl9xWbSgsFEW08RJIoAAAggggAACCCBQXgLmQ9+n/2ym/HP+hkYLEXGuavrMdXLqzTPtdyhMoeQ3Vw0Q87qluj8z5hm3zhKziN/Qz7ye6qqTusvoBxfIwuWb7Qe1bz1ntzinUrDthGcWyZhHFtqPdZsPkh+13793X9Q9yHxI/Qd3zZGpf14pfXZpJVOv2UN26/LZK6hyv7iFDbOT5fnr9pBdOjZcrDBFo5GT5sqUactrPjT+9c/t6OXaE+2EBcNEuesNpm2BhzyRpxAC5CqEavQ+uU9Ft6KlW0BbntxXXBYtKGyUxTRxkggggAACCCCAAAIIlI9A/q4Js7viFyP7yBH7dvDyyqNn/rJSzp4w2+60uOiYbnLtqT0ahFm7oVoe/dNy+12Jjz7eZNv0797KFjHMzojZL2XAgQAAIABJREFUizfJcT+pkhVrttodDucduUvJwJ+s2CIn3Vgl/5i7QQ764mev3WrXuvBrt8z5XTRprh13woje9rzq/qIUNpat3irHjJlhi0jmo+ymsNGlfeFdGPf8bolccf98O9SvLu4r/7V/x5KvPfEOWDBMnLzWgNoWeMgTeQohQK5CqEbvk/tUdCtaugW05cl9xWXRgsJGWUwTJ4kAAggggAACCCCAQHkIrNlQLedOnC2/f3uV3bXQ2GuRirmi+Us32w+Ez1m8qaRXSP162nI5/6459hzNK7IO2WenYk6n1jEP/2GZ3Q1hfhNH9JbTvtW5YJ/mVVWmsDLzk4Z3lUQ5GbNj5Vt771TrA+NxCxs3Dusl5x7RNcpw2WrDgmG686FtgYc8kacQAuQqhGr0PrlPRbeipVtAW57cV1wWLShslMU0cZIIIIAAAggggAACCGRfoNiihnltVdX/vzbqK/3aNPrNh/zvSRT7bQzzCqjhE2fLc3/9VHbfpZX9zoT5Fkcpv0/XVcvQW2bKGx+ssR82n3r1AOnZuXCfZlfHcdfPkOVrthY9bK6wkf96qZ3bNbdjf2n3wt8yyd+xkeuj6JNI60AWDNOS/2xcbQs85Ik8hRAgVyFUo/fJfSq6FS3dAtry5L7ismhBYaMspomTRAABBBBAAAEEEEAg2wLmo97XPrRAJv12id0Fce53u9rXROV/CLvQFeQvtN91/u5yysH1X8mUO9YUQY69fob9NkaxhY23qtbJ98ZVyap11XZXxW3n7CbN8z7YXYz083/7VIbdNsu+Imv0KT1k1LHdGn31lhnbnIdxa+y3afM2Gf/0IjEfYt+xdTO56uTu0rtrK3tIfhEo6m6R7dtFLr1vnkx+cantb+roATJoQNtiLjndY1gwTNdf2wIPeSJPIQTIVQjV6H1yn4puRUu3gLY8ua+4LFpQ2CiLaeIkEUAAAQQQQAABBBDIroBZnP/Zbz6R26Yusgv7I77bVcYM7RmpqGGu6s//XCvHj60Ss5Pi6K91kHtH9rEftm7oF/UbG4W05i3dbHdWvD9nvbRv20yeGr2HDOxXeHdDFPX872CYj5qbHSDmlVA+flG+sWHGqVq40b6iy3xY/Sv928pjV/SXTu2a1zsFc/1mp4j5xsjefdrIE1cNkM471W/n49yD9sGCYVBeZ+faFnjIk3PKgzbQlqccFrkKGhtn59pyRZ6cUx60gbY8BcVKrnMKG8lZMxICCCCAAAIIIIAAAuoEzA6AX/x+iVz1wAJb1DC7LW46s1ejH82ui5D/Giez2+Mnp/eU4Ud0laZNarc0uzVO/9lM+5HsuEUJU3z53f98KpfeN1+WfLrF6/c//vt/18iJ4z6yhRlfO0ByVx61sGHmYeyUhTJ+6iJ76BmHdpZxZ/QS8/H23M/sEhlx52x58e1V9l+V7fc1zMmzwJPuvUTbAg95Ik8hBMhVCNXofXKfim5FS7eAtjy5r7gsWlDYKItp4iQRQAABBBBAAAEEEMiegFlM/91bn8o5E2fLhk3bpM8ureSyE7vLTm2aOU/WvKJq3wFtbYHC/P7w7mo5c/wsWb2+2v6z2XUw7LDO0mmnFrZg8od3VsuU15bbcaJ8lDz3qifzce7/mbFOXp6+qqbvuK/KauxiTMFk1D1z5dE/LbdFhMev6C8HfL6d8/qjNoha2DD95X/jxPyz2TXy/UO7SJ9urWTmxxvl3t8vEfPxdfM7fFB7uWdkn1gFqKjnnEg7FgwTYS44iLYFHvJEnkIIkKsQqtH75D4V3YqWbgFteXJfcVm0oLBRFtPESSKAAAIIIIAAAgggkD2B/EX3uGdnXpM09Zo95Iu9W9cc+ua/1tqPei9Y9tnie0M/UxC5ZkgPGf7dro2+6qrQx7m7dmght5y1mxy5X4d6O0LiXoNpP33mehk8dob9XofrNVrF9B+nsGH6X7xyi4y4c45Me391weEO/tJOMumC3WWXji2KOaVsHMOCYbrzoG2BhzyRpxAC5CqEavQ+uU9Ft6KlW0BbntxXXBYtKGyUxTRxkggggAACCCCAAAIIZE/Ad2HDXKHZkWF2gdz92yXywbwNNTs0endtKYMP2FmGHdZFdt3ZvSCfK2yYHSC7d2sl3/hCOzn2PzrK1/baMfK3P1ziZsfKdY8skDueXWx3kdx/cV85ar8OrsNi/T1uYcN0bnaRvPrOarn7+cXy1kfrrKHZRWM+En7h0bvIQV/ayUtRJ9aF+G7MgqFv0Xj9aVvgIU/x5t93a215yvmQK99JideftlyRp3jz77u1tjz59kmpPwobKcEzLAIIIIAAAggggAACCCCAQJECLPAUCefpMG0LPOTJUzCK7EZbnihsFBkEz4dpyxX3Kc8BidmdtjzFvPysNqewkdWZ4bwQQAABBBBAAAEEEEAAAQQaFmCBJ91kaFvgIU/kKYQAuQqhGr1P7lPRrWjpFtCWJ/cVl0ULChtlMU2cJAIIIIAAAggggAACCCCAQI0AC4bphkHbAg95Ik8hBMhVCNXofXKfim5FS7eAtjy5r7gsWlDYKItp4iQRQAABBBBAAAEEEEAAAQQobGQkA9oWeFiATjdY2vKU0yRX5MqnAHnyqRm/L633qfgSmTqCwkampoOTQQABBBBAAAEEEEAAAQQQcAqwwOMkCtpA2wIPeQoaF2fn2vJEYcM55Yk00JYr7lOJxKbgINrylK6mt9EpbHijpCMEEEAAAQQQQAABBBBAAIFEBFjgSYS5YhZ4yBN5CiFArkKoRu9T20I0eYo+9yFaastTCKMU+qSwkQI6QyKAAAIIIIAAAggggAACCJQgwAJPCXgeDtW2wEOePISihC605SlHQa5KCIWHQ7Xlijx5CEUJXWjLUwkUWTqUwkaWZoNzQQABBBBAAAEEEEAAAQQQcAuwwOM2CtlC2wIPeQqZFnff2vJEYcM950m00JYr7lNJpKbwGNrylK6mt9EpbHijpCMEEEAAAQQQQAABBBBAAIFEBFjgSYS54CDaFnjIE3kKIUCuQqhG75P7VHQrWroFtOXJfcVl0YLCRllMEyeJAAIIIIAAAggggAACCCBQI8CCYbph0LbAQ57IUwgBchVCNXqf3KeiW9HSLaAtT+4rLosWFDbKYpo4SQQQQAABBBBAAAEEEEAAAQobGcmAtgUeFqDTDZa2POU0yRW58ilAnnxqxu9L630qvkSmjqCwkanp4GQQQAABBBBAAAEEEEAAAQScAizwOImCNtC2wEOegsbF2bm2PFHYcE55Ig205Yr7VCKxKTiItjylq+ltdAob3ijpCAEEEEAAAQQQQAABBBBAIBEBFngSYa6YBR7yRJ5CCJCrEKrR+9S2EE2eos99iJba8hTCKIU+KWykgM6QCCCAAAIIIIAAAggggAACJQiwwFMCnodDtS3wkCcPoSihC215ylGQqxJC4eFQbbkiTx5CUUIX2vJUAkWWDqWwkaXZ4FwQQAABBBBAAAEEEEAAAQTcAizwuI1CttC2wEOeQqbF3be2PFHYcM95Ei205Yr7VBKpKTyGtjylq+ltdAob3ijpCAEEEEAAAQQQQAABBBBAIBEBFngSYS44iLYFHvJEnkIIkKsQqtH75D4V3YqWbgFteXJfcVm0oLBRFtPESSKAAAIIIIAAAggggAACCNQIsGCYbhi0LfCQJ/IUQoBchVCN3if3qehWtHQLaMuT+4rLogWFjbKYJk4SAQQQQAABBBBAAAEEEECAwkZGMqBtgYcF6HSDpS1POU1yRa58CpAnn5rx+9J6n4ovkakjKGxkajo4GQQQQAABBBBAAAEEEEAAAacACzxOoqANtC3wkKegcXF2ri1PFDacU55IA2254j6VSGwKDqItT+lqehudwoY3SjpCAAEEEEAAAQQQQAABBBBIRIAFnkSYK2aBhzyRpxAC5CqEavQ+tS1Ek6focx+ipbY8hTBKoU8KGymgMyQCCCCAAAIIIIAAAggggEAJAizwlIDn4VBtCzzkyUMoSuhCW55yFOSqhFB4OFRbrsiTh1CU0IW2PJVAkaVDKWxkaTY4FwQQQAABBBBAAAEEEEAAAbcACzxuo5AttC3wkKeQaXH3rS1PFDbcc55EC2254j6VRGoKj6EtT+lqehudwoY3SjpCAAEEEEAAAQQQQAABBBBIRIAFnkSYCw6ibYGHPJGnEALkKoRq9D65T0W3oqVbQFue3FdcFi0obJTFNHGSCCCAAAIIIIAAAggggAACNQIsGKYbBm0LPOSJPIUQIFchVKP3yX0quhUt3QLa8uS+4rJoQWGjLKaJk0QAAQQQQAABBBBAAAEEEKCwkZEMaFvgYQE63WBpy1NOk1yRK58C5MmnZvy+tN6n4ktk6ggKG5maDk4GAQQQQAABBBBAAAEEEEDAKcACj5MoaANtCzzkKWhcnJ1ryxOFDeeUJ9JAW664TyUSm4KDaMtTupreRqew4Y2SjhBAAAEEEEAAAQQQQAABBBIRYIEnEeaKWeAhT+QphAC5CqEavU9tC9HkKfrch2ipLU8hjFLok8JGCugMiQACCCCAAAIIIIAAAgggUIIACzwl4Hk4VNsCD3nyEIoSutCWpxwFuSohFB4O1ZYr8uQhFCV0oS1PJVBk6VAKG1maDc4FAQQQQAABBBBAAAEEEEDALcACj9soZAttCzzkKWRa3H1ryxOFDfecJ9FCW664TyWRmsJjaMtTupreRqew4Y2SjhBAAAEEEEAAAQQQQAABBBIRYIEnEeaCg2hb4CFP5CmEALkKoRq9T+5T0a1o6RbQlif3FZdFCwobZTFNnCQCCCCAAAIIIIAAAggggECNAAuG6YZB2wIPeSJPIQTIVQjV6H1yn4puRUu3gLY8ua+4LFpQ2CiLaeIkEUAAAQQQQAABBBBAAAEEKGxkJAPaFnhYgE43WNrylNMkV+TKpwB58qkZvy+t96n4Epk6gsJGpqaDk0EAAQQQQAABBBBAAAEEEHAKsMDjJAraQNsCD3kKGhdn59ryRGHDOeWJNNCWK+5TicSm4CDa8pSuprfRKWx4o6QjBBBAAAEEEEAAAQQQQACBRARY4EmEuWIWeMgTeQohQK5CqEbvU9tCNHmKPvchWmrLUwijFPqksJECOkMigAACCCCAAAIIIIAAAgiUIMACTwl4Hg7VtsBDnjyEooQutOUpR0GuSgiFh0O15Yo8eQhFCV1oy1MJFFk6lMJGlmaDc0EAAQQQQAABBBBAAAEEEHALsMDjNgrZQtsCD3kKmRZ339ryRGHDPedJtNCWK+5TSaSm8Bja8pSuprfRKWx4o6QjBBBAAAEEEEAAAQQQQACBRARY4EmEueAg2hZ4yBN5CiFArkKoRu+T+1R0K1q6BbTlyX3FZdGCwkZZTBMniQACCCCAAAIIIIAAAgggUCPAgmG6YdC2wEOeyFMIAXIVQjV6n9ynolvR0i2gLU/uKy6LFhQ2ymKaOEkEEEAAAQQQQAABBMpYYO10kXk/FVnxgkj12jK+kDI49WY7iux8pMhul4nsOLAMTrjIU2TBsEg4T4dpW+AhT56CUWQ32vKUYyBXRQbC02HackWePAWjyG605alIhqwdRmEjazPC+SCAAAIIIIAAAgggoEnAFDWmHyCybYOmq8r+tTRtLTLwDb3FDRZ40s2gtgUe8kSeQgiQqxCq0fvkPhXdipZuAW15cl9xWbSgsFEW08RJIoAAAggggAACCCBQpgIfnCyy9LEyPfkyP+0uJ4l8fkqZX0SB02fBMN151bbAQ57IUwgBchVCNXqf3KeiW9HSLaAtT+4rLosWFDbKYpo4SQQQQAABBBBAAAEEylTg9Xa8fiqtqTOvpTpwTVqjhx2XBcOwvq7etS3wkCfXjIf9u7Y85bTIVdjcuHrXlivy5JrxsH/XlqewWon1TmEjMWoGQgABBBBAAAEEEECgAgV4EE930rU+iJMrcuVTgDz51IzfF/ep+GYc4RbQlivuU+45D9lCW55CWiXYN4WNBLEZCgEEEEAAAQQQQACBihPgQTzdKdf6IE6uyJVPAfLkUzN+X9yn4ptxhFtAW664T7nnPGQLbXkKaZVg3xQ2EsRmKAQQQAABBBBAAAEEKk6AB/F0p1zrgzi5Ilc+BciTT834fXGfim/GEW4BbbniPuWe85AttOUppFWCfVPYSBCboRBAAAEEEEAAAQQQqDgBHsTTnXKtD+Lkilz5FCBPPjXj98V9Kr4ZR7gFtOWK+5R7zkO20JankFYJ9k1hI0FshkIAAQQQQAABBBBAoOIEeBBPd8q1PoiTK3LlU4A8+dSM3xf3qfhmHOEW0JYr7lPuOQ/ZQlueQlol2DeFjQSxGQoBBBBAAAEEEEAAgYoT4EE83SnX+iBOrsiVTwHy5FMzfl/cp+KbcYRbQFuuuE+55zxkC215CmmVYN8UNhLEZigEEEAAAQQQQAABBCpOgAfxdKdc64M4uSJXPgXIk0/N+H1xn4pvxhFuAW254j7lnvOQLbTlKaRVgn1T2EgQm6EQQAABBBBAAAEEEKg4AR7E051yrQ/i5Ipc+RQgTz414/fFfSq+GUe4BbTlivuUe85DttCWp5BWCfZNYSNBbIZCAAEEEEAAAQQQQKDiBHgQT3fKtT6Ikyty5VOAPPnUjN8X96n4ZhzhFtCWK+5T7jkP2UJbnkJaJdg3hY0EsRkKAQQQQAABBBBAAIGKE+BBPN0p1/ogTq7IlU8B8uRTM35f3Kfim3GEW0BbrrhPuec8ZAtteQpplWDfFDYSxGYoBBBAAAEEEEAAAQQqToAH8XSnXOuDOLkiVz4FyJNPzfh9cZ+Kb8YRbgFtueI+5Z7zkC205SmkVYJ9U9hIEJuhEEAAAQQQQAABBBCoOAEexNOdcq0P4uSKXPkUIE8+NeP3xX0qvhlHuAW05Yr7lHvOQ7bQlqeQVgn2TWEjQWyGQgABBBBAAAEEEECg4gR4EE93yrU+iJMrcuVTgDz51IzfF/ep+GYc4RbQlivuU+45D9lCW55CWiXYN4WNBLEZCgEEEEAAAQQQQACBihPgQTzdKdf6IE6uyJVPAfLkUzN+X9yn4ptxhFtAW664T7nnPGQLbXkKaZVg3xQ2EsRmKAQQQAABBBBAAAEEKk6AB/F0p1zrgzi5Ilc+BciTT834fXGfim/GEW4BbbniPuWe85AttOUppFWCfVPYSBCboRBAAAEEEEAAAQQQqDgBHsTTnXKtD+Lkilz5FCBPPjXj98V9Kr4ZR7gFtOWK+5R7zkO20JankFYJ9k1hI0FshkIAAQQQQAABBBBAoOIEeBBPd8q1PoiTK3LlU4A8+dSM3xf3qfhmHOEW0JYr7lPuOQ/ZQlueQlol2DeFjQSxGQoBBBBAAAEEEEAAgYoT4EE83SnX+iBOrsiVTwHy5FMzfl/cp+KbcYRbQFuuuE+55zxkC215CmmVYN8UNhLEZigEEEAAAQQQQAABBCpOgAfxdKdc64M4uSJXPgXIk0/N+H1xn4pvxhFuAW254j7lnvOQLbTlKaRVgn1T2EgQm6EQQAABBBBAAAEEEKg4AR7E051yrQ/i5Ipc+RQgTz414/fFfSq+GUe4BbTlivuUe85DttCWp5BWCfZNYSNBbIZCAAEEEEAAAQQQQKDiBHgQT3fKtT6Ikyty5VOAPPnUjN8X96n4ZhzhFtCWK+5T7jkP2UJbnkJaJdg3hY0EsRkKAQQQQAABBBBAAIGKE+BBPN0p1/ogTq7IlU8B8uRTM35f3Kfim3GEW0BbrrhPuec8ZAtteQpplWDfFDYSxGYoBBBAAAEEEEAAAQQqToAH8XSnXOuDOLkiVz4FyJNPzfh9cZ+Kb8YRbgFtueI+5Z7zkC205SmkVYJ9U9hIEJuhEEAAAQQQQAABBBCoOAEexNOdcq0P4uSKXPkUIE8+NeP3xX0qvhlHuAW05Yr7lHvOQ7bQlqeQVgn2TWEjQWyGQgABBBBAAAEEEECg4gR4EE93yrU+iJMrcuVTgDz51IzfF/ep+GYc4RbQlivuU+45D9lCW55CWiXYN4WNBLEZCgEEEEAAAQQQQACBihPgQTzdKdf6IE6uyJVPAfLkUzN+X9yn4ptxhFtAW664T7nnPGQLbXkKaZVg3xQ2EsRmKAQQQAABBBBAAAEEKk6AB/F0p1zrgzi5Ilc+BciTT834fXGfim/GEW4BbbniPuWe85AttOUppFWCfVPYSBCboRBAAAEEEEAAAQQQqDgBHsTTnXKtD+Lkilz5FCBPPjXj98V9Kr4ZR7gFtOWK+5R7zkO20JankFYJ9k1hI0FshkIAAQQQQAABBBBAoOIEeBBPd8q1PoiTK3LlU4A8+dSM3xf3qfhmHOEW0JYr7lPuOQ/ZQlueQlol2DeFjQSxGQoBBBBAAAEEEEAAgYoT4EE83SnX+iBOrsiVTwHy5FMzfl/cp+KbcYRbQFuuuE+55zxkC215CmmVYN8UNhLEZigEEEAAAQQQQAABBCpOgAfxdKdc64M4uSJXPgXIk0/N+H1xn4pvxhFuAW254j7lnvOQLbTlKaRVgn1T2EgQm6EQQAABBBBAAAEEEKg4AR7E051yrQ/i5Ipc+RQgTz414/fFfSq+GUe4BbTlivuUe85DttCWp5BWCfZNYSNBbIZCAAEEEEAAAQQQQKDiBHgQT3fKtT6Ikyty5VOAPPnUjN8X96n4ZhzhFtCWK+5T7jkP2UJbnkJaJdg3hY0EsRkKAQQQQAABBBBAAIGKE+BBPN0p1/ogTq7IlU8B8uRTM35f3Kfim3GEW0BbrrhPuec8ZAtteQpplWDfFDYSxGYoBBBAAAEEEEAAAQQqToAH8XSnXOuDOLkiVz4FyJNPzfh9cZ+Kb8YRbgFtueI+5Z7zkC205SmkVYJ9U9hIEJuhEEAAAQQQQAABBBCoOAEexNOdcq0P4uSKXPkUIE8+NeP3xX0qvhlHuAW05Yr7lHvOQ7bQlqeQVgn2TWEjQWyGQgABBBBAAAEEEECg4gR4EE93yrU+iJMrcuVTgDz51IzfF/ep+GYc4RbQlivuU+45D9lCW55CWiXYN4WNBLEZCgEEEEAAAQQQQACBihPgQTzdKdf6IE6uyJVPAfLkUzN+X9yn4ptxhFtAW664T7nnPGQLbXkKaZVg3xQ2EsRmKAQQQAABBBBAAAEEKk6AB/F0p1zrgzi5Ilc+BciTT834fXGfim/GEW4BbbniPuWe85AttOUppFWCfVPYSBCboRBAAAEEEEAAAQQQqDgBHsTTnXKtD+Lkilz5FCBPPjXj98V9Kr4ZR7gFtOWK+5R7zkO20JankFYJ9k1hI0FshkIAAQQQQAABBBBAoOIEeBBPd8q1PoiTK3LlU4A8+dSM3xf3qfhmHOEW0JYr7lPuOQ/ZQlueQlol2DeFjQSxGQoBBBBAAAEEEEAAgYoT4EE83SnX+iBOrsiVTwHy5FMzfl/cp+KbcYRbQFuuuE+55zxkC215CmmVYN8UNhLEZigEEEAAAQQQQAABBCpOgAfxdKdc64M4uSJXPgXIk0/N+H1xn4pvxhFuAW254j7lnvOQLbTlKaRVgn1T2EgQm6EQQAABBBBAAAEEEKg4AR7E051yrQ/i5Ipc+RQgTz414/fFfSq+GUe4BbTlivuUe85DttCWp5BWCfZNYSNBbIZCAAEEEEAAAQQQQKDiBHgQT3fKtT6Ikyty5VOAPPnUjN8X96n4ZhzhFtCWK+5T7jkP2UJbnkJaJdg3hY0EsRkKAQQQQAABBBBAAIGKE+BBPN0p1/ogTq7IlU8B8uRTM35f3Kfim3GEW0BbrrhPuec8ZAtteQpplWDfFDYSxGYoBBBAAAEEEEAAAQQqToAH8XSnXOuDOLkiVz4FyJNPzfh9cZ+Kb8YRbgFtueI+5Z7zkC205SmkVYJ9qypsbN++Xf71r3/JL3/5S3nhhRfkww8/lJ133lkOOeQQOe+88+Tggw+Wpk2b1uPdtm2bTJs2Te6++2559dVXZcuWLXLAAQfI2WefLUcddZS0atWqwSmZM2eO3HHHHTVjDRw4UE488UQ566yzpEuXLrGnsZj+Nm3aJM8//7y95jfeeENatGgR7HpjXxAHIIAAAggggAACCCDAg3i6GdD6IE6uyJVPAfLkUzN+X9yn4ptxhFtAW664T7nnPGQLbXkKaZVg32oKG6ao8dhjj8n5558vK1askD333FN69+4tq1evljfffNOSXnnllfY/bdu2rSGurq6Whx9+WC688EJZs2aN7L///rY48M4779h/bugYc7D5+4gRI+Svf/2rHatXr15SVVUlc+fOlW9/+9ty5513yoABAyJPZTH9maLGzTffLNdcc420a9dO9tlnH1uUMddr/nncuHH2HJs3b17y9Ua+EBoigAACCCCAAAIIIJAvwIN4unnQ+iBOrsiVTwHy5FMzfl/cp+KbcYRbQFuuuE+55zxkC215CmmVYN9qChvvvfeenHzyybJ+/Xq566675IgjjrC7M0zB46233rKFC1OEMEWMU089tYbY7HIw/9ytWzd73KBBg+zfZs2aJSNHjpTXXntN7r33Xtt37rd06VI599xz5ZVXXpHx48fLGWecYYsH69atk1tuuUXGjBkjF1xwgS06tG7d2jmdxfY3ZcoUGT58uBx00EH23E0hJ/96Fy1aJI888ojdfZL7FXO9zgugAQIIIIAAAggggAAChQR4EE83G1ofxMkVufIpQJ58asbvi/tUfDOOcAtoyxX3Kfech2yhLU8hrRLsW01hwxQYLr74Yrn11ltl1KhR0qRJk1qML730kpxwwgly7LHH2iKA2dFgdjxceumlMnHiRHnyySdl8ODBtY7JFUv22msvmTx5snTs2NH+/amnnpLjjz/eFj5M8SL/VVVmh4gporz88svy9NNPy3777eeczmL6W7lypX3lldmd0dA4uesdNmxYzTkWe73OC6ABAggggAACCCCAAAIUNrKZAa0P4izwpJs3bbkiT+QphAC5CqEavU+d/GTwAAAgAElEQVTuU9GtaOkW0JYn9xWXRQsVhY2NGzfKDTfcIE888YQtQOTvUMjNgvnexkknnWR3ZphdDJ06dbKvjRoyZIi0bNnS/rvu3bvXmjSz++Oiiy6y39B47rnn7G6OzZs3y+WXX253apjiwWGHHVZvoh988EG7i+O2226zRZbGfsX29/bbb8vRRx8thx56aE2hJn8cswvEXJu5hkcffdTu5ijmessixZwkAggggAACCCCAQHYFWNhJd260PoiTK3LlU4A8+dSM3xf3qfhmHOEW0JYr7lPuOQ/ZQlueQlol2LeKwkYUL7P7wuzY6Nu3b01hw+x2MN/DMAWPCRMmSJs2bep19ZOf/MR+wyL3CiuzU2Lo0KEyb948efzxx8Xs5qj7M697OvDAA+3rqkwBpLHXURXbn/meiHk91rXXXmv/U3eHyoYNG2xR5Z577pHXX3/dFnuKud4otrRBAAEEEEAAAQQQQKCgAA/i6YZD64M4uSJXPgXIk0/N+H1xn4pvxhFuAW254j7lnvOQLbTlKaRVgn1XRGHDfHfCFBguueQSufrqq20hoFmzZvLss8/KMcccYwsAN910k925UfdndnKcdtppcv3119tjc7seTLvcToi6xzS0O6TQnBbbX+7VW43tCqlblCnmehPMIkMhgAACCCCAQMoCW6q3y3//Y41MfnGp9OjUQm4+a7fYZ7Rtu8j7c9bLM39ZKa9MXyUzF22SNi2bytRr9pAv9m7822O58R94Zam8+a+1snTVVjv+rju3kG/t3V7OPryLfHn3NlLnjaOxz7HQAa++s1pOv3WmbNi0TTq1a17vnNdv2ibDbpslL09fVdSYNw7rJece0bXesZf8Yp7c//LSSH0O6LGDPH/dHtKlfYtI7TPRiAfxdKdB64M4uSJXPgXIk0/N+H1xn4pvxhFuAW254j7lnvOQLbTlKaRVgn1XRGFj2rRp9tVQZkeG+eD2l7/8ZUtct2jRkHvdNlGKFlHa5MaK0rahNnWLFg2de902xVxvgllkKAQQQAABBBBIQSBXiHjwlWUy5bXldlHf/IYd1kVuPSdeYeNvH66Vy+6bL+/OXl/rShoqEtS91NmLN8kP7pwjf/1wbUGFZk2byPcP6yzXn9ZTWrdq6lVr8cotcvJNH9Wce1KFDeN91u2z5PdvRyuWUNjwOu2V0ZnWB3EWeNLNr7ZckSfyFEKAXIVQjd4n96noVrR0C2jLk/uKy6KF+sLGX/7yFznvvPNk1qxZMmnSJDnllFNqXttUzEJ/sYWIQmkotj8KG2Xxf1+cJAIIIIAAApkV+GTFFnn0T8vkwVeXyfylm+udZ5zCxvbtIo/8cZlcdv/8msJIi2ZN5Kt7tJVvfLGd7NO3rey/147Svm2zBj0+Xr5ZTvnpTLvTw/x6dWkpQ/6zs+zdt41s3rJNXnx7lfzm9RVidnSY34jvdpUxQ3uKGcPHz5z/2CkLZfzURTXdNVTY2Fq9Xf7+0TpZsbY68rBTpi2XZ99caa/9qdF7yMB+tV99um7jNrtL5I/vrpaenVvKdwa1b/S6OuzYXM47squ0a92wZeQTS7IhCztJatcfS+uDOLkiVz4FyJNPzfh9cZ+Kb8YRbgFtueI+5Z7zkC205SmkVYJ9qy1smNdPvfjii/LDH/5QPv74Y/sqKrNro3nz5jW8FDbqJy2KSaF8mg+a80MAAQQQQACB7AoMGjTIntzSVVvkqOtmSNXCjTUna3ZA7Nu/rfxtxjrZtGVbrR0bmzdvlvfff7/WhX3pS1+qeY2nKTycefssW9QwxYbzjtpFfjS4m+xYYPHdvIpzt912s/9jE1OsGHXPXHn0T8tt/8OP6CpjTushrVrU3pHxp/dWyzkTZsvyNVvtbo2powfIfnvuaI9ZtGiRLFy4MBb8F77wBdlhhx3sMW98sEZOvPGjmqKM+XdRdpm4BjTFo5NurJJ/zN0gx329o/z8/N3rXVf+XJx8cCeZOKK3NI9RsCmH///XoLX7uqj4e0CBt3d8K2Dv6XVNrtKzNyNryxV5Ik8hBMhVCNXofXKfim5FS7eAtjyZK849G7qvPrstVBY2tm7dal8zdfHFF1v5O+64w35ou2nT2g/IL7/8sv14+BVXXCFmB4T57kbdX26hf9y4cbadKZKceuqptpn5W/fu3esdk9uF0bNnT3nooYekY8eOBRNQbH/mo+AjRoywu1DMR8ob+uV2dZjXb5kPpBdzvXGiWw4P1nGuh7YIIIAAAghoE6hb2JizaJMcOrC9nPWdLnZnxYcLNspx18+wxYP8HRt1Cxs9evSQbt26WZ6FyzfLieM+kn/O32ALDr8Y2UeO2LdDwe9gmL5WrFhRc7xd9P//MQ/4fDt56Mf9pEMDOzvMrorxTy+Ssb/+rIBx5Und5UfH72r/+5o1a2TGjBmRp8sUVbp06WLbf7quWobeMtMWN8w3QJo2bSLvzV7vpbDx8B+WychJc20x4/Er+8s3vtDOjrlx48aaoorZLXPM9TNkzuJNsV//tWHDBvnggw8iX3daDVnYSUv+s3E1Poib6yJX5MqnAHnyqRm/L+5T8c04wi2gLVfcp9xzHrKFtjzZ/7/U//+P3kK6he5bXWFj3bp1YooQ5j977rmnXfg/+OCDa14/lQ/65ptv2sKGWfSfMGGC/QZH3V/dVz6tXLlShg4dKvPmzZPHH39c9tprr3rHvPHGG3LggQfagoPZKdK6deEPZRbb32OPPWaLNeZD6OY/5n/xmP8zD7rmo+imAPL666/LAQccIMVcb+gA0j8CCCCAAAIIJC+wZkO1vF21TgYNaFvrlUb5RYaor6Ka8MwiGfPIQjHfv7jhjJ5yzuFdY33c27ym6fu3zbII5vjzjtylIIg55+PGVsnaDdWxiwANdZpfLDFFmftH9bUfTjcfBy91x0Z+weSgL35WsGno9VH55oU+Lp58QjyPyKsTPIPG7E7rqxPIVcwgeG6uLVfkyXNAYnanLU+5yydXMYPgubm2XJEnzwGJ2Z22PMW8/Kw2V1XYMP9rvcsuu0zuvvtuW7AwxYqGCg+5yTCvQRgyZIh9jUJDuy9Mf+eff7688sor8txzz9lKlvlfGV5++eW2YPHSSy/JYYcdVm9uc7spbrvtNltcaOxXbH9md8TRRx8thx56qNx1113Srt1n/wvA3C+3E8T0/+ijj0rv3r2lmOvNanA5LwQQQAABBBDwLxC3sLFs9Vb53g1V9oPbX+nfVh67or8tCMT53fO7JXLF/fPtIb+5aoB8a++dCh6ef36nH9JZxg/vHauIUrfjt6rWyffGVcmqddUy6rhuMurYbnLW7bO9FDae/9unMuy2WVK9bbt9vdRp3+rc4HVNe3+NnHBDlW33q4v7yn/tX3inbxzXTLXlQTzd6dD6IE6uyJVPAfLkUzN+X9yn4ptxhFtAW664T7nnPGQLbXkKaZVg32oKG2anxqWXXio///nP5Xvf+54tPJjXJDT227Rpkz1m4sSJ8uSTT8rgwYNrNX/vvffsrghTHJk8eXLNK6WeeuopOf74/2PvTcDzqqrF/dWmaemQzimFTnRE+IFQ4SJ/0KIgggJigQtlvhUoRQEFJ4Yy1YIKMhWUmSqTBWUUFEEQEBCvYBkUpKEDHaBtWkrTpmmaJvk/+3C/mrRJ99kne5/9deX9nsfnCtl77XPe9bq+s791zzlHytlnny1XXnmldOnSZeO8qqoqOeuss5LHPj3yyCOy1157WdOZJZ650+OUU05J7sJoaR3TdDnqqKNk4sSJG48x6/laT4ABEIAABCAAAQioIODa2Hj5nTVy5LSK5J0clxw/SL59+CePpwr1abpe00dRZVnP3LXyjWvnyjOvV8luw7vJzPNGSVm3kqQZ0dY7NgyPSdPnye/+9nES+zcXjpb+PVtu+Dz1j1Uy4SfvJadga+xkOc+imMNGPG4atG7E8QqvfBLAJ5803WNRp9yZMcNOQJtX1Cl7zkOO0OZTSFY5xlbT2DDvkZg0aZLsv//+yeOXtt229ccYNOVrHhtl3plhnhNt3sWx5557Jo91mjt3btK4eOKJJ+See+7Z+F4NM7eysjJ5zJS5k8M0UE444YSkuWGaK1dddZVcdtllqR5DVTiOrPEK5zxu3LikOTNixAgxL01/9dVXk+aKeVyWGWP+XvhkOd8cfWQpCEAAAhCAAAQiEnBtbNz0xFK58FeLkndIPDhltAzsUyrm3/3+7x+LeXG2eTzVqO27JI+NOu4L/Vp9mXiaUzaPjbr03kVyw2NLN663z06fvDzc9WNimTtFLvjlwuS9IHd9d6QcsHtPWVvb4KWx8Zd/rU7eO5Km4VO4Y8Xc6fKzU4fKi2+v3sjPnNewAV3kvz/fV047uFzKe5W6nmpxjGcjHjcPWjfieIVXPgngk0+a7rGoU+7MmGEnoM0r6pQ95yFHaPMpJKscY6tobCxfvjx578WTTz5pRXfQQQclj53q169fMta8aNy8h+OCCy5IXjy59957S2lpqbz++uvJP5t/b/7TvXv3ZrH/+te/yhlnnCFvvPFG8i6PIUOGSEVFRfK4J/MYrBtvvFFGjx5tPZ7CgCzxmr5PxDyKavfdd5e6urrkLg7zz+Y9I+YF4506/ef/QzDr+aY+EQZCAAIQgAAEILDVEnBpbJjmwDm3vi93PbNchpR3lvH79JXbnlwmNbUNLZ7/qO23kV99d4TsNKT1d49tCdzbC2qSRzYtWVknh322t9x69vCkwZHlY14Obu6SMLEmf3WAXHbiYCkt6eClsbGhvlHOvW2BmBeHm0bPoxePkdGDtmn1MM37Scx7Smyfnt1K5KYzd5CD92j9xey2GNH+zkY8GvpkYa0bcbzCK58E8MknTfdY1Cl3ZsywE9DmFXXKnvOQI7T5FJJVjrFVNDYK75v48MMPreg2bWyYCQ0NDfL8888n7+Z45plnkuaAedn2qaeeKoceemizR001XWD+/PnJXR7mro53331Xxo4dK0cffXTyiKjy8nLrsWw6IEs883ipxx9/XG6//XYxd2OYpswBBxyQNF3MS9M7dtx8w5/1fJ1PiAkQgAAEIAABCGxVBFwaG03vbmh6kjsP7SrHf7G/DB/YRd6Yu1ZmPF0pyz6uS4bsukM3+fUPR8r2/To7cTGPjTp9+jx58rVV0qt7ifzmgtGy5+jm/08naQOa4zaPiTJ3lZgmywMXjJJB/3c8Pu7YmDVnrRwxbXby3o5JXxkg004aLJ1KOrR6eN+9bUHCqPAZMbCL7LdrT+lS2kFMA+bvs6ulrr4x+bO5u+SB80fJvjs3f7da2nOPNo6NeDT0ycJaN+J4hVc+CeCTT5rusahT7syYYSegzSvqlD3nIUdo8ykkqxxjq2hs5MiLpSAAAQhAAAIQgIBaAi6Njep1DXLS1XPkz29UbfzR/bpJw+TIz/WVjk1+xzc/8E++cZ788bVVyTjzku4pEwalfum3+VH/krsXyc2/X5bMn3LsoOQl3x1a7xVsMT93/LFSzpuxMGk23PGd4fLV/+q9cXxbGxtNH5dlGjAPTRkjY0d2a/V4GholubPD3PXy0eoNcsMZw2SfncqanZu5q+Ssm+Yn7wIxn3G7lMnd3x8pZV1Lth4P2YjHzZXWjThe4ZVPAvjkk6Z7LOqUOzNm2Alo84o6Zc95yBHafArJKsfYNDZyhM1SEIAABCAAAQhAoJgJuDQ2KlfVyaGXzpaKxeuSd2lcfvJgOe3gAS02HN77YJ0cMa1CFi1fLzsO3iZ5PNOA3vb3RZhGgXm8lXmPR31Doxy8Ry+55ezhmX/Ub3oc5p0f154+LHkEVeHT1sZG0/htfVxWU08Wr1ifvLPjnYU1bX6/SBT/2IhHwb5xUa0bcbzCK58E8MknTfdY1Cl3ZsywE9DmFXXKnvOQI7T5FJJVjrFpbOQIm6UgAAEIQAACEIBAMRPI2tgYud028vilY2TbPi03K8x7J86++X2Z+fyK1D/Mm6bGwy9/JGfd/H7y3o6sj7Eq8DYv8v7mz+fLwy+vlOHbdpGHLx4jQ8ubPxKrrY0N864M884M0+iZce4IOXSv/9wN0ta8F2KbOKaJdMYh27Y1ZH7z2Yjnx7qllbRuxPEKr3wSwCefNN1jUafcmTHDTkCbV9Qpe85DjtDmU0hWOcamsZEjbJaCAAQgAAEIQAACxUzApbGxvGqDHH7Z7OQuAvNybNPYKO/V+l0Yt/xhmZw/Y2Fy+r88d4R8be8+W0RhHl31jevmbmxqmMcvbdqIcGF533Mr5Ns3v59MuX7yMDF3bGz6aUtj48OP6uSYH1eIYRjicVEvv7NGjpxWIaZBM/HAcrn6tKEupx93LBvxuPy1bsTxCq98EsAnnzTdY1Gn3Jkxw05Am1fUKXvOQ47Q5lNIVjnGprGRI2yWggAEIAABCEAAAsVMwKWx0bQJ4NrY+PHEIXL6Vwa0isK8NHvCT94T836JgX1KZeZ5o+TTw1t/V4WNqXkE1vgfVcicD9fZhrb6999eOFr2361nq38378owd6WYz/TJw+SE/ftnXquliS658bqwj2BsxH1QzB5D60Ycr7I74WOmNq/wyYcV2WNo86lAAq+yO+Fjpjav8MmHFdljaPMpO4mimkljo6jSwcFAAAIQgAAEIACBeARcfjxv+nipvmWd5OGLRiePi2rt0/SOjS01CXw3NczxND2vrHS3dMwfV9fLiVfNkZfeXi3msVyGxeD+zR9z1dK6q2vqZd36BunQoYOYl403fd/HpuNfq6iW8dMqZE1NPXdsZE1ie52ndSPODzxxjdbmFT7hUwgCeBWCavqY1Kn0rBhpJ6DNJ/sZbxUjaGxsFWniICEAAQhAAAIQgEB4Ai6NDXM0ae9SMO/L+MGdC+SOP1ZKj64l8vCU0bLH6O6bndAHK9bLsT+dI2/NXys9u5XIrWcPly9/plebT3xVdb28WlEtdfWNW4xVu75Brn1kiZjmijnOCydsL8MGdEnmfGZkt1ZfeP74/34sE6+Zm7zgfMqxg+Scrw9s8SXqmy5+51OV8r3bF6R678ivn18h3/r5/CQE79hosxLtK4DWjTg/GMb1WJtX+IRPIQjgVQiq6WNSp9KzYqSdgDaf7Ge8VYygsbFVpImDhAAEIAABCEAAAuEJuDY2Khavk8Onzk4eGfWZUd3l/vNHSb+yTpsd6ILK9TJ+6myZt7RWdhveTX5z4Wjp37P5uKUr6+SU6+aKeZdE1y4d5c7vjJCD9mh7U8OFWpZ3bDSdYx6b9ejFY5J3jqT5NL0LY9JXBsi0kwZLp5IOm01tukaX0o7y4JTRss9OPdIsURxj+GEnbh60bsTxCq98EsAnnzTdY1Gn3Jkxw05Am1fUKXvOQ47Q5lNIVjnGprGRI2yWggAEIAABCEAAAsVMwLWxYe7EmDZzsVz78JLktE7+Un+54uQhSWOi8DF3S0y+cZ6Yl4GbT0vv1zCPZDp9+jx58rVVydyfThwix3+xf6q7HnzyzNLY+Mu/VsvRV7yXvNTbvFfjmtOGtticaOk4m65nzvuGycNk/D59m513Q6PIrX9YJhfdtSi5IyTEi8l9MmwxFhvx4Ii3uIDWjThe4ZVPAvjkk6Z7LOqUOzNm2Alo84o6Zc95yBHafArJKsfYNDZyhM1SEIAABCAAAQhAoJgJuDY2zLk0bUqYfzZ3K/zPl8pl+MAuMueDdXLrk8tkYeX65LQP3qOX3HL2cCnrWrIRg2kIXHLP4uTHe/M55L96y3Ff7Je8d8L26dujJLlTpKW7HGxzW/q7a2PDPNrqnFvel/ueW5E0ZB44f5Tsu3OZ09JN3ylS0rGD7P2pHnLSAf2lrFuJrKiqkxlPL5d/vFedxPTxInWng/M1mI24L5LZ4mjdiONVNh98zdLmFT75MiNbHG0+FSjgVTYffM3S5hU++TIjWxxtPmWjUHSzaGwUXUo4IAhAAAIQgAAEIBCHQJbGhjlS8xipyTfOl+ffqmr1wPfbtafcfOYOsm2f0mZj2vJi7wPH9pIZ546Qbk3uEGkLOdfGxqw5a+WIabPF3JVy2Gd7J+8EMY+Kcv288u81Mmn6PFm0/JMGUEufAb1L5Zazhst+u7o1TlyPJch4NuJBsKYOqnUjjlepFQgyUJtX+BREk9RBtflUOHG8Sq1AkIHavMKnIJqkDqrNp9QnXtwDaWwUd344OghAAAIQgAAEIJAbgayNDXOA5u6FZ16vkpseXyqvvlctNbUNyQvAzUvCzzpsWxm3a0/p2MJNGFtrY8M8huvSexfJDY8tFXOnhWmwHLpX78y5WlNTL/e/8JHMfGGFvL2gJuFXWtJBdh3eTY7dr58cM65v8kLzrfLDRjxu2rR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S56E+8AACAASURBVK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EIBAuyPARjxuyrVuxPEKr3wSwCefNN1jUafcmTHDTkCbV9Qpe85DjtDmU0hWOcamsZEjbJaCAAQgAAEIQAACWw2BNbNEFvxU5KMnROrXbDWHvVUeaEkPkb6HiAz9oUiPsVvlKWzxoNmIx82p1o04XuGVTwL45JOmeyzqlDszZtgJaPOKOmXPecgR2nwKySrH2DQ2coTNUhCAAAQgAAEIQGCrIGCaGrP2FWmo2SoOV81BduwqMvYlfc0NNuJxFdW6EccrvPJJAJ980nSPRZ1yZ8YMOwFtXlGn7DkPOUKbTyFZ5RibxkaOsFkKAhCAAAQgAAEIbBUE3p4gUnn/VnGo6g6y/BiRnWfqOi024nHzqXUjjld45ZMAPvmk6R6LOuXOjBl2Atq8ok7Zcx5yhDafQrLKMTaNjRxhsxQEIAABCEAAAhDYKgi8WMbjp2IlyjyW6nOrY60eZl024mG4po2qdSOOV2kNCDNOm1f4FMaTtFG1+VQ4b7xKa0CYcdq8wqcwnqSNqs2ntOdd5ONobBR5gjg8CEAAAhCAAAQgkDsBNk65I2+2o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DIj0BdfaP85Z+r5Y4/VsqgfqVy5SlDUy3e2Cjy5vy1cvuTlfLUPz6WylUbknnb9S2V/XfrJaceXC6f3qGbdOiw5XC2OGcetq2MGbSNNc6mq6ytbZCJ18yVp2etSnU+mw768cQhcvpXBoivOLaD+Li6Xh588SOZ8XSlTD1xsOy/W0/blK3j72yc4uZJ28YJn/ApBAG8CkE1fUzqVHpWjLQT0OZT4YypU/bchxyhzSt8CmmLPbY2n+xnvFWMoLGxVaSJg4QABCAAAQiINDSKvDV/rdz1p+Uy84UVUlPbkGCZeGC5XH2avbFhmiE/++2Hcs3DS6TeBGvhU9Kxg5w7fqB876jtpLSk5e5GbV2DTL3vA7n1D8vaFKel9X01JHzFaekYDffn3qqSXzy+TF7595qNDH574WgaG/wP1Q8BbRsnNuJ+vMgaRZtP/GCY1QS/87R5RZ3y64drNG0+UadcDQgzXptX1KkwnqSNqs2ntOdd5ONobBR5gjg8CEAAAhCAwIcf1cl9zy2Xu55ZLgsr128GJE1jw9xhcduTy+TCXy1Kfojv2a1EjvtCP9n3/5Ul8Z59vWpjs8Q0Ny4/ebCcdvCAze642FDfKJfeu1h+8fjSZF7XLh1lwrh+sv/uPaW+vlH++Noq+e2LH4lpopjPOeMHypQJg1LfuWHi/+O9avloTX3qxM98foU89spK6dW9RB6aMkbGjuwmvuIUDsL0gd6YWy13PlUpD728cmNTqelB0thInTIG2gho2zixEbdlPOzftfnED4ZhfUkbXZtX1Km0mQ8zTptP1KkwnrhG1eYVdcrVAL/jtfnkl060aDQ2oqFnYQhAAAIQgICdQOWqOjn00tlSsXjdxsGmmbDnqO7yv7Orxdw9kaax8d4H6+SIaRWyaPl6GdinVGaeN0o+PbxbswOYNadajr9yjixZWSfDt+0iD188RoaWd95kzFo5YtpsWVVd32qcl99ZI6deNzeJ06+sUxJnl2Fd7SebYYRp+hzz4wr55/s1Mn6fPvKLb+0gXUo7OkeyxXn2jSo56vKKZnGHlHeW/j1LxXAzHxobztiZ0BoBbRsnNuJxXdfmEz8YxvWpsLo2r6hTcb3S5hN1Kq5P1Kni4K/tKLTWqa08TzQ2tvIEcvgQgAAEIKCbQKGxMX9JrXxpbC855aBy+fwuZfLuonUyfupsWbF6Q6rGxi1/WCbnz1iYwJo+eZicsH//FsFd/+gSuezexa2Ou+mJpcldH1uKY+4OufaRJTLt15/EKbz3IkSm7nl2uZx98/tJM+OBC0bJ5//vDhTXtWxxCo2NvmWd5Jhx/eQbX+4vIwZuI7c++R+uNDZcqTO+VQLaNk78YBhXdm0+8YNhXJ/4wbA4+Gs7CuqUtowWx/lo84rrqbheafMpLk1vq9PY8IaSQBCAAAQgAAH/BFbX1MtrFdWyx+juUta1ZOMCyR0KKRsbtXWNMvnGefLoX1fKoH6d5ZGLx8jI7bq0eLBN407Yr1/SBOnU5F0b371tQfKibPMD/8MXjZZdd2h+10chqLlr48hpFanvKMlCzry4+8Sr5shLb6+WcbuUyd3fH9mMUdqYaeLM+bBWVlVvkF2Hd2v27pGmDSMaG2mJM85KQNvGiY24NeVBB2jzicZGUF1SB9fmFXUqdeqDDNTmE3UqiCbOQbV5RZ1yVsDrBG0+eYUTLxiNjXjsWRkCEIAABCCQmYBLY2N51QY5/LLZ8s7CGtlnpx5y3w9HJe/YaOmzcs0GOery95LHK40d2V1+e+Eo6dOj08ahhcaG7RFTLseXFcLj//uxTLxmbvLOkC3dhWKL35Y4NDZsdPl7JgLaNk5sxDNp4G2SNp/4wdCbGm0KpM0r6lSbdGjzZG0+UafarISXANq8ok550SJzEG0+ZQZRXBNpbBRXPjgaCEAAAhCAQCoCLo2Dfy+skcOnVoh5rNXh/18fufnM4dKltEOL66ytbUiaBU/PWiUjt9tGHr90jGzbp3Tj2J89+KFccf8HyT+b93R8+TO9WoxjXub9P9fMTf4W4lFU5t0ik6bPk9/97WPZbXg3+c2Fo6V/z/80YFJBFEnuKGlLHBobaUkzzomAto0TG3Gn9HsfrM0nfjD0rkimgNq8ok5l0sDbJG0+Uae8qdGmQNq8ok61SYc2T9bmU5uBFEcAGhvFkQeOAgIQgAAEIOBEwKWx4TJ2Q31j8s6Kmc+vaPHF37Pm/Ofl4Qfs3lPuPGfEZo9/Mo/P+sa1c+WZ16uCvTz8L/9aLUdf8V7SmLjk+EHy7cMHOvErDG5rHBobmbAzyUZA28aJjbgt42H/rs0nfjAM60va6Nq8ok6lzXyYcdp8ok6F8cQ1qjavqFOuBvgdr80nv3SiRaOxEQ09C0MAAhCAAASyE3BpVriMNUe0pcdNmReD3/bksuQF4uYRUPvuXCZXnjJEdhzcNTmZdxfVyA/uWJi896KkYwe5/OTBctrBA6RDyzeIZAJgmi/n3rZAzAu/B/YplUcvHiOjB23jHMtHHBobztiZkIaAto0TG/E0WQ83RptP/GAYzhWXyNq8ok65ZN//WG0+Uaf8O5IlojavqFNZLPA3R5tP/shEjURjIyp+FocABCAAAQhkI+DSrHAZa2tsmL/X1TfKrb9fJlPvW5z895Y+5h0eU08cLCfs3186emxqmLWa3jUy6SsDZNpJg5u94DwtUR9xaGykpc04JwLaNk5sxJ3S732wNp/4wdC7IpkCavOKOpVJA2+TtPlEnfKmRpsCafOKOtUmHdo8WZtPbQZSHAFobBRHHjgKCEAAAhCAgBMBl2aFy9g0jQ1z18arFdXyvdsXyFvz17Z43J/dsYfc+M1hyXs6fH7M2pfeu0hueGyp9OpeIg9NGSNjR3ZzXsJXHBobzuiZkIaAto0TG/E0WQ83RptP/GAYzhWXyNq8ok65ZN//WG0+Uaf8O5IlojavqFNZLPA3R5tP/shEjURjIyp+FocABCAAAQhkI+DSrHAZa2tsmIbAnU9VygW/XJjcrdG3rJMcM66f7LNzj+REXvrXarnvuRVStbZeunbpKDdMHibj9+nr7VFU732wTo6YViGLlq+Xwz7bW24927wIvaMzRF9xaGw4o2dCGgLaNk5sxNNkPdwYbT7xg2E4V1wia/OKOuWSff9jtflEnfLvSJaI2ryiTmWxwN8cbT75IxM1Eo2NqPhZHAIQgAAEIJCNgEuzwmWsrbFhXgh+0tVzpKa2QQ7ao5fcfObw5M6Jpp/FK9bL6dPnycvvrEmaGw+cPyp5F4ePz/WPLpHL7l2cvL9jxrkj5NC9emcK6ysOjY1M+JlkI6Bt48RG3JbxsH/X5hM/GIb1JW10bV5Rp9JmPsw4bT5Rp8J44hpVm1fUKVcD/I7X5pNfOtGi0diIhp6FIQABCEAAAtkJuDQrXMbW1jXK5BvnyaN/XSn9yjrJwxePkV2GffJi8NU19XLiVXPkhX+utr60u+mabbmzoimhDz+qk2N+XCEm9rhdyuTu74+Usq7NmyppiPqKY9aisZGGOGOcCWjbOLERd1bA6wRtPvGDoVc9MgfT5hV1KrMKXiZq84k65UWLNgfR5hV1qs1KtCmANp/aBKN4JtPYKJ5ccCQQgAAEIACB1ARcmhVzPqyVr0+dLeZOioP36CV3fGdEcidFS5+1tQ0y8Zq58vSsVTJ60Dby+KVjpLxXaTL03wtr5PCpFVK5qk4m7NdPpk8e1upLu5s2SAb16yyPXDxGRm7XJfX5tTTwnmeXy9k3v5/8yaxtXkye5eMrjlmbxkaWDDDHSkDbxomNuDXlQQdo84kfDIPqkjq4Nq+oU6lTH2SgNp+oU0E0cQ6qzSvqlLMCXido88krnHjBaGzEY8/KEIAABCAAgcwEXBoby6s2yOGXzZZ3FtbIPjv1kPt+OEp6dmv5ToeVazbIUZe/J7PmVG82dtactXLEtNmyqrpeJh5YLlefNnSLx//d2xbIjKcrN7vzI8tJf1z9yd0iL729Onkh+cMXjZbB/Ts7h/IVp7AwjQ3nFDAhDQFtGyc24mmyHm6MNp/4wTCcKy6RtXlFnXLJvv+x2nyiTvl3JEtEbV5Rp7JY4G+ONp/8kYkaicZGVPwsDgEIQAACEMhGwKWxsaXHS226etO4m96VsaW/bRpnQ31jcnfFzOdXeGlsPP6/Hyd3ktQ3NMqUYwfJOV8fmOmF5L7i0NjI5i2zUhLQtnFiI54y8YGGafOJHwwDieIYVptX1ClHATwP1+YTdcqzIBnDafOKOpVRBE/TtPnkCUvsMDQ2YmeA9SEAAQhAAAIZCLg0Nkz4po9fuuT4QfLtwwe2uGrhpdrmjz//1g5y7H79No5b9nGdHD51try7aJ31rokFletl/NTZMm9prew0pKs8eskY6d+zU4YzFWn6eKyBfUrl0YvHJI/Jcv34itN0Xe7YcM0C41MR0LZxYiOeKu3BBmnziR8Mg6niFFibV9Qpp/R7H6zNJ+qUd0UyBdTmFXUqkwbeJmnzyRuYuIFobMTlz+oQgAAEIACBTARcGxuLlq+X8T+qkDkfrkte/H3vD0bK2JHdm61tHj91/JVzZMnKuhYbF42NIpfeu0hueGxpMu/kL/WXK04estn7OsyjqswLyP/42qpk3DnjB8qUCYMy3WFh5v/lX6vl6Cvek9q6huS9GtecNrTVd3tsCaavOE3XoLGRSV8m2Qho2zixEbdlPOzftfnED4ZhfUkbXZtX1Km0mQ8zTptP1KkwnrhG1eYVdcrVAL/jtfnkl060aDQ2oqFnYQhAAAIQgEB2Aq6NDbPSHX+slPNmLEwe52ReHj5hXD/Zf/eeyUE8+3qVzHxhhdTUNkhJxw7yk4lD5JSDyjc7wA9WrJdjfzpH3pq/NvnbkPLOctwX+stuI7ol//zG3LXJezXM3R3ms+sO3eTXPxwp2/dzfx+GmV9X3yjn3PK+3PfciuSYHzh/lOy7c5kzOF9xNl2YxoZzKpiQhoC2jRMb8TRZDzdGm08FUngVzpk0kbV5hU9psh5ujDafqFPhXHGJrM0r6pRL9v2P1eaTf0JRItLYiIKdRSEAAQhAAAJtI5ClsWF+3P/Zbz+Uax5ekjQ3WvqUlnSQc4/YTs49YqCY/97SZ/GK9XL69Hny8jtrtngS++3aU2785jAZlLGpYYI3fWH5YZ/tLbeePVy6lHZ0hucrzqYL09hwTgUT0hDQtnFiI54m6+HGaPOJHwzDueISWZtX1CmX7Psfq80n6pR/R7JE1OYVdSqLBf7maPPJH5mokWhsRMXP4hCAAAQgAIFsBLI0NsxK5nFSsxevkxt/t1SefWOVfPjRJ3dWbNe3VPbfrZecedi2MmbQNtbHRpm+yAtvVSV3Z7zy7zVSuWpDEqe8VyfZ+1M9ZOKB5TJu157SseXeSKqTbvroK3MXyYxzR8ihe/VONbfpIF9xWlqYxoZzOpiQhoC2jRMb8TRZDzdGm0/8YBjOFZfI2ryiTrlk3/9YbT5Rp/w7kiWiNq+oU1ks8DdHm0/+yESNRGMjKn4WhwAEIAABCEAAAkVIgI1T3KRo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1ogYpAAAIABJREFUNuJSdl6dxoYzMiZAAAIQgAAEIAAB5QTYOMVNMBvxuPy1ra7NJ34wLA5DtXnF915cr7T5RJ2K61NhdW1eUafieqXNp7g0va1OY8MbSgJBAAIQgAAEIAABJQTYOMVNpLaNEz7hUwgCeBWCavqY1Kn0rBhpJ6DNJxob9pznMUKbV3zv5WFN62to8ykuTW+r09jwhpJAEIAABCAAAQhAQAkBNk5xE6lt44RP+BSCAF6FoJo+JnUqPStG2glo84nGhj3neYzQ5hXfe3lYQ2MjLmXn1WlsOCNjAgQgAAEIQAACEFBOgI1T3ASzEY/LX9vq2nziB8PiMFSbV3zvxfVKm0/Uqbg+FVbX5hV1Kq5X2nyKS9Pb6jQ2vKEkEAQgAAEIQAACEFBCgI1T3ERq2zjhEz6FIIBXIaimj0mdSs+KkXYC2nyisWHPeR4jtHnF914e1rS+hjaf4tL0tjqNDW8oCQQBCEAAAhCAAASUEGDjFDeR2jZO+IRPIQjgVQiq6WNSp9KzYqSdgDafaGzYc57HCG1e8b2XhzU0NuJSdl6dxoYzMiZAAAIQgAAEIAAB5QTYOMVNMBvxuPy1ra7NJ34wLA5DtXnF915cr7T5RJ2K61NhdW1eUafieqXNp7g0va1OY8MbSgJBAAIQgAAEIhFYM0tkwU9FPnpCpH5NpINoJ8uW9BDpe4jI0B+K9Bir96TZOMXNrbaNEz7hUwgCeBWCavqY1Kn0rBhpJ6DNJxob9pznMUKbV3zv5WFN62to8ykuTW+r09jwhpJAEIAABCAAgQgETFNj1r4iDTURFm/HS3bsKjL2Jb3NDTZOceXWtnHCJ3wKQQCvQlBNH5M6lZ4VI+0EtPlEY8Oe8zxGaPOK7708rKGxEZey8+o0NpyRMQECEIAABCBQRATeniBSeX8RHVA7OpTyY0R2nqnzhNk4xc0rG/G4/LWtrs0nfjAsDkO1ecX3XlyvtPlEnYrrU2F1bV5Rp+J6pc2nuDS9ra66sbFhwwa55JJL5LXXXpN7771X+vXr1yK4hoYGef755+Wmm26SZ555Rurq6mTfffeVU089VQ499FDp0qVLi/Pmz58vN9xwgzzxxBPy7rvvytixY+Xoo4+WU045RcrLy52TlCVebW2tPP7443L77bfLSy+9JKWlpXLAAQfIGWecIfvtt5907Nhxs+PIer7OJ8QECEAAAhAIT+DFMh4/FZ5yyyuYx1J9bnWs1cOuy8YpLF9bdG0bJ3yyZTzs37X5xA+GYX1JG12bV9SptJkPM06bT9SpMJ64RtXmFXXK1QC/47X55JdOtGhqGxumqXHzzTfLBRdcIPvss0+rjY36+nq555575KyzzpLVq1fL3nvvnTQHXn/99eSfzXzzn+7duzdLkvn75MmT5W9/+5vsuOOOMmTIEKmoqJD3339fvvzlL8uNN94oo0ePTp3YLPFMU+PKK6+Uiy++WMrKymT33XdPmjKvvPJK8s9XXHFFcoydOnXaeBxZzzf1iTAQAhCAAATyJcAFbr68N11N6wUuXuGVTwL45JOmeyzqlDszZtgJaPOKOmXPecgR2nyisRHSlvSxtXlFnUqf+xAjtfkUglGEmCobG6YhYX7U/8lPfpIgPeigg1ptbJi7HI4//ngZOHCg/PznP5c99tgjmTN37lw5++yz5YUXXpBbb71VJkyYsDE9lZWVcvrpp8uf/vQnufbaa+Xkk09OmgfV1dVy1VVXyWWXXSZnnnlm0nTo2rWrNa1Z482cOVMmTZok48aNS4592LBh0tjYKK+++mrSqFmyZEly3ubuk8Iny/laT4ABEIAABCAQjwAXuPHYm5W1XuDiFV75JIBPPmm6x6JOuTNjhp2ANq+oU/achxyhzacCK7wKaY09tjav8Mme85AjtPkUklWOsVU1NsxdGn/+85/lwgsvlL///e8yYMAAqampafWODXPHww9+8AOZPn26PPjgg3LEEUc0Q//mm28mDY1PfepTcscdd0ifPn2Svz/00ENy5JFHJo0P07xo+qiqqqqqpKnw9NNPyyOPPCJ77bWXNZ1Z4q1cuTJ55JW5O6OldZ566ik56qijZOLEiRuPMev5Wk+AARCAAAQgEI8AF7jx2NPYiMte8+raNk7Uqbi2avOJHwzj+lRYXZtX1Km4XmnziToV1yfqVHHw13YUWuvUVp4nVY0NczfC5z73ueQxTN/85jfla1/7WvJ/zd0YLb1jwzw26rjjjpPOnTsnf99+++2bpXPt2rXy7W9/O3mHxu9+97vkbo7169fLeeedl9ypYZoHBx544GYK3HXXXcldHNdcc42cc845W1Qkazzz3pDDDjtMvvSlLyV3a5hzbvoxd4GYczPncN999yV3c2Q5363cbw4fAhCAgH4CbMTj5ljrBS5e4ZVPAvjkk6Z7LOqUOzNm2Alo84o6Zc95yBHafKKxEdKW9LG1eUWdSp/7ECO1+RSCUYSYqhob5i6NJ598MmkqDB06NHmh9zHHHNNqY8Pc7WDeh2HGXH/99dKtW7fNUvCjH/0oeYeFeQ+HeWSVuVPixBNPlAULFsgDDzyQ3M2x6afQYDGPqzINkC09jiprvPvvvz+5m8S8HN38p0OHDs0Ow9ypYpoqt9xyi7z44ovJ46iynG8EJ1kSAhCAAARcCHCB60LL/1itF7h45d8Vl4javMInl+z7H6vNJ34w9O9IlojavKJOZbHA3xxtPlGn/LnRlkjavKJOtcWGts/V5lPbiRRFBFWNjU2J2hobjz32mBx++OFJA8C8j8PcubHpx9zJccIJJ8jUqVPloosu2njXgxlXuBPCdd2m4wt3UbjGMw2Tc889d4t3hWzalMlyvkVhKQcBAQhAAAKtE+ACN64dWi9w8QqvfBLAJ5803WNRp9yZMcNOQJtX1Cl7zkOO0OYTjY2QtqSPrc0r6lT63IcYqc2nEIwixGzXjY1NmxYt8d90jK1ZYmKkGVNYK83YlsZs2rRo6dg3HZPlfCM4yZIQgAAEIOBCgAtcF1r+x2q9wMUr/664RNTmFT65ZN//WG0+8YOhf0eyRNTmFXUqiwX+5mjziTrlz422RNLmFXWqLTa0fa42n9pOpCgi0NhocjcGjQ1J3jXS9A6VorCUg4AABCAAgdYJcIEb1w6tF7h4hVc+CeCTT5rusahT7syYYSegzSvqlD3nIUdo84nGRkhb0sfW5hV1Kn3uQ4zU5lMIRhFi0tigsdFMu7Y0NswLzflAAAIQgEC+BPZYs2e+C7JaMwKv9XhVJRG8iptWbV7hEz6FIIBXIaimj0mdSs+KkXYC2nwqnDF1yp77kCO0eYVPIW2xx9bmkznjPfbYw37iRT6iXTc2nn766eTl4eeff76YxzaVlJRslq7CD/1XXHFFMu6DDz5IXiJuPuZv22+//WZzCo+OGjx4sNx9993Sp0+fVjXIGs+8FHzy5Mly8803i3lJeUufwqOoZs6cmbwgPcv5uvhLY8OFFmMhAAEI+CHABa4fjlmjaLzATS5yaZhlVcLLPG1e4ZMXLTIH0eYTPxhmVsHrRG1eUae86uEcTJtP1ClnBYJM0OYVdSqIJqmDavMp2fPR2Eid/ygDbe+veOWVV5LGhvnR//rrr5du3bptdpybvqdi5cqVcuKJJ8qCBQvkgQcekE996lObzXnppZfkc5/7XNJwMC/57tq1a6vnnzXe/fffLxMmTJBLLrkk+U+HDh2arVFTU5O8FN00QF588UXZd999Jcv5Rkkci0IAAhCAQHoC3JKcnlWIkVpvScarELakj6nNK3xKn/sQI7X5VGCEVyFsSR9Tm1f4lD73IUZq84k6FcIS95javKJOuTvgc4Y2n3yyiRirXd+x8f7778txxx0nnTt3bvHui9WrV8u3vvUt+dOf/iS/+93vkk7W+vXr5bzzzksaFk899ZQceOCBm6WvcDfFNddckzQXtvTJGs/cHXHYYYfJl770Jfn5z38uZWVlzZYp3Ali4t93330ybNgwyXK+Ed1kaQhAAAIQSEOAC9w0lMKN0XqBi1fhnEkTWZtX+JQm6+HGaPOJHwzDueISWZtX1CmX7Psfq80n6pR/R7JE1OYVdSqLBf7maPPJH5mokdp1Y6O2tlZ+8IMfyPTp0+XBBx+UI444olky3nzzzeSuCHNXxh133LHxkVIPPfSQHHnkkXL22WfLlVdeKV26dNk4r6qqSs4666zksU+PPPKI7LXXXtYEZ4ln7vQ45ZRTkrswWlrHNF2OOuoomThx4sZjzHq+1hNgAAQgAAEIxCPABW489mZlrRe4eIVXPgngk0+a7rGoU+7MmGEnoM0r6pQ95yFHaPOJxkZIW9LH1uYVdSp97kOM1OZTCEYRYrbrxobhbR4bZd6ZMXDgQLnhhhtkzz33TB7rNHfu3KRx8cQTT8g999yz8b0aZk5lZWXymClzJ4e5c+OEE05ImhvV1dVy1VVXyWWXXZbqMVSFfGeNZ96dMWnSJBk3blzSnBkxYoQ0NjbKq6++mjRXzOOyzBjz98Iny/lG8JIlIQABCEAgLQEucNOSCjNO6wUuXoXxJW1UbV7hU9rMhxmnzSd+MAzjiWtUbV5Rp1wN8Dtem0/UKb9+ZI2mzSvqVFYT/MzT5pMfKtGjtPvGxoYNG5IXcF9wwQViHj219957S2lpqbz++uvJP5t/b/7TvXv3Zsn661//KmeccYa88cYbsuOOO8qQIUOkoqIiedyTeW/HjTfeKKNHj06d4CzxTCPFvNTc/Mc8imr33XeXurq65C4O88/m35sXjHfq1GnjcWQ939QnwkAIQAACEMiXABe4+fLedDWtF7h4hVc+CeCTT5rusahT7syYYSegzSvqlD3nIUdo84nGRkhb0sfW5hV1Kn3uQ4zU5lMIRhFitvvGhmHe0NAgzz//vNx0003yzDPPJM0B87LtU089VQ499NBmj5pqmqP58+cnd3mYuzrMi8rHjh0rRx99dPKIqPLycud0ZolnHi/1+OOPy+23357cfWKaMgcccEDSdNlvv/2kY8eOmx1H1vN1PiEmQAACEIBAeAJc4IZnvKUVtF7g4hVe+SSATz5puseiTrkzY4adgDavqFP2nIccoc0nGhshbUkfW5tX1Kn0uQ8xUptPIRhFiKm6sRGBJ0tCAAIQgAAE8iXABW6+vDddTesFLl7hlU8C+OSTpnss6pQ7M2bYCWjzijplz3nIEdp8orER0pb0sbV5RZ1Kn/sQI7X5FIJRhJg0NiJAZ0kIQAACEICANwJc4HpDmSmQ1gtcvMqkg7dJ2rzCJ29qZAqkzSd+MMykgfdJ2ryiTnlXxCmgNp+oU07pDzZYm1fUqWCqpAqszadUJ138g2hsFH+OOEIIQAACEIBA6wS4wI1rh9YLXLzCK58E8MknTfdY1Cl3ZsywE9DmFXXKnvOQI7T5RGMjpC3pY2vzijqVPvchRmrzKQSjCDFpbESAzpIQgAAECgS+e9sCmfF0ZSogowdtI49fOkbKe5VuNr6uvlGeeb1Kbn5iqbw+d61Ura2Xko4dZNiAznLQHr3llIPKZcTALqnW2dIgs85f/rlafvWnSnnl32ukctWGZPh2fUtl/916yakHl8und+gmHTpseSlfcRobRd6cv1Zuf7JSnvrHx5sdz5mHbStjBm1jPZ42g4kZgAvcmPRFtF7g4hVe+SSATz5puseiTrkzY4adgDavqFP2nIccoc0nGhshbUkfW5tX1Kn0uQ8xUptPIRhFiEljIwJ0loQABCBgCNTUNsgp182VJ19blQpIa42NeUtr5Zs3zpe/vbum1TilJR3k4uMGyaSvDhDz37N80qxjmin/c2B/mXrCYOnapWOLy/iKU1vXIFPv+0Bu/cMyqW9obHEtczznjh8o3ztqu8znnYVVrnO4wM0V92aLab3AxSu88kkAn3zSdI9FnXJnxgw7AW1eUafsOQ85QptPNDZC2pI+tjavqFPpcx9ipDafQjCKEJPGRgToLAkBCEDAEKhe1yAnXT1H/vxGlQzub+6s6LXFH9979+gkZxwyQMq6lmwE+MGK9XLsT+fIW/PXJv9u56Fd5fgv9pfhA7vI+roG+eNrq+S3L34k5g4J8yP/TyYOSe7ecP1sus6Q8s5y3Bf6y24jum22jok9+asD5LITB292Pr7ibKhvlEvvXSy/eHxpciqmiTJhXD/Zf/eeUl/f2Oy8zd/PGT9QpkwYpPPODS5wXXX2O17rBS5e+fXENZo2r/DJ1QC/47X5xA+Gfv3IGk2bV9SprCb4mafNJ+qUHy/aGkWbV9SpthrRtvnafGobjaKZTWOjaFLBgUAAAu2NQOWqOjn00tlSsXidTNivn0yfPEw6OdxNYX7cn3LXouSOBfOZ9JUBctkJg6RLafM7JWbNqZbjr5wjS1bWycjttpGHLxqdNFLSfkxT5Jxb3pf7nluxxXWee7NKTrt+nqxYvSFpNDw8ZbTstWOPjcv4imMCzpqzVo6YNltWVdfLwD6lMvO8UfLp4d2andLL76yRU6+bm5x3v7JO8vDFY2SXYV3TnvbWM44L3Li50nqBi1d45ZMAPvmk6R6LOuXOjBl2Atq8ok7Zcx5yhDafaGyEtCV9bG1eUafS5z7ESG0+hWAUISaNjQjQWRICEICAIbCwcr0cPnW2zF9aKxMPLJerTxvqBGbOh7Xy9amzZfGK9bLb8G7ymwtHS/+enTaLYd5Dcem9i+SGx5Ymd22YJsABu/dMvdY/36+R8VNnJw2LfXcuk7u/P1J6d//PXSOFQGadax9ZItN+vTj5Vxccs71878jtNq7jK44JeNMTS+XCXy1KYpuG0An792/xvJsez48nDpHTvzIg9XlvNQO5wI2bKq0XuHiFVz4J4JNPmu6xqFPuzJhhJ6DNK+qUPechR2jzqcAKr0JaY4+tzSt8suc85AhtPoVklWNsGhs5wmYpCEAAAk0JNP2hP8uP7s+/tVqOurwieb+EuVvDPGaqtc9T/1glE37yXvJn17Uee2Wl/M81c5O5l588WM44ZNtW13mtolrGT6uQNTX1mzVrfMUxixdeut7X3Ilx0WjZdYfmd2sUDtDctXHktAox7+PI0jzaKozlAjdumrRe4OIVXvkkgE8+abrHok65M2OGnYA2r6hT9pyHHKHNpwIrvAppjT22Nq/wyZ7zkCO0+RSSVY6xaWzkCJulIAABCDQl0LQx8ctzR8jX9u7jBKi2rlGq1m5I5nTfpkS6tfKybvP3Z9+oSpog5uPa2LjlD8vk/BkLk7m/vXC07L9b63d7NG3WnHRAf7l20rCN77XwFcccR6GxYXvEVNPjobHhpBeD0xLQeoHLximtAWHGafMKn8J4kjaqNp/4wTBt5sOO0+YVdSqsL7bo2nyiTtkyns/ftXlFncrHm9ZW0eZTXJreVqex4Q0lgSAAAQi4EWh6F4WtYeAWefPRP3vwQ7ni/g+SR1HNOHeEHLpX77aGbHF+0zskNn0UlcuCtjiF8zExzaO1vvyZXi2Gb3qXiGtDx+V4o47lAjcqftF6gYtXeOWTAD75pOkeizrlzowZdgLavKJO2XMecoQ2n2hshLQlfWxtXlGn0uc+xEhtPoVgFCEmjY0I0FkSAhCAgCFQuIPB3HXws1OHyotvr5bf//1j+fCjugTQsAFd5L8/31dOO7hcynuVZoZm3sVx9BUVMm9prXxmVHe5//xRycu0fX+avsvDvMD8wSmjZZ+d/vPy8LTrpYnT9OXh5n0hd54zQsq6Nn/vx+qaevnGtXPlmdereHl4WviMcyeg9QKXjZO7Cz5naPMKn3za4R5Lm0/8YOjuQIgZ2ryiToWwJH1MbT5Rp9LnPuRIbV5Rp0LaYo+tzSf7GW8VI2hsbBVp4iAhAAGNBC67d7Fc/+gS66n17FYiN525gxy8R++Nj3WyThKRlWs2yJ9mVclFdy+SZR/XJT/u33nuCPn8/ytLM915zNsLapLHXS1ZWSeHfba33Hr2cDENDtdPmjim+XHbk8uSF4ibd4yYl5pfecoQ2XFw12S5dxfVyA/uWCgvvb06uUvFvBvktIMHOPFzPe5o47nAjYY+WVjrBS5e4ZVPAvjkk6Z7LOqUOzNm2Alo84o6Zc95yBHafCqwwquQ1thja/MKn+w5DzlCm08hWeUYm8ZGjrBZCgIQgEBTAoX3RBT+3YiBXWS/XXtKl9IO8ua8tfL32dVSV9+Y/Llrl47ywPmjkh/wW/usrW2QidfMladnrdpsyM5DuybNkdZest3WzJi7I06fPk+efG2V9OpeIr+5YLTsObq7c1iXOIbNrb9fJlPvW7yR06YLmqbQ1BMHywn795eOHZwPZ+uYwAVu3DxpvcDFK7zySQCffNJ0j0WdcmfGDDsBbV5Rp+w5DzlCm08FVngV0hp7bG1e4ZM95yFHaPMpJKscY9PYyBE2S0EAAhAoEGhoFLnn2eVy1zPL5aPVG+SGM4bJPjuVNbujwNz5cNZN85NHKZnPuF3K5O7vj9zskUuFmK01NkpLOsjBe/aWi4/bXkZut433JJgGwyV3L5Kbf78siT3l2EFyztcHOt8d4RrH3LXxakW1fO/2BfLW/LUtntdnd+whN35zWJDz9g4ya0AucLOS8zNP6wUuXvnxI2sUbV7hU1YT/MzT5hM/GPrxoq1RtHlFnWqrEW2br80n6lTbfPA1W5tX1ClfZmSLo82nbBSKbhaNjaJLCQcEAQhA4D8EFq9YL0df8Z68s7AmeazTlt5bsaG+Uf7xXrV8tKY+CbCiqk4ee+Vjee7NquSOBnPXx53fGSEH7dHyi7azcN/0kVAH79FLbjl7eKvNl9bWcI1jxt/5VKVc8MuFybn1Leskx4zrJ/vs/Mk7PV7612q577kVUrW2PjnvGyYPk/H79HVutmRhkvscLnBzR95sQa0XuHiFVz4J4JNPmu6xqFPuzJhhJ6DNK+qUPechR2jzicZGSFvSx9bmFXUqfe5DjNTmUwhGEWLS2IgAnSUhAAEIuBAw7+Ew7+MwH/OuiDMO2dZlusyaUy3HXzkneffFwD6l8tsLR4t5NFVbP6a58PDLH8lZN78vNbUNyWOufv3DkbJ9v85OobPEMXexnHT1nGRd06i5+czhySOwmn5MU8g8Huvld9akepSX00EX02AucONmQ+sFLl7hlU8C+OSTpnss6pQ7M2bYCWjzijplz3nIEdp8KrDCq5DW2GNr8wqf7DkPOUKbTyFZ5RibxkaOsFkKAhCAQBYC5of5I6dVSG1dg0w8sFyuPm2oc5hH/7pSTr1+XvKi7W8fPlAuOX6Qc4xNJ/zxtVXyjevmbmxqmMdkDS13a2qYmK5xzHs4Trxqjrzwz9VJo+bRi8fI6EEtP2Lrn+/XyPips2XF6g1teqF5m2GFDMAFbki69thaL3Dxyp77kCO0eYVPIW2xx9bmEz8Y2nOexwhtXlGn8rCm9TW0+USdiutTYXVtXlGn4nqlzae4NL2tTmPDG0oCQQACEAhDoOmP81kbGwsr18vhU2fL/KW1cuDYXjLj3BHSrUvHzAdsXm4+4SfvbbwLZOZ5o+TTw7s5x8sS598La+TwqRVSuapOJuzXT6ZPHiadSlp+M3htXaNMvnGemMbOoH6d5ZGLx8jI7bo4H2dRT+ACN256tF7g4hVe+SSATz5puseiTrkzY4adgDavqFP2nIccoc0nGhshbUkfW5tX1Kn0uQ8xUptPIRhFiEljIwJ0loQABCBg7jpYt75BOnTokDxCybzgu7XPaxXVMn5ahaypqW92x8acD2ul4oN1ybTPjOwmA3qXthrDNAEOvXS2VCxe1+bGRpZmREsHljXOrDlr5Yhps2VVdXMerZ38d29bIDOerpR+ZZ3k4YvHyC7D2v4YrqIymAvcuOnQeoGLV3jlkwA++aTpHos65c6MGXYC2ryiTtlzHnKENp9obIS0JX1sbV5Rp9LnPsRIbT6FYBQhJo2NCNBZEgIQgIB58fX3bl9gfSG4IfXr51fIt34+P4HW9B0bt/xhmZw/Y2Hy73/+rR3k2P36tQrWNEG+PnW2mPdOtOWOjQ9WrJdjfzpH3pq/Vnp2K5Fbzx4uX/6M+8vI2xKn6R0stjs2zAvVz775fZn5/AoaG/zPLgwBrRe4bJzC+JI2qjav8Clt5sOM0+YTPxiG8cQ1qjavqFOuBvgdr80n6pRfP7JG0+YVdSqrCX7mafPJD5XoUWhsRE8BBwABCLRHAk3vwpj0lQEy7aTBLT5OaW1tg0y8Zq48PWvVZk2Qpu/eOOyzvZMmQ5fSlh8v5eMdG0tX1skp183d+DLuO78zInlxt+unrXGWfVyXPFbr3UXrZOR228jDF42Wwf1bfrfHgsr1yTs25i2tlZ2GdJVHLxkj/Xt2cj3k4h7PBW7c/Gi9wMUrvPJJAJ980nSPRZ1yZ8YMOwFtXlGn7DkPOUKbTzQ2QtqSPrY2r6hT6XMfYqQ2n0IwihCTxkYE6CwJAQhAoGnDomuXjnLD5GEyfp++0qHJE6kaGkVu/cMyueiuRclLv8ftUibmBd1lXUsSgB9Xf/IS7ZfeXi0lHTvIj04aLKZJ0nGTp1qZuzVO+tkceWdhTfLYq4emjJGxI93eh2EenXX69Hny5GurxBzvTycOkeO/2L/Z8abJqo84jY0il967SG54bGmy5Mlf6i9XnDwkOa6mH/OoKvN+DfNycvM5Z/xAmTJhkPMxpzmvqGO4wI2KX7Re4OIVXvkkgE8+abrHok65M2OGnYA2r6hT9pyHHKHNpwIrvAppjT22Nq/wyZ7zkCO0+RSSVY6xaWzkCJulIAABCDQl0PQdE6YxsfeneshJB/SXsm4lsqKqTmY8vVz+8V51MmVgn1Jp6QXdz75RJd+4dq5Ura1Pxn1mVHeZeGB/6dezNGmGPPt6lcx8YYXU1DYkzQ/zKKvTDh7g9ON+bV2DXHLP4qTJYj6H/FdvOe6L/ZL3g9g+fXuUJMdkXu7tK45Zs+mjrMw/Dykf/sH+AAAgAElEQVTvLMd9ob/sNuKThs0bc9cm79Uwd3eYz647dJNf/3CkbN+v5Ts7bOdR1H/nAjduerRe4OIVXvkkgE8+abrHok65M2OGnYA2r6hT9pyHHKHNpwIrvAppjT22Nq/wyZ7zkCO0+RSSVY6xaWzkCJulIAABCGxK4JV/r5FJ0+fJouXrW4VjXgp+y1nDZb9dy1ockyaGeTn5xccNkklfHbDFF5W3tEDTd1q4ZrDp+zx8xSkcg3lfiLmLxDySa0uf/XbtKTd+c5gM0tjUMCfOBa6rln7Ha73AxSu/nrhG0+YVPrka4He8Np/4wdCvH1mjafOKOpXVBD/ztPlEnfLjRVujaPOKOtVWI9o2X5tPbaNRNLNpbBRNKjgQCECgvRJYU1Mv97/wUXJnxdsLapK7K0wjYtfh3ZIXgh8zrq/0+L/HT7XGyMz5w6sfy02/X7YxhrlDY9iAznLEvn1l4oHlsl3f0kyIfTUkfMVpehLmcV0vvFWV3J1hGjyVqzYkfy7v1Sm5A8ac97hde272eK5MIIp1Ehe4cTOj9QIXr/DKJwF88knTPRZ1yp0ZM+wEtHlFnbLnPOQIbT7R2AhpS/rY2ryiTqXPfYiR2nwKwShCTBobEaCzJAQgAAEIQMAbAS5wvaHMFEjrBS5eZdLB2yRtXuGTNzUyBdLmEz8YZtLA+yRtXlGnvCviFFCbT9Qpp/QHG6zNK+pUMFVSBdbmU6qTLv5BNDaKP0ccIQQgAAEIQKB1AlzgxrVD6wUuXuGVTwL45JOmeyzqlDszZtgJaPOKOmXPecgR2nyisRHSlvSxtXlFnUqf+xAjtfkUglGEmDQ2IkBnSQhAAAIQgIA3AlzgekOZKZDWC1y8yqSDt0navMInb2pkCqTNJ34wzKSB90navKJOeVfEKaA2n6hTTukPNlibV9SpYKqkCqzNp1QnXfyDaGwUf444QghAAAIQgEDrBLjAjWuH1gtcvMIrnwTwySdN91jUKXdmzLAT0OYVdcqe85AjtPlEYyOkLelja/OKOpU+9yFGavMpBKMIMWlsRIDOkhCAAAQgAAFvBLjA9YYyUyCtF7h4lUkHb5O0eYVP3tTIFEibT/xgmEkD75O0eUWd8q6IU0BtPlGnnNIfbLA2r6hTwVRJFVibT6lOuvgH0dgo/hxxhBCAAAQgAIHWCXCBG9cOrRe4eIVXPgngk0+a7rGoU+7MmGEnoM0r6pQ95yFHaPOJxkZIW9LH1uYVdSp97kOM1OZTCEYRYtLYiACdJSEAAQhAAALeCHCB6w1lpkBaL3DxKpMO3iZp8wqfvKmRKZA2n/jBMJMG3idp84o65V0Rp4DafKJOOaU/2GBtXlGngqmSKrA2n1KddPEPorFR/DniCCEAAQhAAAKtE+ACN64dWi9w8QqvfBLAJ5803WNRp9yZMcNOQJtX1Cl7zkOO0OYTjY2QtqSPrc0r6lT63IcYqc2nEIwixKSxEQE6S0IAAhCAAA"/>
          <p:cNvSpPr/>
          <p:nvPr/>
        </p:nvSpPr>
        <p:spPr>
          <a:xfrm>
            <a:off x="5952006" y="4193549"/>
            <a:ext cx="304754" cy="30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 descr="data:image/png;base64,iVBORw0KGgoAAAANSUhEUgAABjYAAAPWCAYAAABDXKGBAAAgAElEQVR4Xuzdd5xeVZ0/8G8a6b0QUkkVXBEQC4sKu2ChuRhEQBBZpCuCgKs0EbIBUQSkKAgCCoLBRbCAUkSFH7ruCtJ2UTJpJARSCCG9TCb5vc5lJz4zmck8M/M88+TOvO/rlZeYufeU9znwx/nMOafT5s2bN4eHAAECBAgQIECAAAECBAgQIECAAAECBAgQIJADgU6CjRyMkiYSIECAAAECBAgQIECAAAECBAgQIECAAAECmYBgw0Q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PQ7oKN9evXxwMPPBDf//734w9/+EOsXLkyDjjggDjxxBPj4x//ePTs2XOrwdm0aVM8/vjjceONN8Zjjz0W1dXV8f73vz9OOumkOPTQQ6N79+4NDujcuXPj+uuvjwcffDBeeuml2HPPPePII4/M6ho6dGizJ0FLyqvf327dumX9Pf3002O//faLzp07l6y/ze6QDwgQIECAAAECBAgQIECAAAECBAgQIECAQIkF2lWwsXr16vjyl78c3/3ud6Nv376xxx57ZFzPPvtsFnB87nOfi29+85vRu3fvLYw1NTXxox/9KL7whS9k7+y9996RwoHaby644IJIfwq/qS3ztNNOi//6r/+Kt73tbTF69OioqqqKl19+OT7ykY/EDTfcEJMmTSp6uFJ9zS0vhRqpPxdffPGW/qZQ5k9/+lP2/y+//PKszK5du7a6v0V3xIsECBAgQIAAAQIECBAgQIAAAQIECBAgQKCMAu0m2Ni4cWNcddVVcd5558Vxxx2XLfgPHz48o5s9e3aceeaZ2c6KtJMj7aiofdKujmOPPTZ79zvf+U7stddedb554okn4uabb46jjz56yzdLliyJU089NX7zm9/ENddcE8cff3wWHqRg5corr4xLL700zjjjjKwNDe0QqT+eLS1v+vTpccopp8S+++6btX3s2LGxefPmeOqpp7KgZuHChXHXXXdlu09a098yzj9FEyBAgAABAgQIECBAgAABAgQIECBAgACBZgm0m2Djf//3f+OTn/xkFlDceeedMXLkyDoQ//3f/50dRZVCjH//93+PHj16RNrxkHZ4XHfddfHTn/40Dj/88DrfPP/881mgscsuu8Stt94aAwcOzH5+3333xSc+8YksLEnhReFRVStWrMhChUcffTR+9rOfxXvf+94mB6Ql5S1btiwLaNLujIbqeeSRR+KII46IE044YUsbW9rfJjvgBQIECBAgQIAAAQIECBAgQIAAAQIECBAg0EYC7SbY+N73vpcdu3TTTTdluymKedKxUcccc0zssMMO2c6GESNG1PlszZo1cdZZZ2U7PX75y19muzk2bNiQ7QpJOzVSePDhD394q6ruuOOObBfH1VdfHWefffY2m9LS8p5++un42Mc+Fh/60Iey3Rrp6KnCJ+0CSX1Lfbj77ruz3Rwt6W8xjt4hQIAAAQIECBAgQIAAAQIECBAgQIAAAQJtJdAugo1169bFueeeG/fff/+WAKIYwLTbId2HcdRRR8W1114bvXr12uqztLsj3WGR7uFIuz3STol01NW8efPiJz/5Sbabo/6Tjrf6wAc+kAUsKQDZ1nFULS3vnnvuyXaTfO1rX8v+dOrUqU4z1q5dm4UqKfB58skns+OoWtLfYhy9Q4AAAQIECBAgQIAAAQIECBAgQIAAAQIE2kqgXQQbteFA+t+0OyHdM5GOl0pHPL3xxhvZon46Nirtrii8SPsXv/hFHHbYYVkAcMUVV2Q7N+o/aSfHpz/96Zg6dWp89atf3bLrIb1XuxOi/jcvvfRSFpakY7HS94MHD250PGt3UTS3vBSYnHPOOdvcFVI/lGlJf9tqIqqHAAECBAgQIECAAAECBAgQIECAAAECBAgUI9Augo2lS5dmuylqamqyuy9SSJGeSZMmxapVq7KdCum54IILsj+9e/fO/n/90KIhsPrvFBNaFPNObV3FvNvQO/VDi4baXv+dlvS3mEnkHQIECBAgQIAAAQIECBAgQIAAAQIECBAg0FYC7SLYmDlzZnYsU7p3It01kY6OOv3007MAI+3eSH//xS9+MdIRUTfffHOcdNJJ2dFNLVnob2kQ0diAtrQ8wUZb/SuiHgIECBAgQIAAAQIECBAgQIAAAQIECBDYngTaRbBRe5zTH//4x+yujcsuuyy6d+9ex/mJJ57Iwo+99947br311hg4cKBgo4GZWEzY09gETgGShwABAgQIECBAgAABAgQIECBAgAABAgS2X4G99tpr+21ckS1rF8FG7VFUDz/8cDzyyCPZXRr1nyVLlsQxxxwT6X/Txdtve9vb4tFHH80uDz///PMj7YDo0qXLVt/VLvRffvnl2XuvvvpqduxVetLPRowYsdU3tbswRo0aFXfeeWcWojT2tLS8dCn4aaedFjfddFN2SXlDT+2ujunTp2d3frSkv0XOo+w1wUZztLxLgAABAgQIECBAgAABAgQIECBAgACBthcQbLS9eYM1rly5Mj7/+c9nIcKTTz6ZXRZe/1mzZk2cddZZ8ec//3lLsJHu3kjBRlr0v/baa6NXr15bfVf/yKfai8rnzZsXP/nJT2KXXXbZ6pt05NUHPvCBLHBIl3z37NmzUamWlpfCmbQD5Wtf+1r2Jx2tVfisXbs2uxQ9BSC1Ji3p73YyxJpBgAABAgQIECBAgAABAgQIECBAgAABAgQygXaxYyNdGv7Vr341vv71r8ePfvSjLTsqCse4dsdGChLSDoaJEydG7RFWO+ywQ4O7L2oDk9/85jfxy1/+MlKStWHDhjjvvPOywKKx3SG1uymuvvrqLFzY1tPS8tLuiI997GPxoQ99KL7zne9kd4sUPrU7QVL5d999d4wdO7ZF/fXvCQECBAgQIECAAAECBAgQIECAAAECBAgQ2J4E2kWwkUAfe+yxmDJlSvbn+uuvj379+tVxTiHEEUccEZ/4xCfihhtuyC4WX79+fXz5y1+O6667Ln7605/G4YcfXueb559/PtsVkXZl1N7LkV647777snLOPPPM+OY3v1nnPo8VK1bEF77whezYp5/97Gfx3ve+t8nxbkl5KaA58cQTI+3CaKie2v6ecMIJW9rY0v422QEvECBAgAABAgQIECBAgAABAgQIECBAgACBNhJoN8FGbaBwxx13ZDsqUmCR7rbYvHlzPPXUU1nY8OKLL8a9996bHT9V+6Rjo9KdGcOHD88CkXe/+93ZsU6zZ8/OgosHH3xwq10gafdHOmYq7eRIOzc+/elPZ+HG6tWr48orr4xLL720qGOoatvQ0vLSzpNTTjkl9t133yycGT9+fJ3+puOy0jvp563pbxvNRdUQIECAAAECBAgQIECAAAECBAgQIECAAIEmBdpNsJF6mo6WSndtpDBi0KBBsfvuu0e6ayLtakhHNaXjqtLRUF27dt0Cs3HjxuwC7gsuuCDS0VN77713dOvWLZ599tns/6e/T3/SDo/C5z//8z/j9NNPj+eeey67iHz06NFRVVWVtSEFJ2lXyKRJk5ocgNoXWlJeClLSpebpT+rfHnvsEdXV1Vv6m/4+XTBeiv4W3REvEiBAgAABAgQIECBAgAABAgQIECBAgACBMgq0q2AjOaXF/rRL4cc//nF2PFUKOA477LA4+eST433ve1907tx5K85NmzbF448/HjfeeGP2TQoH0gXkJ510Uhx66KF1jpoq/Hju3LnZLo8UpLz00kux5557xpFHHpkdETV06NBmD1tLykvHSz3wwAPx/e9/P9LukxTKHHDAAVnost9++5W0v83ukA8IECBAgAABAgQIECBAgAABAgQIECBAgECJBdpdsFFiH8URIECAAAECBAgQIECAAAECBAgQIECAAAEC25GAYGM7GgxNIUCAAAECBAgQIECAAAECBAgQIECAAAECBLYtINgwQ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jkR+O1zK+KIy6qKbu29F06K/Xfv1+T7b66uiZ8++Ubc/uiSmHrcqKK+qV/ops0RL8xdEz//z2Xxm2eWx6yF66PXDp3j/osnxzvG9myyDS154bFnV8RnrpoVa9dvisF9uzZZV3XN5kjf3PTgonh29ppYsaYmunTuFGOH7RAf3WtAnPjRoTF+ePcmm7J5c8Tzc9fE9x9aEo/85c1Ysnxj9s1Og7rF/rv3j5MOHBrv3LlXdOrUZFFeaIGAYKMFaD4hQIAAAQIECBAgQIAAAQIECBAgQIBAJQRue2RJfOn784quelvBRgoDfv/CivjuA4vjT39bFTUpmYiIYsOQwkb890ur4iu3zY/n5qyp07ZiwoaiO1PvxUXLquPoK2ZuqbOpuuYsWh+fu2Fu/NdLqxqtsluXTnHxMSPjlIOHRfrnhp4Ujnzr3tfi6vsXbjGr/14KS86ZMjy+dMROjZbT0n77LkKwYRYQIECAAAECBAgQIECAAAECBAgQIEAgJwI3PrgoLvzhK9G9W+f42PsGxJB+XbfZ8uMOGBK7jv77bomUXTw3e3WkgOS+Py7LdjrUf5oTbKSdC3f97vX4yu3zt5SVAoH3TO4dH3xH39hjfO/Ye5c+0b93l5IKp3qnTV8Q19y/cEu52wo2Xl26IT71jVnZjpL0vH1Mzzj2n4fEuOHdY0P1pnj46eVx75NvRAotUihxxQmjs90b9Z9U7y0PLc7GIAVB/Xp1iWP+aXC8/x/6Zq/+9tkVMf2JpZlFKuey40fFyQcOs3OjpKMv2Cgxp+IIECBAgAABAgQIECBAgAABAgQIECBQPoFzb5mXHRe1847d4+cXT47RQ3doVmUNHWWVyhjSr1s8M2t1VlZzgo0UCHz227OzhfwUaJx+6I7xpcOHR5+epQ0y6nfyDy+ujCO/PrNOMNNYsLGxZnNcdMcrcfOvF2fFnHLQsLj00yOzcKjwSf0/9puzYuGy6piwU4+4/6uTYtSQur4zX10Xh0+rilde3xDDB3aL6edNjHeO69VoOeN27J4djzWmmePUrEHtgC/bsdEBB12XCRAgQIAAAQIECBAgQIAAAQIECBDIn0BaoD/zppdj+uNLY9LIHvHAJZNjaP9uzepIbbAxqG/XOGrfwfHZjwyJ8cN7xM0PLY7zb5/frGBjwdINceTlM+Ov89dGz+6d45Yzx8VB7x5Q9t0J6T6Q466cFSncSHd3dO7cKZ6fs6bROzZmvbY+Pj51RqT27j6uV/zHhZMa3OmSdmNcctcrcf0vFmW7LVJoccAede8n+d6v/+503Wlj49P7D2nQ/9qfL4xL71qQ/Wxb7zVr8Ly8RUCwYTIQIECAAAECBAgQIECAAAECBAgQIEAgBwJr1m+KE66eHY8+szw+vGf/uP2c8dGre91dB011Iy3yL1+9MXYb16vO3Q+FC/bF7tioXbxvyyOXUvhwzc8WxrQfL8jClNvPHh+3PrwkM2lsx8bjL6zMLlxPR0el3RrpmKnGnkf+sjy7tyM9Xz9hdJx60LAtr66v3hyn3TAnuxx95OAd4mcXT44JOzV80fj/vLw2pkydEUtXboyj9xuchRtdG7mzo6kx8/OtBQQbZgUBAgQIECBAgAABAgQIECBAgAABAgRyIPD6io1x2KUzsh0SpV4sb26wkdryycuqsou73zWxd9xz/sQsWCj381TV6vjk5VWxfHVNnD1leJz98eFx4rfnbDPYSIHEijUbs6b17tFlm2FQ4VFd9YONQv99du0Td39lYnbHRkPPslUb44jLZmbHe+05oXfce+HEGNin/D7l9t9eyhdsbC8joR0ECBAgQIAAAQIECBAgQIAAAQIECBDYhsCiZdVx6CUzYtZr6+KEDw+Nq04eUzKv5gYbf/zrqvjEtKpYX70pvnbsyDjrsOEla0tjBa1cWxOfvWZ2PPbsiuxIqXRUVN9eXbbsYtnW5eHFNu5bP30tLr/n1ewoqrQj5tD3Dtjy6d/mr43DplbFkuXVcdg/DoybzhgX3bt1arDowt016b6OdGzYjgObd2xYsW3uiO8JNjriqOszAQIECBAgQIAAAQIECBAgQIAAAQK5Eyg83uj8o0ZE/15d4o7HXo+qBeuiumZztntg/937xVkfHx7v3LlXs+66aG6wceODi+LCH76SXcD904smZRdpp7/71Z/fjNfeqM6CgYkjumcBzDH/NLjVl4mnI6hSGy/4wfzsCKo7zp2Q3X9RGCC0NthIx3QdeXlVzFm0vsFdKIX+TQVLhfehtLZduZuobdBgwUYbIKuCAAECBAgQIECAAAECBAgQIECAAAECrRUo3CWxrbJSqJDukrj4mBFZ8FDM05xgI4UMZ9/8chaqjB66Q0zZZ1Dc8tDiWLt+U4NVTRzRI3547vjYdXTPYprS4DvpcvB098XCZdVx2sHD4tLjRmV3hJQi2EjHRv3mmRXx1TtficVvVmdHat12zvj44D/0rdOW5gQb6cNzb5kXtz+6pNG7P1qM4cMQbJgEBAgQIECAAAECBAgQIECAAAECBAgQyIFA4f0Pqblph0a6RHxo/66xZPnG7J6JFWtqtvQk3UFx0dEji9q50ZxgozBMKGR7+5iecew/D4lxw7vHc7PXZIv6KShIz24794off2VCjBi8Q7OlU32nXDcn2w2SwpGfXDAxu7w7PS0JNhprfyov9eHGM3bO2lv/EWw0e+jK9oFgo2y0CiZAgAABAgQIECBAgAABAgQIECBAgEDpBNJF1Ffe+1r894zV2Z0Wpxw0tM6OjHTfxY0PLo7Lpr8aNZs2R//eXeK+iybHnhO2XqSv36rmBBur122Kz1w1K3733IqsmHQ01LdPGRuf+MCg6Fxw5US64Pu0G+bEw08vz95rTtBS2L5bH14S590+P7p26RS3fnFcHPyev997UcpgI+0AOfDdA7KdLuleDMFG6eZuqUsSbJRaVHkECBAgQIAAAQIECBAgQIAAAQIECBCokEC6ayPdQ5HCgPSkACRd7t3U05xgI12enS4xT3d7pGOvLjt+VJx84LAGd4bMfHVdHD6tKl55fUO8bVSP+PnFk2PYgOIv0S78Pt3Vcc2pY7MjqGqflgQb6f6Lv8xcHW+semt3y9IV1fGLP70Zv39+RXZXSQpqbvvi+PjoXv3rsNmx0dQsarufCzbazlpNBAgQIECAAAECBAgQIECAAAECBAgQKLvAM7PWxOHTZirG8kwAACAASURBVETaMfHPu/fLLtru3WPbd220NNhIOxseuGRy7Diw4bCi8BLt2ovG99m1T1EGaQfK574zN+7/47IYt2P3uP/iyTFmaN2jrFoSbDRWedoRc+w3Z2X3eKTL0O+9cFJ2NFXtI9goatja5CXBRpswq4QAAQIECBAgQIAAAQIECBAgQIAAAQJtI5Auwz7ispmRFuonjXwreBjaf9u7JJoTbLy+YmMcdumM+Ov8tUWVX1j2D84ZH/+y98CiIO7+/dI466aXs3evPW1spB0b9Z9SBhup7J//57I46do52VFe9Xe7NCfYWF+9OTuGK5WXLiNPocw7xrb88vSiwDrQS4KNDjTYukqAAAECBAgQIECAAAECBAgQIECAQPsXKFzsL0ew0dzyC4ONr58wOk49aFiTg5COrpry71Ux67V1Tb7b2Atpx8X+u/dr1vfzl2yIw6bOiLmL1mcXs99+zvjo1f2t3S6zXlsfH586IxYs3RAH7tU/bv3i+OzYqoae5ho1q5FeDsGGSUCAAAECBAgQIECAAAECBAgQIEBgOxT47XMr4ojLqopuWWOLuJs3Rzw/d018/6El8chf3owlyzdmZe40qFvsv3v/OOnAofHOnXs1eD9CYeXn3jIvbn/0rXsbmnqKXUxvqpz08zdX18RPn3wjq3vqcaOKXqjetDniiRdWxPW/XBRPV62OFWtqskXodLTQ5w7ZMQ5+T/86F28X05ZU5gtz12S/hf+bZ5bHrIXro9cOndvkt/HTDoAVa94au949umxZbG+o3amvx3xjZvzxr6uK2lGRymjOjo3C46UGpd0IX50Uu+3c+AXlzSm7tj+FuyOKGZuG3qn9dyIFElWvvhWQvGtCr23e8VF4f0j9YKNwp0o6Tuvur0yMfr26NNi8wl0zTb3b0v515O8EGx159PWdAAECBAgQIECAAAECBAgQIEBguxW47ZEl8aXvzyu6fQ0FG+ki5G/d+1pcff/C7Gidhp50+fM5U4bHl47Yqc6lzIXvrl2/KU789ux46OnlRbWntcFGqu/3L6yI7z6wOP70t1Vb2l7sb+Cn8Oasm+Zus71psTn9xn1jd0PU7+h/v7QqvnLb/Hhuzpo6P2qrY4b+Nn9tHDa1KtLCe1MXghfuLCjHHRsJ4Ee/fT3O/L9joq47bWx8ev8hDc6NFKx9+bZ52WXmfXp2ifsvmhR7Terd5DxK94M8VbU6u8x7W8/6DZvimp8tjOfnrMnKv/DoETF2WPfsk9oQozBY+c7nd45P7bf1kVa1dRTa1Q82mnO8VGEwc/R+gyMZdS249LxJAC9sU0CwYYIQIECAAAECBAgQIECAAAECBAgQ2A4FbnxwUVz4w1eyXQUfe9+AGNKv6zZbedwBQ2LX0X8/wz8tKN/y0OKsjBRqpN8sT3cUvP8f+mbl/PbZFTH9iaWRQoQUblx2/Kg4+cBhDe7cWL1uU3zmqlnxu+dWxKghO8RH9+rfaAiSyh7Qp2ucfsiw6Nuz4d9mb6gjKXd5bvbqSIHOfX9clrWr/lNMsLFybU2cet2cLaHGsAHd4oQPD43dx/eKWa+ui5sfWhzpuKH07L1Ln7jz3yZkdyA09iTHu373enzl9vlb2tStS6d4z+Te8cF39I09xvfOyunfu/i+tmS6Fe7CSHc13HP+pGzXTUNP4UJ+UyFI7ffN3VVRtWBddmRTumj7XRN7xz3nT2zQcd6SDTFl6oyYs2h97D6uV/zHhZOanMvN8Snmjo20c+UT06oiXUae/l26+cxxje7W2dYdG6ldhYHO144dmYVMDT3X/nxhXHrXguxHTYUpzemvd98SEGyYCQQIECBAgAABAgQIECBAgAABAgS2Q4Hao5923rF7/PziyTF66A7NauXMV9fF4dOqIt1VMHxgt5h+3sR457i6xwWly6WP/easbHF63I7dsyOVxjRQT+HxPOX67fOGjt5KfR7Sr1t2CXZ6igk2ChfoUwBz0xnj6oQOKfg477b58ePHl2ZlXvSpkXH2x4c3ehTXw08vj89+e3YWaqRA4/RDd4wvHT482x3Q1k9h347/0JC4/PjRW93xUDimKWy576LJseeExo+Jqu1Dc4ONFPhMm74grrl/YVZEQ+1Juy7SBdrJMD3F3q/RHNdigo10nNlxV86KP7y4Mgvx/v0zo+KUg4ZF5051a0q7NT7zrVnZpeiN2RXe/ZH+vbrryxNizwl1d6AUjsGEnXpkR3WlQNBTOgHBRukslUSAAAECBAgQIECAAAECBAgQIECgJAKFdxi09FinwoXqbR0VVPib5Y29V3ihctr9cNXJY0rSz8JCaoONdGfDUfsOjs9+ZEiMH94j22Fx/u3zs1ebCjYK7zVIC8n3XTQpJo7osVVb0+XPR14+M1vA3tbCc+F76X6OW84cFwe9e0CT95GUHOf/Cqy/GyUFP6ccOCwmjOgRG6o3ZQHCvU++kR3f1NQunPptbG6wkb6v3540V//1Q0Nj3PDuW+2OSZdtf+/Mcc3axVOMYzHBRionza/PXjM7u2slPWmXyQkfHhKD+3XLdjQ1ZwdTOlbrvNvnZ9+leXH0voNj/z3euqS8fjlXnDA6Tvzo0GK64p1mCAg2moHlVQIECBAgQIAAAQIECBAgQIAAAQJtIVC4WFv/nP9i6i+8C2Dk4B3iZxdPjgk7vXXvQP2nmLsACt8px2/dpzal35Zfvnpj7DauV51jrpqz4J4uCZ8yrSpWra3JFpO/+dkxjYYQhYHOD84ZH/+y98CtbGrfaW5IUMwYtfSdYu4PSTtLzjl8pzjn8OHbPDKssA3NcS78btGy6jjthrnx+AsrGu3Sfrv1i5vO2Lno+0yaY1NssJHKTPe1nHLdnGwXU2NPsrv4mJFxysHDGrUr5u6aloxBc/rd0d8VbHT0GaD/BAgQIECAAAECBAgQIECAAAEC253A6ys2xmGXzsh2FLTk6KfC79Ml2Xd/ZWJ2x0ZDT+Euh3Skzr0XToyBfereOfH4CyvjiMuqst9QbywEKBdicxbcC4+zaiqAKQxB0rFE6TfrC59k+MnLqrLLwrd1h0S5+r2tctN9JE+8sCJuf3RJtlifwo70pEuzD37PgCzUGT+84SCrsXKb41y/jLTQ/9izK+LGBxbFUzNXZ8d2pfmWLgn/wsd2jH1367fVsU+lcmtOsJHqTG379VNvxo2/Whwvzlu75Y6ZscN2iMPfPyi7j6Wxu0sK25yO4pqxYF3c8MtF8dvnlsdrb1RnP07f7r97/zjjYzvG5JE9Kra7p1S+22s5go3tdWS0iwABAgQIECBAgAABAgQIECBAoMMKpN+CP/SSGTHrtXXZQmtzj3762/y1cdjUqkh3Yxz2jwOzeya6d6t3ocD/6RYuDKdjmR64ZPJWv1n/yF+Wx9FXzMy+aOo4qFIPWnMW3JvzbuHxWumYpFu/OL7OfRWFF05v65LoUvdXeQQINC0g2GjayBsECBAgQIAAAQIECBAgQIAAAQIE2lSg8Oin848aEf17dYk7Hns9qhasy+5PSL8Nv//u/eKsjw+Pd+7ca6vfCi/8vqlgpPA+j8F9u2YXiL9jbM86/a0NDNLPv3XSmHjyxZXxqz+/ueW31NNOgU9+cFCcfODQGNq/W0mtmhNWFAYwTe3YKLwQvaHjvm58cFFc+MNXonu3zvHTiyZlF7Cnv6vtdzqeauKI7lnwdMw/Da7IZeIlhVYYgRwJCDZyNFiaSoAAAQIECBAgQIAAAQIECBAg0DEECncLbKvHaXE9HaN08TEjsgX42qc5wUb65txb5mXHGjUWbFx614JI90009aTA5cYzdo4D9yrdBdvNCTYK3Zq6Y6NwV0z9YCMdM3T2zS9nYVK6oHvKPoPilocWZ8cWNfSkC8p/eO742HV03UCoKS8/J0CgZQKCjZa5+YoAAQIECBAgQIAAAQIECBAgQIBA2QQK74pIlaTAIC2+D+3fNbtP4dFnlseKNTVb6j97yvC46OiRW3ZulDrYqA0+aitM9zekC6HT8VbPz1kTf56xOttJkp6e3TvHT86fGO9/e9+S+DQn2Fj8ZnUcNnVGvPTKuhg1ZIe476JJkUKH+k8KLlJQkXZkpHtD6gcbhcdzFX779jE949h/HhLjhneP52avycKgVGd6dtu5V/z4KxNixOAdStJvhRAg0LiAYMPsIECAAAECBAgQIECAAAECBAgQILCdCTwza3Vcee9r8d8zVsdZhw2PUw4aWmdHxvrqTXHjg4vjsumvZgvz/Xt3ifsumhx7TuiV9aSUwUa6qPpHv309273wxsqNcf3pY2OfXfvWOf5q4bLq+MKNc7MLpNOz7zv6xp3/NiH69mz4wvLmcDcn2EiBxbTpC+Ka+9/aXfLRvfpn94skn9on9efOx16PC344f8sOjPrBxup1m+IzV82K3z33Vn9SWPPtU8bGJz4wqM4l2MtX18RpN8yJh59enr1XP2BqTj+9S4BA8QKCjeKtvEmAAAECBAgQIECAAAECBAgQIEBguxFIOyQu+MH8uPXhJVmbUgCSLrlOTymDjWI7vGDphjjy8pnx1/lrt9xLsc+ufYr9vNH3mhNspEJeXbohPvWNWfHC3DVZmekoqVMOHBYTRvSIOQvXx12/ez1enLc2dujaKWo2RYM7Ngrv30jHfV12/Kg4+cBhW91lksqf+eq6OHxaVbzy+oZ426ge8fOLJ8ewAaW9Z6TViAog0M4EBBvtbEB1hwABAgQIECBAgAABAgQIECBAoOMIPDNrTRw+bUaknQP/vHu/uOPcCdG7R+eKBBtJPd3Dke7jSE8KA04/ZMdWD0Zzg41UYQpXjr9qdhY6NPSk46kuPGpEXHTHK5ECmfoXrBcGGxN26hEPXDI5dhzYcFhRePl67UXjpQh0Wg2nAALtWECw0Y4HV9cIECBAgAABAgQIECBAgAABAgTat8CyVRvjiMtmRjq6atLItxbgh/bv1qxgY3315uw4pZ//57JGLw8vVrHw8u76YUGxZdR/ryXBRipj1dqauPv3S7N7MGa+uj4rduKI7lmIccw/DY45i9bHlH+vyo7Xqh/CvL5iYxx26YwsICl0bawPhW38wTnj41/2HtjS7vqOAIEiBAQbRSB5hQABAgQIECBAgAABAgQIECBAgMD2KFB4yXXhAvys19bHx6fOyHYjHLhX/7j1i+OzeyIaehoroyX9be4RWMXU0dJgo6myf/z40vj8d+ZGOmpq+nkT44A9+m35pLkmhW38+gmj49SDhjVVvZ8TINAKAcFGK/B8SoAAAQIECBAgQIAAAQIECBAgQKDUAmkHxYo1G7Nie/foEr0aCSTSz1esqYljvjEz0k6JwmCjcMdBOhbp7q9MjH69Gr7Iu3DXR0PvrlxbE+s2bIpOnTpll3B369Kp0S4/XbU6pkyrynZLVHrHxrbGJV2+fsp1c+KX//Vm7Lxj9+xejHQXR+1TeLzUoL5d4/6vTorddn7rYvaGnnKFL6WeW8oj0F4EBBvtZST1gwABAgQIECBAgAABAgQIECBAoF0I/G3+2jhsalWkex4KLwRvqHOFOzMK79hozvFShbssjt5vcFx32tjoWhBe3PbIkvjS9+cVdSF47S6I1NZK3rHR1ER4qmp1fPLyquxukk/vPySuPnlMnT6n73/029fjzJtezopKJum9hp7NmyO+fNu87BL3Pj27xP0XTYq9JvVuqgl+ToBAKwQEG63A8ykBAgQIECBAgAABAgQIECBAgACBUgsU7sJ4x9iecc/5k2KnQQ1fXF24U6B+CFK4MP+1Y0dmIUlDT+GF39/5/M7xqf0G13mtcBfGKQcNi2mfGbVVCJA+KDy+qZSXaJd6N8S8JRviuCtnxQtz12Q7UO67aHLsOWHr3RhVC9bFYVNnxMJl1fGuib3jnvMnZneQ1H9SeVOmzsju7Nh9XK/4jwsnxZB+W79X6nmiPAIdWUCw0ZFHX98JECBAgAABAgQIECBAgAABAgS2S4HCxfzjPzQkLj9+9FZ3ZKQLw4/95qxs4b2hBfpXXt+QXY4967V1MXxgt7jryxNizwl1dxIUljFhpx7ZkUujhvz9SKb6gUW6p+P608bGlH0GRaeCE6k2bY64+deL46t3vBI1mzbHvu/oG3f+24To27Ph46+ag16qYKO6ZnP8+s9vxpdvmx+L36zO7tZIu0pOPnBYnb7Uti3txJg2fUFcc//C7K8aGoe04yNdvP7w08uzd9yv0ZyR9S6BlgsINlpu50sCBAgQIECAAAECBAgQIECAAAECZRFI91qcet2ceOj/FszT/Q+nHDgsJozoERuqN2UL6fc++UakxfptLdCn45HOu31+FjakUOLofQfH/v93SfZvn10R059YGmvXb8rKuOKE0XHiR4c22J/n56yJo6+YmYUo6d29d+kTnzlgSPTt1SWWrqiO2x99Pf4yc3X2bQpR0mXc7xzX+J0UzUFrabCRQod05FQKdv48Y3U8+szy7E6S9KQ+nHrwsEg7WbZ1Z0j9cUj3mPzrh4bGuOHdY9ar6+LmhxbH/CUbsjLTJe3fO3NcScKc5vh4l0BHFBBsdMRR12cCBAgQIECAAAECBAgQIECAAIHtXmDJ8o1x1k1zt4QbDTU4Lcqfc/hOcc7hwxtcoE/Bx7fufS2uvn9hFm60pIzab/70t1XZhdtpJ0hjz7AB3eJ7XxgX++3Wt2S+LQ02Cu8OKWxMauOVJ46JQ947IDo3fg/6lk8WLauO026YG4+/sKLRPu23W7+46YydY8eBDR8ZVjIMBREgkAkINkwEAgQIECBAgAABAgQIECBAgAABAtupQMoinnhhRdz+6JJIwUIKO9Izdlj3OPg9A7IdFuOHd99m69ORSjMWrIsbfrkofvvc8njtjers/XRvx/67948zPrZjTB7Zo8HjmOoXvGptTdzzxBvZTo8X563NdnukcGW3cb2yuzmO2ndQdoF2KZ/WBhtpl8bOw7vHB/+hb3z8HwfG+3bps81dGg21PQVEjz27Im58YFE8NXN11u9+vbpkl4R/4WM7xr679SsqJCmli7I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kUJrHomYt43It74VUTNyqI+8VIjAl36RAw6JGLMVyL67ImpwgKCjQoPgOoJECBAgAABAgQIECBAgAABAgQIECBQcoEUajzz/ohNa0tedIcusHPPiD3/INyo8CQQbFR4AFRPgAABAgQIECBAgAABAgQIECBAgACBkgu8eHTEkntKXqwCI2LoURFvn46iggKCjQriq5oAAQIECBAgQIAAAQIECBAgQIAAAQJlEXiyb0TNqrIU3eELTcdSfcDRXpWcB4KNSuqrmwABAgQIECBAgAABAgQIECBAgAABAuUQeLxTOUpVZq3AfptZVFBAsFFBfFUTIECAAAECBAgQIECAAAECBAgQIECgLAKCjbKwbilUsFFe3yZKF2xUlF/lBAgQIECAAAECBAgQIECAAAECBAgQKIOAYKMMqAVFCjbK6yvYqKivygkQIECAAAECBAgQIECAAAECBAgQIND2AoKN8poLNsrrK9ioqK/KCRAgQIAAAQIECBAgQIAAAQIECBAg0PYCgo3ymgs2yusr2Kior8oJECBAgAABAgQIECBAgAABAgQIECDQ9gKCjfKaCzbK6yvYqKivygkQIECAAAECBAgQIECAAAECBAgQIND2AoKN8poLNsrrK9ioqK/KCRAgQIAAAQIECBAgQIAAAQIECBAg0PYCgo3ymgs2yusr2Kior8oJECBAgAABAgQIECBAgAABAgQIECDQ9gKCjfKaCzbK6yvYqKivygkQIECAAAECBAgQIECAAAECBAgQIND2AoKN8poLNsrrK9ioqK/KCRAgQIAAAQIECBAgQIAAAQIECBAg0PYCgo3ymgs2yusr2Kior8oJECBAgAABAgQIECBAgAABAgQIECDQ9gKCjfKaCzbK6yvYqKivygkQIECAAAECBAgQIECAAAECBAiUX2DVMxHzvhHxxq8ialaWv772XEOXPhGDDokY85WIPnvmt6eCjfKOnWCjvL6CjYr6qpwAAQIECBAgQIAAAQIECBAgQIBAeQVSqPHM+yM2rS1vPR2t9M49I/b8Q37DDcFGeWesYKO8voKNivqqnAABAgQIECBAgAABAgQIECBAgEB5BV48OmLJPeWto6OWPvSoiLdPz2fvBRvlHTfBRnl9BRsV9VU5AQIECBAgQIAAAQIECBAgQIAAgfIKPNk3omZVeevoqKWnY6k+kNOjvQQb5Z21go3y+go2KuqrcgIECBAgQIAAAQIECBAgQIAAAQLlFbCAXV7fvC5gmxfmRXkFKlp6p82bN2+uaAtUToAAAQIECBAgQIAAAQIECBAgQIBAywUsYLfcrpgvBRvFKHW8d/I6L9rJSAk22slAbg/deO2117aHZmgDAQIECBAgQIAAAQIECBAgQKBDCew0Y0SH6m9bd/a1ya+2dZUlqc+8KAljo4XkdV6kDu20007lxWmD0gUbbYDcUaoQbHSUkdZPAgQIECBAgAABAgQIECBAYHsSsIBd3tHI6wK2eWFeNCYg2Cjv3FA6AQIECBAgQIAAAQIECBAgQIAAAQJNCTiKqimh1v08r0cOmRetG/emvs7rvGiqXzn5uR0bORkozSRAgAABAgQIECBAgAABAgQIECDQoIAF7PJOj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2Fpg0bLqOPqKmfHcnDXZD79+wug49aBhzaZ67NkV8ZmrZsXa9ZticN+ucf/Fk+MdY3s2Ws65t8yL2x9dUlQ9k0b2iAcumRxD+3cr6v3Cl6prNsf/+5+V8cPfLIk//W1VLFm+MfvxToO6xf6794+TDhwa79y5V3TqtO2iS9XeTZsjnnhhRVz/y0XxdNXqWLGmJnp27xxvH9MzPnfIjnHwe/pH926dm93PNvvAAnZ5qQUb5fXNa+l5nRd59a7XbsFGOxlI3SBAgAABAgQIECBAgAABAgTah8DGms1xyV0L4rsPLNrSoZYEG/XDkaaCjRR+nPjt2fHQ08uLgmxpsDFn0fr43A1z479eWtVoPV06d4p//fCQmPrpUVnA0NBTqvamUOWsm+Zus9/77Nonbv3i+NhxYPNDnKIwW/uSYKO1gtv+Pq8L2OaFeVFegYqWLtioKL/KCRAgQIAAAQIECBAgQIAAAQJ1Bf7w4so48uszs10WtU9zg43NmyOmTV8Q19y/cEsZTQUbq9dtynZ3/O65FTFqyA7x0b36R7cujW+ZGNCna5x+yLDo27NL0UP46tIN8alvzIoX5r61E2X00B3imH8aEruP7xUbqjfFw08vcDthTwAAIABJREFUj3uffCPSjo70nHbwsLj0uFENtqMU7V25tiZOvW7OllBj2IBuccKHh2btmfXqurj5ocUxf8mGrC1779In7vy3CdnOl+3usYBd3iERbJTXN6+l53Ve5NW7XrsFG+1kIHWDAAECBAgQIECAAAECBAgQyL/A0pUb46ivz4y/zFxdpzPNDTYaCkeaCjaWLK+OQy+ZEVUL1sXR+w2O604bG123EWw0VzuFFWd/7+W4+/dLs09POWhYXPrpkVsd8fT751fEydfOiWSRdmvcf9GkeO/b+mxVXSna+71fL47zb5+flZ2CnJvOGBf9e/89qEnBx3m3zY8fP/5Wmy/61Mg4++PDmzwiq7k2rX5fsNFqwm0WkNcFbPPCvCivQEVLF2xUlF/lBAgQIECAAAECBAgQIECAAIG3BNIui2t+tjCm/XhBtrj+j7v02bKToDnBxpura+K4K2dFCjfSfRqdO3eK5+esafKOjbQz4bCpM2LuovXZroWrTh5T0qH5n5fXxpSpM7LA4v1v75vtfhhQECLUVlbokP7ugqNGxJc+sdNWbWlte5et2hhHXDYznpm1Otuhct9Fk2LiiB5b1bNg6YY48vKZ8df5a2PCTj3i/q9Oyt7frh4L2OUdDsFGeX3zWnpe50Veveu1W7DRTgZSNwgQIECAAAECBAgQIECAAIF8CzxVtTo+eXlVLF9dE2dPGZ5dyn3BD97aTVBssFEYCqTdDrefPT5ufXhJPPrM8iaDjcLgodj6miP+iz8ti3+9enb2yWXHj4rTD9mx0c/TBd5TplXFqrU1jYYsrW1vYR0nfnRofPOzYxrdiXHtzxfGpXctyNr7g3PGx7/sPbA5XS//u4KN8hrndQHbvDAvyitQ0dIFGxXlVzkBAgQIECBAgAABAgQIECBAIKJwl8W7JvaOe86fmN01UXtMUrFBQ/1wJB2bdOK35xQVbDz+wso44rKqqNm0uSyL94XHPt174aTYf/d+jQ59YWjxmQOGxDWnjN0qdGhte3/73Iqsv8UER4UhSDpC64oTRm9f09YCdnnHQ7BRXt+8lp7XeZFX73rtFmy0k4HUDQIECBAgQIAAAQIECBAgQCCfAmmXRVr0T7sz0i6LO86dEAfs0S/7u+YEG+k+iM9eMzsee3ZF7D6uV0w/b2L07dUlTrh6dlHBxiN/WR5HXzEzQ2wqeCi39B//uio+Ma0q1ldvavQoqta2tzlBS+GxVwfu1T9u/eL4bKy2m0ewUd6hyOsCtnlhXpRXoKKlCzYqyq9yAgQIECBAgAABAgQIECBAoKMLPDdnTRwxrSq7e+Jzh+4Ylxw7Mru0uznBRmPhyJr1m4oONmrrS5eMf+ukMfHkiyvjV39+M157ozoborHDuscnPzgoTj5waHZMVrme1JdL7nolrv/Fouxi8Z9eNCn22XXry8Nb297CYKSpHTGFF5V/eM/+cfs546OXYKNcU2D7K1ewsf2NyfbQorzOi+3BrgRtEGyUAFERBAgQIECAAAECBAgQIECAAIGWCKRdFqdeNye7JHy3nXvFj78yIUYMfuti6uYEG+ly8LTbYuGy6jjt4GFx6XGjoluXTtGcYCPdIZHukmjq6derS9x4xs5x4F4DGr2ToqkytvXzF+etzY6ISn352PsGxM1njssCjvpPa9tbuCukqTs2Fi2rjkMvmRGzXlsXgo3WjG5Ov83rArYdG+WdcHmdF+VVabPSBRttRq0iAgQIECBAgAABAgQIECBAgEBdgXSx93m3z892aNz6xXFx8HsGbHmh2GAjhRenXDcn212x6+ie8ZMLJsbI/wtHmhNsnHvLvLj90SVb6h8/vHvst1u/6N6tU6Tg5M8zVkd1zebs5+kYpp+cPzHe//a+JR3SwqCnf+8u8R8XTIp3T+rdYB2tbe/iN6vjsKkz4qVX1sWoITvEfRdNiokjemxVV9pBcstDi+PCH76S3T8i2CjpkOejsLwuYAs2yju/8jovyqvSZqULNtqMWkUECBAgQIAAAQIECBAgQIAAgb8LFO5MSDsGLv/X0dkui9qn2GBjW+FIscHGps0RP/rt63HHY6/HGys3xvWnj419du1bZ0dG2kHxhRvnZnd4pGffd/SNO/9tQvTt2aUkw5pCk6/d+Urc9KvFWXkXfWpkpMvPO/2dZEs9pWhvCiymTV8Q19z/1i6Vj+7VP246Y1ykQKX2SfXc+djrccEP58fa9ZuyvxZslGS481VIXhewBRvlnWd5nRflVWmz0gUbbUatIgIECBAgQIAAAQIECBAgQIDAWwLpUuzPfWdu3P/HZTFux+5x/8WTY8zQt46gqn2KCTZmvrouDp9WFa+8viGO+afBcc2pY+uEI8UGG8WOy4KlG+LIy2fGX+ev3eb9F8WWV/te/V0R6YLu7505rtWhSVPtfXXphvjUN2bFC3PXZE0ZPXSHOOXAYTFhRI+Ys3B93PW71yMFUDt07RQ1m8KOjeYObHt5P68L2IKN8s7AvM6L8qq0WemCjTajVhEBAgQIECBAgAABAgQIECBA4C2Bu3+/NM666eXsn79/1rg47B8HbkXTVLBRTDhS6mAjNTLdw5Hut0jPZcePitMP2bFVw5pCjfv/+EZ84aaXs10R9e8aaVXhRbQ3hTTHXzU7UkjU0JOOp7rwqBFx0R2vRApKTvjw0Ljq5DGtbVZpv7eAXVrP+qXldQHbvDAvyitQ0dIFGxXlVzkBAgQIECBAgAABAgQIECDQ0QQKd1lM2WdgfPfzOzd4OXZTwUZhOHLtaWOzHRv1n3IEG4WXbpdikf/hp5fHZ789e0uokY63qr97pTVzpJj2rlpbk4VN6Y6Rma+uz6qbOKJ7FmIk1zmL1seUf6/KjukqRZjTmv40+K0F7JKT1ilQsFFe37yWntd5kVfveu0WbLSTgdQNAgQIECBAgAABAgQIECBAYPsX2FizOc65ZV52n0VLn7TYfvaU4dlC+6zXGt5lUEzZ9144KfbfvV8xr9Z5539eXhtTps6IpSs3tnr3QrqU/OgrZka6v2P4wG4x/byJ8c5xvZrdpm19UIr2/vjxpfH578yNLp07ZW08YI/mu5W0U/ULE2yUlTfyuoBtXpgX5RWoaOmCjYryq5wAAQIECBAgQIAAAQIECBDoSAKFOyha2u8UbJzwkaFbwoWWllMYbKxcWxPrNmyKTp06ZZdnF15iXr/8p6tWx5RpVZF2ObRmx0ZrQo22bG868uuU6+bEL//rzdh5x+7x84snZ3dxbFePBezyDodgo7y+eS09r/Mir9712i3YaCcDqRsECBAgQIAAAQIECBAgQIDA9i+Qdmz8ZebqeGNVTZONfeipN+OOx97a2fGZA4bEge8ekP3zToO6xc7DusdTVaujumbzNstZv2FTXPOzhZFChD49u8SFR4+IscO6Z9+8a0KvGDagW/bPtz2yJL70/XlFXQheu3shfdfSY5kKL+3u16tL3HzmuPjIu/o3aVL7Qlu2Nzl/8vKqWL66Jj69/5C4+uQx0bVLp6Lb2iYvCjbKy5zXBWzzwrwor0BFSxdsVJRf5QQIECBAgAABAgQIECBAgACBhgWaumOjGLdi79go3IVxykHDYtpnRjW4eF9YXvduneOnF02KfXbtU0xTtryzaFl1nPjt2ZHuvujZvXPc9sXx8dG9ig81UkFt1d55SzbEcVfOihfmrsl2stx30eTYc0Jpj8pqFl5jL1vALgljo4UINsrrm9fS8zov8updr92CjXYykLpBgAABAgQIECBAgAABAgQItC+Btgw2CgOLFDZcf9rYmLLPoOhUsDFh0+aIm3+9OL56xytRs2lz7PuOvpEu+u7bs0vR8OkIqVOvmxMPPb08CzW+ccLoOPafh9Spp5jCyt3etBPm139+M7582/xY/GZ1drdG2p1y8oHDmt3WYvrT6ncEG60m3GYBeV3ANi/Mi/IKVLR0wUZF+VVOgAABAgQIECBAgAABAgQIEGhYoC2DjdSCwjsv0kL+3rv0yY7A6turSyxdUR23P/p6doxWelpy0Xe6q+JrP1qQhSPpOeQ9A+KYfx6c3evR1DOoT5d418TedXaRlLK96ZipdORUuoz9zzNWx6PPLI8Va946LixZnHrwsPjasSO3efdIU30o688tYJeV1+Xh5eXNbel5DbxyC1634YKNdjKQukGAAAECBAgQIECAAAECBAi0L4G2DjaS3p/+tiq7KPuV1zc0ipnu5fjeF8bFfrv1bRb4/7y8tsUXnn94z/5x+znjo1f3znXqLFV7G2tb6uuVJ46JQ947IDo3nb80y6OkLws2Ssq5VWF5XcA2L8yL8gpUtHTBRkX5VU6AAAECBAgQIECAAAECBAgQaFigEsFGasmqtTVxzxNvxPQnlsaL89bG2vWbsp0Ku43rFZ/ab3Acte+g7CLy5j7lCDZK1d7atqVdGjsP7x4f/Ie+8fF/HBjv26XP9rtLo3AALGA3dzo2733BRvO8OsrbeZ0X7WR8BB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UKbDqmYh534h448GImlVFfuS1BgW69IkYdEjEmK9E9Nkz/0gWsMs7hoKN8vrmtfS8zou8etdrt2CjnQykbhAgQIAAAQIECBAgQIAAAQLtWCCFGs+8P2LT2nbcyQp0rXPPiD3/kP9wQ7BR3smT1wVs88K8KK9ARUsXbFSUX+UECBAgQIAAAQIECBAg0FEENm+OmLFgXdzwy0Xx2+eWx2tvVGddH9q/a+y9S5844cNDY9/d+kXnTtsW2bQ54okXVsT1v1wUT1etjhVraqJn987x9jE943OH7BgHv6d/dO/WuUnW1J7n566J7z+0JB75y5uxZPnG7JudBnWL/XfvH2d8bMeYPLJHdGqiPU1VVKp6zr1lXtz+6JKmqst+Pmlkj3jgkskxtH+3rd4vVTlFNaSUL714dMSSe0pZorJqBYYeFfH26fn2sIBd3vETbJTXN6+l53Ve5NW7XrsFG+1kIHWDAAECBAgQIECAAAECBLZfgbXrN8XXf/Jq3Pjg4qhJyUQjz4F79Y9rT9s5CzsaelL4cNZNc+Ohp5c3WsY+u/aJW784PnYcuPWifu1H66s3xdS7X42bf914e7p07hTnTBkeXzpip+jWpWXpRqnqSX4nfnv2NvtdCNJYsFGqcioy057s6/ipcsGnY6k+sLJcpbdNuYKN8jrndQHbvDAvyitQ0dIFGxXlVzkBAgQIECBAgAABAgQItHeB6prN8bU7X4mbfrU46+qgvl3jqH0Hxz5v7xMpPHhu9ppsJ8LiN9/awXHwewbEzWeOi17d6+66WLm2Jk69bs6Wxf1hA7pluzx2H98rZr26Lm5+aHHMX7IhKyPtALnz3ybE4L5bByQbazbHJXctiO8+sCh7N+32OHrfwbH/Hv2ipmZzPPz08rj3yTcitTs9Z08ZHhcdPbLZOzdKWc/qdZviM1fNit89tyJGDdkhPrpX/22GLQP6dI3TDxkWfXt2qTO9SlVOReasBcrysud14bpWxfwwPxoSMC/Mi/IKVLR0wUZF+VVOgAABAgQIECBAgAABAu1d4JG/LI/jr5odaffCbjv3ygKHMUN3qNPt5atr4rQb5mShQgo7bj9nfBz63gF13vnerxfH+bfPz/4uLezfdMa46N/77wv3Kfg477b58ePHl2bvXPSpkXH2x4dvFUg8M2tNHD5tRqQ6hw/sFtPPmxjvHNerTl1//OuqOOnbs2PhsuosHLn/4snxjrE9mzVUpaxnyfLqOPSSGVG1YF0cvd/guO60sdG1BbtISlVOsyBK9bIFylJJNlyOYKO8vnkvPa/zw383yjvz8jovyqvSZqULNtqMWkUECBAgQIAAAQIECBAg0NEE1ldvzgKLn//nsuzei59cMDE++A99G2T4f/+7Mo68fGYWgJz40aHxzc+O2RJKLFu1MY64bGY8M2t1tmPhvosmxcQRPbYqZ8HSDVkZf52/Nibs1CPu/+qk7P3C58YHF8WFP3wl+6sUEHx6/yFblZPuxbjmZwtj2o8XZD/7+gmj49SDhjVr+EpZT9qJctjUGTF30fpsl8pVJ49pVltqXy5VOS2qvLUfWaBsreC2v8/7AqX5YX40JGBemBflFaho6YKNivKrnAABAgQIECBAgAABAgTas8DrKzbGYZfOyIKGXUf3jJ9/bXIM6dfw/RmLlr21K2HWa+viw3v2z3Zt1B5HlS4JnzKtKlatrdkq9Kjvd+3PF8ald70VSPzgnPHxL3sPrPNK7eXZ6UisFHykXSQNPWnXxiemVWVBS0vChFLW8z8vr40pU2fE0pUbWxSy1PavVOVUZM5aoCwvu2CjvL55Lz2v88N/N8o78/I6L8qr0malCzbajFpFBAgQIECAAAECBAgQINDRBNI94Wm3xaZNm7Ojkwb07troXRWFxyTVDzZ++9yKOOKyqoyvqd0ThSHIKQcNiytOGN1gsNHUEVOFIUBrgo1S1PP4Cyuz/qeL1xsKa4qdV6Uqp9j6SvqeBcqScm5VWN4XKM0P86MhAfPCvCivQEVLF2xUlF/lBAgQIECAAAECBAgQIEDgLYHCQCIdD3X1yWO23CNReL/GvRdOiv1379coW+FxSwfu1T9u/eL47ILw2udbP30tLr/n1ez/pvs1PvKu/g2W9Ys/LYt/vXp29rOmwpSGCihlPemekqOvmJlV01T/tzWfSlVOReasBcrysgs2yuub99LzOj/8d6O8My+v86K8Km1WumCjzahVRIAAAQIECBAgQIAAAQIEGhZIxz2dffO8mP740iyE+Mn5E+P9b//7XRyFC/JNhQzb2vmRai+81PuAPfrFbWePj749/34JeXonXUT+2Wtmx2PPrijJ5eGtrac22Em7P7510ph48sWV8as/vxmvvVGdgY4d1j0++cFBcfKBQ2No/26NTrNSlVOReWyBsrzseV+gND/Mj4YEzAvzorwCFS1dsFFRfpUTIECAAAECBAgQIECAQEcWSJeLvzB3TXYnxh9eXBldOneKL31ipzj38OFbdmskn8L7LupfLF7fb1t3daR308Xgtzy0OLtAPB3tlAKUb544Ot42qmdW1EuvrI0v3zp/S3suO35UnHzgsEaP0Gps/EpZT/JJd4c09fTr1SVuPGPnOHCvAQ22t1TlNNWOsvzcAmVZWLcUKtgor2/eS8/r/PDfjfLOvLzOi/KqtFnpgo02o1YRAQIECBAgQIAAAQIECBCIKDxWqtAjLcpPPW5UpGOoOneqK7X4zeo4bOqMeOmVdTFqyA5x30WTYuKIHltx1g8T6t/VUftBdc3muPlXi2Pq3Qsi/XNDz7baU+w4lqqe2ovIa+sdP7x77Ldbv+jerVM8P2dN/HnG6i39aGjHS+13pSqn2P6X9D0LlCXl3KqwvC9Qmh/mR0MC5oV5UV6BipYu2Kgov8oJECBAgAABAgQIECBAoKMJNBZsvH1Mz7jgqBFx4P9n7z7g5KiufI8fZZSzEIooEhYWZDBmAYNNsAHDYoJB5BVBCBuEwTZRRItskoBFYEAmC2wQOYMNCzZeg0XwgtFolCUUkTQKo9FoRvu5Jbfo6anpud1Vp0pn+tefz37e2qo6t/p7/6+m3z2v6u7epV5jwzUsxk+eL7dN2fTUwg936ywTzxkkndt/8wopt1H5I28tlUsfmiuVVbXBcQ01Nly9D8vWyC/vnxM8MRL2+c52HeSunw6UIdvUb6D4zlkc47jv9ejbS+Xht5bK16s2yJ1nD5S9duhY54mMhcur5dx7ZgWvznKffXfqKI/8akidV2zFVcf3u8d+HAuUsZPWKUhjQ9fXenWr+eC+oZs8q7nQVUmsOo2NxKgZCAEEEEAAAQQQQAABBBBAAAGR8q+qpGzBuoBifXWtvPuPVfLsX5YHi/buM+bQXnL1yf2kVYu6j20sWLZejr+xfHMjon/P1jL64F4ypM9WMnNhlTz2x6Xy+ZxKad2ymdTUSvCaqbDGhms2PPj6Ern0d3ODpxy6dWwpx+3bXfbasUMw/vv/t0oe/9MyqVhbE+z3ceeYgXLkXt2KehVVEuNkMjV/2Xo59rrp8sXcSmnTqrk8PW6Y7LXDpu9UyCeuOoWM6XUsC5ReTEUfZH2BknwUPfVeJ1rNB7nwmt6iD7Kai6K/8JZ1Io2NLWs+uBoEEEAAAQQQQAABBBBAAIESFFi5pkbG3DVTXvtoZbDPxg2j+ovbSyP34xbtT71lhkz/V2Mk99/d66kuO66PjHt4nrgF+lEH9ZRbzhxQ5zD3VMMpt5QHT3WEPfnhDnbnnjVhZrC3R75XO+WbqqTGyb4Gtw+H20fDfdzeIGf/aOui0hRXnaIGb+gkFihj5axXzPoCJfkgH2EC5IJc6AqkWp3GRqr8DI4AAggggAACCCCAAAIIIIDAJoE5S9bLkddMk5mLqmTEkPbyh8uGStcOLevxrK6sCZ6omPTGEpm+oCr496F92gRNjBO+1z04/8hflwVPgOQu7q+qrJGTby4PnhLp3bWVPHfFcBnWN/xVU/+YXRlcz7JVG+Tw73SR+8YOCp6E8PkkNU7utWRvsh7W1PHGY+cFAAAgAElEQVS5dndMXHV8x/M6jgVKL6aiD6KxUTRdSZxoNR/cN3TjaTUXuiqJVaexkRg1AyGAAAIIIIAAAggggAACCCDQsMCGmo0yduJsmfzOMunesaVMuWK47DSwbcFkT7yzTH5296zgyY/JFw+VA3bttLnGP+dWyhHXlMmSldUycr/uMmHMQGmZ88qrzMFV1RuDp0ie+8ty6du9tTx7xXAZsk0br+tJapzci8luxkRpbMRVxwvL9yAWKH2lijvO+gIl+Shu3n3PspoPcuE7w8UdZzUXxX3bLe4sGhtb3JRwQQgggAACCCCAAAIIIIAAAk1FwL1iym3S7fay2KZbK9llULu8X+0Xv50TPIlRbGOjqrpWRk+YKS/8dYVsu3Wb4IkMtxdH5jO1fK0cNX6auOvyWfgv9nriHMc9/bFufa00a9Ys2Cw9d++RbNCPytbIkePLxD3Vkvv94qqTWjZZoNSlt75AST7IR5gAuSAXugKpVqexkSo/gyOAAAIIIIAAAggggAACCDRlgez/n/9H/EdXmXiOe51T3U3BM98/+wmJYhsbronyk+vKgsbFSfv3kFvPHFDniYzs62nsiY0oT5DEOY7bgPyX98/x2hA887SKM819DVdcdVLLKwuUuvQ0NnR9rVe3mg/uG7rJs5oLXZXEqtPYSIyagRBAAAEEEEAAAQQQQAABBEpNYPnqDXLMtdNlavmaRve08N1joyFDd77bP+OzWWuDJxueGTdcRgyp+4TI4hXVcsQ10+TLeetkyDZbyZTLh0m/Ht880ZFdO/t6dujfVp67crj06FR/z4+w64lznOynMEYf0kvGn9Iv9PVZa6tqZdStM+SNqStDmyBx1UktwyxQ6tJbX6AkH+QjTIBckAtdgVSr09hIlZ/BEUAAAQQQQAABBBBAAAEEmrLAxo0itz27UMY/MT/4mj/crXPw1IZrPGR/Kqtq5dKH5spDby4N/usrT+wr5x3R24vGvebqlb+tkAsfnCuuoeD21nBPK5x5cC9plvNwiLueqx6bJ3c+vyiofeqBPeS6U/tL2zZ1NwV3T3y4/TVe+2hlcNz5R/aWcSP71qvX0AXGOU52w8Jd551jBsqRe3Wrcy21G0Xue2WxXP7wPKmp3Sj77tRRHvnVEOnY9hvnuOp4TYrGQSxQaqh+U5PGhq6v9epW88F9Qzd5VnOhq5JYdRobiVEzEAIIIIAAAggggAACCCCAQCkKLFpeLSf/pjzYa8N9enVpFez/sMvgTU9TlC9YJ/e9uljmLlkf/OeDd+ss944dVGdRPtsts29H+Vfr5G/T1gRPKFSsrQkOcU2Nsw7tFTRGGtqLYsGy9XL8jZue7HAftwfHCd/rsfl6PpmxNtjnwzVJ3GfnbdvJExcNkT7dw5/saGhO4xzn05lrZeQN02Xh8k2Nmz237yCnHNBDOrZrIcsqqmXSG0vl79M3+fbu2irYNP3fQ/YziatOKjlmgVKX3foCJfkgH2EC5IJc6AqkWp3GRqr8DI4AAggggAACCCCAAAIIIFAKAktWbpDzJs6SV//1BERD39k1Ne4Ys6307NzwK5+y96/IruMaJjefPkB+tEcXaR6+jcfmw+cvWy9nTZgpf/5idV7+/XbuJHf9dKD0LbCpkSka5zgf/HN1sDH6vKWbGkBhH2dw77mDZL+dOzZ4TFx1Es8tC5S65DQ2dH2tV7eaD+4busmzmgtdlcSq09hIjJqBEEAAAQQQQAABBBBAAAEESlnAvS7pkxlrgtdAvf/5KnHNDvdxTYy9d+wo5/7n1rLL4PaNNiUyjQ33lMa2vdvId/+to/z4P7rKd7bv0OBTGmHu7nre/awieDrDLfZnX497IsI9VbLvzp0avZ7G5jTOcVZX1siT734tk99dJp/PqRT3Ci/3ZMrOg9rJ8ft1l+P27SYdsl4/1dC1xVWnse8e67+zQBkrZ71i1hcoyQf5CBMgF+RCVyDV6jQ2UuVncAQQQAABBBBAAAEEEEAAAQQQQMBDgAVKD6QIh9DYiIBXAqdazQf3Dd1wWs2Frkpi1WlsJEbNQAgggAACCCCAAAIIIIAAAggggECRAixQFgnneZr1BUry4TnRRR5mNR/kosgJ9zzNai48v96WfhiNjS19hrg+BBBAAAEEEEAAAQQQQAABBBBAgAVK3QxYX6AkH+QjTIBckAtdgVSr09hIlZ/BEUAAAQQQQAABBBBAAAEEEEAAAQ8BFig9kCIcQmMjAl4JnGo1H9w3dMNpNRe6KolVp7GRGDUDIYAAAggggAACCCCAAAIIIIAAAkUKsEBZJJznadYXKMmH50QXeZjVfJCLIifc8zSrufD8elv6YTQ2tvQZ4voQQAABBBBAAAEEEEAAAQQQQAABFih1M2B9gZJ8kI8wAXJBLnQFUq1OYyNVfgZHAAEEEEAAAQQQQAABBBBAAAEEPARYoPRAinAIjY0IeCVwqtV8cN/QDafVXOiqJFadxkZi1AyEAAIIIIAAAggggAACCCCAAAIIFCnAAmWRcJ6nWV+gJB+eE13kYVbzQS6KnHDP06zmwvPrbemH0djY0meI60MAAQQQQAABBBBAAAEEEEAAAQRYoNTNgPUFSvJBPsIEyAW50BVItTqNjVT5GRwBBBBAAAEEEEAAAQQQQAABBBDwEGCB0gMpwiE0NiLglcCpVvPBfUM3nFZzoauSWHUaG4lRMxACCCCAAAIIIIAAAggggAACCCBQpAALlEXCeZ5mfYGSfHhOdJGHWc0HuShywj1Ps5oLz6+3pR9GY2NLnyGuDwEEEEAAAQQQQAABBBBAAAEEEGCBUjcD1hcoyQf5CBMgF+RCVyDV6jQ2UuVncAQQQAABBBBAAAEEEEAAAQQQQMBDgAVKD6QIh9DYiIBXAqdazQf3Dd1wWs2Frkpi1WlsJEbNQAgggAACCCCAAAIIIIAAAggggECRAixQFgnneZr1BUry4TnRRR5mNR/kosgJ9zzNai48v96WfhiNjS19hrg+BBBAAAEEEEAAAQQQQAABBBBAgAVK3QxYX6AkH+QjTIBckAtdgVSr09hIlZ/BEUAAAQQQQAABBBBAAAEEEEAAAQ8BFig9kCIcQmMjAl4JnGo1H9w3dMNpNRe6KolVp7GRGDUDIYAAAggggAACCCCAAAIIIIAAAkUKsEBZJJznadYXKMmH50QXeZjVfJCLIifc8zSrufD8elv6YTQ2tvQZ4voQQAABBBBAAAEEEEAAAQQQQAABFih1M2B9gZJ8kI8wAXJBLnQFUq1OYyNVfgZHAAEEEEAAAQQQQAABBBBAAAEEPARYoPRAinAIjY0IeCVwqtV8cN/QDafVXOiqJFadxkZi1AyEAAIIIIAAAggggAACCCCAAAIIFCnAAmWRcJ6nWV+gJB+eE13kYVbzQS6KnHDP06zmwvPrbemH0djY0meI60MAAQQQQAABBBBAAAEEEEAAAQRYoNTNgPUFSvJBPsIEyAW50BVItTqNjVT5GRwBBBBAAAEEEEAAAQQQQAABBBDwEGCB0gMpwiE0NiLglcCpVvPBfUM3nFZzoauSWHUaG4lRMxACCCCAAAIIIIAAAggggAACCCBQpAALlEXCeZ5mfYGSfHhOdJGHWc0HuShywj1Ps5oLz6+3pR9GY2NLnyGuDwEEEEAAAQQQQAABBBBAAAEEEGCBUjcD1hcoyQf5CBMgF+RCVyDV6jQ2UuVncAQQQAABBBBAAAEEEEAAAQQQQMBDgAVKD6QIh9DYiIBXAqdazQf3Dd1wWs2Frkpi1WlsJEbNQAgggAACCCCAAAIIIIAAAggggECRAixQFgnneZr1BUry4TnRRR5mNR/kosgJ9zzNai48v96WfhiNjS19hrg+BBBAAAEEEEAAAQQQQAABBBBAgAVK3QxYX6AkH+QjTIBckAtdgVSrN/nGxhdffCHHH3+87LnnnnLbbbdJ27Zt64HX1tbKO++8I/fcc4+89dZbUl1dLXvvvbecccYZcthhh0mbNm1CJ2nWrFly5513yksvvSRffvmljBgxQo499lg5/fTTpWfPngVPbDH1qqqq5MUXX5T7779f3n//fWnVqpUccMABcvbZZ8t+++0nzZs3j+37FvyFOAEBBBBAAAEEEEAAAQQQQAABBOIRYIEyHseGqtDY0PW1Xt1qPrhv6CbPai50VRKr3qQbG8uXL5ezzjpLfv/73wf/Z1hjo6amRh599FE599xzZdWqVUEDxDUHPv744+A/X3rppcH/tG/fvs6kuH8fM2aM/PWvf5XttttO+vfvL2VlZTJ79mz5wQ9+IHfddZcMGzbMeyKLqeeaGjfddJNcccUV0rFjR9l1112DpswHH3wQ/OfrrrsuuMaWLVtuvo5iv6/3F+FABBBAAAEEEEAAAQQQQAABBBCIX4AFyvhNsytaX6AkH+QjTIBckAtdgVSrN9nGxoYNG+SWW26Riy++OABuqLHhnnI48cQTpXfv3nL33XfLbrvtFhw/Y8YMGTt2rLz77rty3333yciRIzdP1JIlS4J6b775ZtAsOfXUU4PmwZo1a+Tmm2+Wq6++Ws4555yg6RD2hEjujBdbb/LkyTJ69GjZd999g2sfOHCgbNy4UT788MOgUbNw4UJ57LHHgqdPMp9ivm+qCWVwBBBAAAEEEEAAAQQQQAABBBAQYYFSNwU0NnR9rVe3mg/uG7rJs5oLXZXEqjfZxoZ7tZRrOLhGxWeffSb7779/vSc23BMPF154oUyYMEGefvppOeqoo+rAf/rpp0FDY/vtt5cHHnhAunbtGvz7M888I0cffXTQ+HDNi+xXVVVUVARNhTfeeEOeffZZ2WOPPRqdzGLquadR3Cuv3NMZYeO8/vrrcswxx8ioUaM2X2Ox37fRL8ABCCCAAAIIIIAAAggggAACCCCgK8ACpa6v9QVK8kE+wgTIBbnQFUi1epNsbMyfP19OPvlk6dKli5x//vlBoyFsjw332qgTTjhBWrduHTzZ0KdPnzqTsXbtWjnvvPOCPTReeOGFoEmyfv364CkQ96SGax4cdNBB9Sbw4YcfDpoqt956azB+vk+x9T766CM5/PDD5cADDwye1nCvnsr+uKdA3Hdz3+Hxxx8PnuYo5vummk4GRwABBBBAAAEEEEAAAQQQQACBTQIsUOomgcaGrq/16lbzwX1DN3lWc6Grklj1JtfYcE8lXHbZZfLyyy+Le1WTe5riuOOOC21suKcd3H4Y7t/vuOMOadeuXT34X//618EeFm4fDvfKKvekhGuazJkzR5566qngaY7cj3vd0z777NPg66+yjy+23pNPPhk8TXLllVcG/9OsWbM6l1FZWRk0Ve6991557733gtdRFfN9E0siAyGAAAIIIIAAAggggAACCCCAQMMCLFDqpsP6AiX5IB9hAuSCXOgKpFq9STU23P4STzzxRLBh9n//938HjYhp06Y12Nh4/vnn5YgjjggaADfccEPw5Ebuxz3JcdJJJ8k111wjl19++eanHtxxmSchcs/58ssvgzHdvh3u/O7duzc4yZmnKAqt554YueCCC/I+FZLblCnm+6aaTgZHAAEEEEAAAQQQQAABBBBAAIFNAixQ6iaBxoaur/XqVvPBfUM3eVZzoauSWPUm1dj44osvgj0l3Cuj3N4X7du3l0yTIexVVLlNizD13GN8mhY+x2TG8jk27JjcpkXYteceU8z3TSyJDIQAAggggAACCCCAAAIIIIAAAg0LsECpmw7rC5Tkg3yECZALcqErkGr1JtPYyGza7ZoAkyZNkh122CGApbHxzWu0tBsbbt8PPggggAACCCCAAAIIIIAAAgggEL/Abqt3j78oFTcLfNThQ9Ma5EN3+qzmg1yQi4YE3IMB1j9NorFRU1MTvJLJPaHwyCOPBK+XynxobNDYsP5/Sbl+BBBAAAEEEEAAAQQQQAABBFig1M2A1YXrjAr5IB9hAuSCXNDY0M1A5OrvvPOOnHrqqcGeGldffbW0bNnSq7HxxhtvBJuHX3LJJUFTpEWLFvWuJfOUw3XXXRcct2DBgmAc93H/1qdPn3rnZJop/fr1CxotXbt2bfA7FlvPbQru9hKZOHFisEl52CfzKiq3ibrb86OY7xt5ciiAAAIIIIAAAggggAACCCCAAALRBXilTHTDfBV4FZWur/XqVvPBfUM3eVZzoauSWPUm8cRGZgHfR22XXXaRJ598Urbbbjv54IMPgsaGW/S/4447pF27dvVK5O5TsXz5cjn55JNlzpw58tRTT8n2229f75z3339f9tlnn6Dh4Db5btu2bYOXVmw99x1GjhwpV155ZfA/zZo1qzNGZWVlsCm6a4C89957svfeexf1fX1MOQYBBBBAAAEEEEAAAQQQQAABBJQFWKDUBba+QEk+yEeYALkgF7oCqVZvEo2NO++8U1588cVQSLfA//HHH0u3bt1k2LBhwf95/fXXy+DBg2X27NlywgknSOvWrUOfvli1apX87Gc/kzfffFNeeOGFYFPy9evXy8UXXxw0LF5//XU56KCD6o2beZrCvR7LNRfyfYqt5/azOPzww+XAAw+Uu+++Wzp27FhnmMyTIK7+448/LgMHDizq+6aaTgZHAAEEEEAAAQQQQAABBEpVYPVUkTk3inz9kkjN6lJViOd7t+gg0u1HIgMuEukwIp6aaVRhgVJXncaGrq/16lbzwX1DN3lWc6Grklj1JtHYyKeVb4+NqqoqufDCC2XChAny9NNPy1FHHVWn1Keffho8FeGeynjggQc2v1LqmWeekaOPPlrGjh0rN910k7Rp02bzeZlNzN1rn5599lnZY489Gp3MYuq5Jz1OP/304CmMsHFc0+WYY46RUaNGbb7GYr9vo1+AAxBAAAEEEEAAAQQQQAABBOITcE2NqXuL1FbGV5NKIs3biox4325zgwVK3RRbX6AkH+QjTIBckAtdgVSrl3Rjw8m710a5PTN69+4t7smP3XffPXit04wZM4LGxUsvvSSPPvro5n013DlLliwJXjPlnuRwT26cdNJJQXNjzZo1cvPNNwf7fPi8hioz88XWc3tnjB49Wvbdd9+gOeOeQtm4caN8+OGHcu655wavy3LHuH/PfIr5vqkmlMERQAABBBBAAAEEEEAAgVIT+HykyJInS+1bJ/N9ex4nsuPkZMaKexQWKOMWrVuPxoaur/XqVvPBfUM3eVZzoauSWPWSb2xs2LAh2ID70ksvFffqqT333FNatWoVvL7K/Wf337v/ad++fZ1J+ctf/iJnn322fPLJJ8F+Hf3795eysrLgdU9u34677rorePWV76eYeq6R4jY1d//jXkW16667SnV1dfAUh/vP7r93G4xnb6Ze7Pf1/R4chwACCCCAAAIIIIAAAgggEFHgvY68fioiYYOnu9dS7bNKq7puXRYodX2tL1CSD/IRJkAuyIWuQKrVS76x4fRra2vlnXfekXvuuUfeeuutoDngNts+44wz5LDDDqvzqqns2Zo1a1bwlId7qsO98mrEiBFy7LHHBq+I6tmzZ8ETW0w993opt7/I/fffHzx94poyBxxwQNB02W+//aR58+b1rqPY71vwF+IEBBBAAAEEEEAAAQQQQACBwgVYiCrcrJAzrC5gk4tCZrnwY63mIvNNyUfhc17IGVbzQS4KmeXCj7Wai8K/6RZ5RpNvbGyR6lwUAggggAACCCCAAAIIIIAAAg0JsBClmw2rC1HkglzkEyAf5CNMgFyQC12BVKvT2EiVn8ERQAABBBBAAAEEEEAAAQQQyBFgIUo3EjQ2dH2tVreai4w39w3d5FnNB7kgF7oCqVansZEqP4MjgAACCCCAAAIIIIAAAgggQGMj0QywQJkot5nBrOaCxkYyEbOaDxobuvmwmgtdlcSq09hIjJqBEEAAAQQQQAABBBBAAAEEEPAQYCHKAynCIVYXoshFhEn3ONVqLmhseExuDIdYzQf3jRgmP08Jq7nQVUmsOo2NxKgZCAEEEEAAAQQQQAABBBBAAAEPARaiPJAiHGJ1IYpcRJh0j1Ot5oLGhsfkxnCI1Xxw34hh8mls6CIWX53GRvF2nIkAAggggAACCCCAAAIIIIBA/AIsRMVvml2RBUpdX6vVreaCxkYyibOaD/6e6ObDai50VRKrTmMjMWoGQgABBBBAAAEEEEAAAQQQQMBDgIUoD6QIh1hdiCIXESbd41SruaCx4TG5MRxiNR/cN2KY/DwlrOZCVyWx6jQ2EqNmIAQQQAABBBBAAAEEEEAAAQQ8BFiI8kCKcIjVhShyEWHSPU61mgsaGx6TG8MhVvPBfSOGyaexoYtYfHUaG8XbcSYCCCCAAAIIIIAAAggggAAC8QuwEBW/aXZFFih1fa1Wt5oLGhvJJM5qPvh7opsPq7nQVUmsOo2NxKgZCAEEEEAAAQQQQAABBBBAAAEPARaiPJAiHGJ1IYpcRJh0j1Ot5oLGhsfkxnCI1Xxw34hh8vOUsJoLXZXEqtPYSIyagRBAAAEEEEAAAQQQQAABBBDwEGAhygMpwiFWF6LIRYRJ9zjVai5obHhMbgyHWM0H940YJp/Ghi5i8dVpbBRvx5kIIIAAAggggAACCCCAAAIIxC/AQlT8ptkVWaDU9bVa3WouaGwkkzir+eDviW4+rOZCVyWx6jQ2EqNmIAQQQAABBBBAAAEEEEAAAQQ8BFiI8kCKcIjVhShyEWHSPU61mgsaGx6TG8MhVvPBfSOGyc9TwmoudFUSq05jIzFqBkIAAQQQQAABBBBAAAEEEEDAQ4CFKA+kCIdYXYgiFxEm3eNUq7mgseExuTEcYjUf3DdimHwaG7qIxVensVG8HWcigAACCCCAAAIIIIAAAgggEL8AC1Hxm2ZXZIFS19dqdau5oLGRTOKs5oO/J7r5sJoLXZXEqtPYSIyagRBAAAEEEEAAAQQQQAABBBDwEGAhygMpwiFWF6LIRYRJ9zjVai5obHhMbgyHWM0H940YJj9PCau50FVJrDqNjcSoGQgBBBBAAAEEEEAAAQQQQAABDwEWojyQIhxidSGKXESYdI9TreaCxobH5MZwiNV8cN+IYfJpbOgiFl+dxkbxdpyJAAIIIIAAAggggAACCCCAQPwCLETFb5pdkQVKXV+r1a3mgsZGMomzmg/+nujmw2oudFUSq05jIzFqBkIAAQQQQAABBBBAAAEEEEDAQ4CFKA+kCIdYXYgiFxEm3eNUq7mgseExuTEcYjUf3DdimPw8JazmQlclseo0NhKjZiAEEEAAAQQQQAABBBBAAAEEPARYiPJAinCI1YUochFh0j1OtZoLGhsekxvDIVbzwX0jhsmnsaGLWHx1GhvF23EmAggggAACCCCAAAIIIIAAAvELsBAVv2l2RRYodX2tVreaCxobySTOaj74e6KbD6u50FVJrDqNjcSoGQgBBBBAAAEEEEAAAQQQQAABDwEWojyQIhxidSGKXESYdI9TreaCxobH5MZwiNV8cN+IYfLzlLCaC12VxKrT2EiMmoEQQAABBBBAAAEEEEAAAQQQ8BBgIcoDKcIhVheiyEWESfc41WouaGx4TG4Mh1jNB/eNGCafxoYuYvHVaWwUb8eZCCCAAAIIIIAAAggggECowMaNItPmr5O7Xlgkb3+yUr76ujo4rmfnlrLn9h1k1EE9Zd+dO0nzZvkBq2s2ylsfV8jElxbJxzPWSsXaGmnRvJkM7NVafrhbFzn9hz1lcO82jc6Cq/M//1glD725RD7452pZsnJDcM423VrJ/rt0ljMO7in/vm07adbI9TQ2kPven85aK/e/ukRe//uKeuOcc/jWMrzvVgWNU7tR5LNZa+W5vyyXN6eulPKFVdKudXOZcsVw2Wlg28YuKfTfnekpt5RLZVWtdO/YMlKtoi6gsZNYiGpMKNq/s0AZza+pnm01F5n54L6hm0yr+SAX5EJXINXqNDZS5WdwBBBAAAEEEEAAAQQQaGoCbrH8+qcWyD0vLZYatyrfwOfg3TrLHWO2DZodYZ+Zi6rkp3fNkr9+ubrBGq1aNJMrTugrow/tJe5/L7aOa5b810E95JqT+knbNs2LmpKq6lq55vEFct8rDX9vN84FR/aWXx6zTYPXmz34/365Wi56cK58MnNtnWuK0oxYtLxaRt4wfXPNKLWKgvI5iYUoH6Xij2GBsni7pnym1Vxk5oT7hm46reaDXJALXYFUq9PYSJWfwRFAAAEEEEAAAQQQQKApCbgnI658ZJ5MfHlx8LW6dWwpx+3bXfbasUPwpMUnM9bKpDeWyOIVm57gOPTbXeS+sYOkXU4zYcGy9XL8jeXBkwrus+OAtnLi93vIoN5tZH11rbz20Ur5w3tfixvP1b1hVP/g6Y3cT26d/j1bywnf6yG7DG5Xr447d8yhveTqk/t5NR2yx9pQs1Guemy+/PeLi4L/2jVHRu7bXfbftZPU1Gysc73u388/sreMG9m3wSc33JMfj/1xqVw0aW7wVIX7uMbNt4e3l+/u1FF2Hdw+ePKlc/sWBcXH1R0/eb7cNmXh5vNobBRE2DQOZoGyacxj3N/Cai4yDixgx52IuvWs5oNckAtdgVSr09hIlZ/BEUAAAQQQQAABBBBAoCkJvP73lXLqLTPEPb2w87bt5JFfDZEBPVvX+Yor19TImLtmBov9rikx6YLBctgeXTYf45oE4x6eFzz54D6jD+klV5/UV9q0qvskxdTyNXLiTeWycHm1DNlmK5ly+TDp1+ObsVzT4/x7Z8vjf1qWt86fPq2QM++YKctWbQgaElPGDZM9tutQ0LRMLV8rR42fJu679e7aSiZfPFT+fVC7OjX+/MVqOeP2GcH1NtZMcDan3T4jaGq4hsbZh20tvzyqt3RoW1gjI/dLvP/5Kjn2+umbmyXu3xu7loIg4jqYhai4JMPrsECp62u1utVcZLy5b+gmz2o+yAW50BVItTqNjVT5GRwBBBBAAAEEEEAAAQSaikBV9cagYeH2gnBNiKcuHeMbbe0AACAASURBVCrf/beOoV/vf/5vlRx73fSgAeKetLjptAGbn14o/6pKfnzNNJm/bL3sMqid/P6yYdKjU/3XVbmnD656bJ7c+fyioEHimgkH7Npp83j/mF0pR14zLWhY7L1jx6DJ0iXkCQdX57ZnF8r4J+YH5156XB/55dHbFDQt97y0SC57aF5wzoQxA+Wk/XvUOz93nOtH9ZezDulV7zj3vZ3NF3Mrg0bLb8cOkkN271LQvhxhF79iTY2cfHO5uOaG25ujefNm8unMtTQ2CprpJnIwC5RNZCJj/hpWc0FjI+YgNFDOaj5obOjmw2oudFUSq05jIzFqBkIAAQQQQAABBBBAAIGmLLC0YoMccfW0YEF+h/5t5bkrh4c2JJyB2+fhsKumSflX6+SgEZ2DpzYyr6N657NVcsy1ZcH+HO5pDfeaqYY+7gkRt1+E++Q2Cp7/YLn8160zgn+79tR+cvaPtm6wzkdla+TI8WWyurIm2Nj8ljMHFDRVv/jtnOAVW+7VW+7JEfe0StjHPbVx9PiyoKHT0Dh3PLdQrn5sftCscdd95sG9Ijc1spsqrlky6fzB8sBrS+SNqStpbBQ0003kYKsLUSxQ6gbQai4yKuSDfIQJkAtyoSuQanUaG6nyMzgCCCCAAAIIIIAAAgg0FQG3T/jy1RuktnajtGzRTLq0b9nggvySlZsaG2Xz6zc23JMfFWs3BCztt2pRb/+NbK+3P6kImiDuk9vYuPeVxXLJpLnBv/3hsmGy/y7fPM2Ra579dMcpB/SQ20YPLKiZkGlsNPZap+xxwhobrjn0k2vLgo29vzW0vTx5ydCg8RD182HZGvnJdWXBq7Lc/h7n/7i3nH77TBobUWGtnm91AZsFSt3EWc0FjQ3dXGSqW80H9w3dfFjNha5KYtVpbCRGzUAIIIAAAggggAACCCCAwCaB7Cck3Gubbj1zQNAMKfTzm6e/kuueXBC6V0chtbKfpCjmVVSZ63Bjuldi/eBbnUOHz36KJOxVVNnXceWJfeW8I3oX8jVCj11VWSOn3TZD3vq4Ini1l7u+ju1ayKhbZ9DYiKxrtIDVhSgWKHUDZzUXNDZ0c0FjIxlfq6NYv29Ydf/XddPYMD6BXD4CCCCAAAIIIIAAAgjYEnCvYTr/vjky+Z1lwR4ST10yNNgDo9CP24vj2OvKZOaiqkhPN2Tv1eH2Bnl63DDZa4fiNw93+3w8eP5g6Ziz0Xd2g6GhJzsye3VkrsNtRO7+u5f/tkK++ro6aOAM7dMmeI3VCd/r3uhm4u67uSdXLv3d3MD64V8MCfYhWVtVS2Oj0MA1peOtLkTR2NBNodVc0NjQzQWNjWR8rY5i/b5h1Z3GhvGZ4/IRQAABBBBAAAEEEEDAlIB7xdRns9YG+0e4DazdIr3bpPsXR/Uu6GkN97qrN6dWyOWPzJPFK6qDVzU9eMHgBjcqbwzp8zmVweusFi6vlsO/00XuGzso2Py8kI9rIPz21cXBBuJubxDXqLnp9P6yXb+2QZkv51XKhQ/M3fy9w/bOcDXOv2+2PPzWUunfs7UcuVe3oGZlVW3opQzts5U89IvBwX4mDX3c5uBuDxL33cYc2kuuPrmftGrRjMZGIZPbFI+1uhBFY0M3jVZzQWNDNxc0NpLxtTqK9fuGVXcaG8ZnjstHAAEEEEAAAQQQQACBLV4ge5+L7Ivt1K6FXHNyP3GvoWreyBuosp8uyP3COw5oK/ecs22Dm3U3BuSeojhrwkx59aOV0rl9C/n9pcNk92HtGzst9N+razbKfS8vlmseny/ufw/75PveDX1P9x1P/H4PGdS7jXwyY22wSblr6LiP26T8iYuGSJ/uresN5+qNnjAzeNrDNT+eunSo9P3XcTyxUdQUN52TrC5E0djQzaDVXGRUyAf5CBMgF+RCVyDV6ryKKlV+BkcAAQQQQAABBBBAAIGmLNBQY8Mt1ru9LA7evUvRjQ335IE7/4oT+siQbbYqmNE1H658ZJ5MfHlxcO644/sGm2o3K3yrj+B898SF26T7l/fPCZ5MCft8Z7sOctdPB4Ze75p1tXLKLeXyx08qglPdq6NuHz1Qjt6nWx0jtwH4mLtmymsfrQyOc5uBjxvZt951P/DaErl40tzgaZgHfj5IDv12l82XRGOj4Lg0rROsLmCzQKmbQ6u5yKiQD/IRJkAuyIWuQKrVaWykys/gCCCAAAIIIIAAAggg0JQF3D4YZQvWBV9xfXWtvPuPVfLsX5bL16s2BP9d9uuRGnLYULNR/j59jXy9uiY4ZFlFtTz/wQr506cVwZMRrgHw4M8Hyw93C9+wO6xu7qujDt6ts9w7dlC9fTF858bVe/D1JcFeFu6aunVsKcft21322nHTXh3v/98qefxPy6RibU1wvXeOGRi8aiq7ibJkZbUcdtU0KZu/LnhNV9jrqjLXM33BOjlqfJnMW7petuu3lTx3xXDp1aXV5svN/ne3F8dtZw0MXkGV+dDY8J3ZJnqc1QVsFih1A2k1FxkV8kE+wgTIBbnQFUi1Oo2NVPkZHAEEEEAAAQQQQAABBEpNIPuJA7eAf8Oo/nL6D3sWzDC1fI2ceFN5sH+E22T7D5cNE/ckSGMf14SY8uev5dyJs4P9K/K9zqmxWpl/f+vjiuBpC1fPNVgmnjMoeLVV9mf+svXBa6/+/MXq0E3Tsxsb7gmUF68aLlt3/aZZkV3LNXvGTpwdbMCeu+G525z9p3fPkil/Xi6Dtm4jU64YLgN61n1VFY0N35ltosdZXcBmgVI3kFZzQWNDNxeZ6lbzwX1DNx9Wc6Grklh1GhuJUTMQAggggAACCCCAAAIIILBJYM6S9XLkNdNk5qIqGTGkvfzhsqHStUPLgnme+8tyOeOOmcGG3ecd0VuuPLFvozXcK5xOu33G5qbGI78aUm/hv9EiWQe4fTpOvrk8eBrFNVjc0xPD+oa/GusfsyuD771s1YZ6G5UvrdggR1w9Tb6YWxmc7xobPTuHNzbc8Nmv+frdBYPlP/fsGlyVezLkvImzg//9jjEDxT2xkfuhsVHIDDfBY60uRLFAqRtGq7nIqJAP8hEmQC7Iha5AqtVpbKTKz+AIIIAAAggggAACCCBQigLZTxx079gyeKpgp4GNP22RazV3yXo54pppMmtRlRw0orNMumCwtGvTvEHST2eulZE3TN/8lMfki4fKvw9qF2kK/jm3Uo64pkzcExcj9+suE8YMDPa1CPtUVW8M9sdwDRm3kfezVwyXIdu0CQ7NbjYU2ti4flR/OeuQXsGrqY78dZmUf7Xp9V/FfNyTL/vv0qmYU+M7h4Wo+CzDKlldwCYX5CKfAPkgH2EC5IJc6AqkWp3GRqr8DI4AAggggAACCCCAAAJNRcC9Ysptnu32mNimWyvZpZGGwS9+O0cmvbFEchsb2ftyfGtIuzp7R+RaZb++qbHGhkZTw13P1PK1ctT4aeK+/6iDesotZw7IO6UNfe/sZo/bo2PK5cOC12Q19Ml+YiPTjMh+IqTYXNHYKFbO0Hk0NgxNVoKXajUXGSIWsHXDYjUf5IJc6AqkWp3GRqr8DI4AAggggAACCCCAAAJNRSB7Uf2I/+ga7DPRplXjTy7kNjayF+zv/tm2cvx+9V+llDFzTZAfXzNN3P4V+RobC5atl+NvLJfPZq2VTu1ayH1jB8kPvuW/2Xi+Ocr+3o09sdHYkyqPvr002DvDfdyTHyft3yN0aLdPyIUPzpEHXlsiHdq2kCnjhsluw9oHzZVMcynfNVetr5Xbnl0ortnjzr9sZB8Z2GvTkyONNZMSySsLUbrMLFDq+lqtbjUXNDaSSZzVfPD3RDcfVnOhq5JYdRobiVEzEAIIIIAAAggggAACCDRlgeWrN8gx104Xt6l3Y3tN5Ntjw22uffT4MnGbYB/+nS5BE8JtkB328dljY9Hyajn99hmbN+1+8OeDgw2+4/osXlEdvA7ry3nrxG367Z606Nej7mbdmbGyv/cO/dvKc1cOlx6dvtlbpGz+uqCW2xD9W0Pby5OXDA2eaMn9ZNdxT8b8/rJhdeo09t3YY6MxoSb+71YXolig1A2m1VzQ2NDNRaa61Xxw39DNh9Vc6KokVp3GRmLUDIQAAggggAACCCCAAAJNWcA9ReCeAhj/xPzga7rmgXtqo3P7FnW+dmVVrVz60Fx56M2lwX/vNvx2G39nPivWbNqM+/3PV0mL5s3k16f0k9GH9JLmOQ9/uKc1TvlNebDZthvjmXHDZcSQuq9ucht7nzVhprz60Upp26a53Diqv5z4/R7SLPxBkqKmx33vqx6bJ3c+vyg4/9QDe8h1p/YPxsv+uKcp3P4abvNy9zn/yN4ybmTfOtfiao2fPF9um7KwwVq5dTL7axRy8TQ2CtFqgsdaXYhigVI3jFZzkVEhH+QjTIBckAtdgVSr09hIlZ/BEUAAAQQQQAABBBBAoCkJuKcjTv5NefA6JPfp1aVVsO/ELoM3NRzKF6yT+15dLG7Tb/c5eLfOcu/YQdKxbd3mx9ufVMhpt82QirU1wXHu6YVRB/WQ7p1aSU3tRnn74wqZ/O4ycU0S1/y49tR+cubBveo0CdwTH1c+Ol/ue2VxUONH3+4iJ3y/uzTz6Gp069AiGLOhTcBz5yz7VVfu3/r3bC0nfK/H5u/9yYy1wX4i7ukO93F7Zzxx0RDp073+kx3ZzRh3rNtI/L8O7CmDerfx9mssUzQ2GhNq4v9udQGbBUrdYFrNRUaFfJCPMAFyQS50BVKtTmMjVX4GRwABBBBAAAEEEEAAgaYmsGTlBjlv4qzgKYl8H9fUuGPMttKzc/1XLbnzPvjnahk9YabMW7qpCRL2adWimVxxQl8ZfWgvcf979ifKRtqNbUQedi1unw/3dIh7lVa+z347d5K7fjpQ+oY0NTLnuQbRmLtmyTufVTRYytWZeM62snXXVgVHiMZGwWRN6wSrC9gsUOrm0GouMirkg3yECZALcqErkGp1Ghup8jM4AggggAACCCCAAAIINEWB2o0in8xYE7yeyb1SyjU73Mc1MfbesaOc+59byy6D29d7vVSuhXsi45UPV8g9Ly+Wz+dUbn5CY2Cv1nLU3t2Cp0G26Ra+sJ90Y8Ndu/ve735WETyd4Roz2d97z+07BNe7786dGv3erlZ1zUZ56+MKuefFRfLh9DXBd3cbn7tNws89fGvvOmH5orHRFP9vXQHfyeoCNguUBUxyEYdazQWNjSImu4hTrOaD+0YRk13AKVZzUcBX3JIPpbGxJc8O14YAAggggAACCCCAAAIIIFB6AixE6c651YUockEu8gmQD/IRJkAuyIWuQKrVaWykys/gCCCAAAIIIIAAAggggAACCOQIsBClGwkaG7q+VqtbzUXGm/uGbvKs5oNckAtdgVSr09hIlZ/BEUAAAQQQQAABBBBAAAEEEKCxkWgGWKBMlNvMYFZzQWMjmYhZzQeNDd18WM2Frkpi1WlsJEbNQAgggAACCCCAAAIIIIAAAgh4CLAQ5YEU4RCrC1HkIsKke5xqNRc0NjwmN4ZDrOaD+0YMk5+nhNVc6KokVp3GRmLUDIQAAggggAACCCCAAAIIIICAhwALUR5IEQ6xuhBFLiJMusepVnNBY8NjcmM4xGo+uG/EMPk0NnQRi69OY6N4O85EAAEEEEAAAQQQQAABBBBAIH4BFqLiN82uyAKlrq/V6lZzQWMjmcRZzQd/T3TzYTUXuiqJVaexkRg1AyGAAAIIIIAAAggggAACCCDgIcBClAdShEOsLkSRiwiT7nGq1VzQ2PCY3BgOsZoP7hsxTH6eElZzoauSWHUaG4lRMxACCCCAAAIIIIAAAggggAACHgIsRHkgRTjE6kIUuYgw6R6nWs0FjQ2PyY3hEKv54L4Rw+TT2NBFLL46jY3i7TgTAQQQQAABBBBAAAEEEEAAgfgFWIiK3zS7IguUur5Wq1vNBY2NZBJnNR/8PdHNh9Vc6KokVp3GRmLUDIQAAggggAACCCCAAAIIIICAhwALUR5IEQ6xuhBFLiJMusepVnNBY8NjcmM4xGo+uG/EMPl5SljNha5KYtVpbCRGzUAIIIAAAggggAACCCCAAAIIeAiwEOWBFOEQqwtR5CLCpHucajUXNDY8JjeGQ6zmg/tGDJNPY0MXsfjqNDaKt+NMBBBAAAEEEEAAAQQQQAABBOIXYCEqftPsiixQ6vparW41FzQ2kkmc1Xzw90Q3H1ZzoauSWHUaG4lRMxACCCCAAAIIIIAAAggggAACHgIsRHkgRTjE6kIUuYgw6R6nWs0FjQ2PyY3hEKv54L4Rw+TnKWE1F7oqiVWnsZEYNQMhgAACCCCAAAIIIIAAAggg4CHAQpQHUoRDrC5EkYsIk+5xqtVc0NjwmNwYDrGaD+4bMUw+jQ1dxOKr09go3o4zEUAAAQQQQAABBBBAAAEEEIhfgIWo+E2zK7JAqetrtbrVXNDYSCZxVvPB3xPdfFjNha5KYtVpbCRGzUAIIIAAAggggAACCCCAAAIIeAiwEOWBFOEQqwtR5CLCpHucajUXNDY8JjeGQ6zmg/tGDJOfp4TVXOiqJFadxkZi1AyEAAIIIIAAAggggAACCCCAgIcAC1EeSBEOsboQRS4iTLrHqVZzQWPDY3JjOMRqPrhvxDD5NDZ0EYuvTmOjeDvORAABBBBAAAEEEEAAAQQQQCB+ARai4jfNrsgCpa6v1epWc0FjI5nEWc0Hf09082E1F7oqiVWnsZEYNQMhgAACCCCAAAIIIIAAAggg4CHAQpQHUoRDrC5EkYsIk+5xqtVc0NjwmNwYDrGaD+4bMUx+nhJWc6Grklh1GhuJUTMQAggggAACCCCAAAIIIIAAAh4CLER5IEU4xOpCFLmIMOkep1rNBY0Nj8mN4RCr+eC+EcPk09jQRSy+Oo2N4u04EwEEEEAAAQQQQAABBBBAAIH4BViIit80uyILlLq+VqtbzQWNjWQSZzUf/D3RzYfVXOiqJFadxkZi1AyEAAIIIIAAAggggAACCCCAgIcAC1EeSBEOsboQRS4iTLrHqVZzQWPDY3JjOMRqPrhvxDD5eUpYzYWuSmLVaWwkRs1ACCCAAAIIIIAAAggggAACCHgIsBDlgRThEKsLUeQiwqR7nGo1FzQ2PCY3hkOs5oP7RgyTT2NDF7H46jQ2irfjTAQQQAABBBBAAAEEEEAAAQTiF2AhKn7T7IosUOr6Wq1uNRc0NpJJnNV88PdENx9Wc6Grklh1GhuJUTMQAggggAACCCCAAAIIIIAAAh4CLER5IEU4xOpCFLmIMOkep1rNBY0Nj8mN4RCr+eC+EcPk5ylhNRe6KolVp7GRGDUDIYAAAggggAACCCCAAAIIIOAhwEKUB1KEQ6wuRJGLCJPucarVXNDY8JjcGA6xmg/uGzFMPo0NXcTiq9PYKN6OMxFAAAEEEEAAAQQQQAABBBCIX4CFqPhNsyuyQKnra7W61VzQ2EgmcVbzwd8T3XxYzYWuSmLVaWwkRs1ACCCAAAIIIIAAAggggAACCHgIsBDlgRThEKsLUeQiwqR7nGo1FzQ2PCY3hkOs5oP7RgyTn6eE1VzoqiRWncZGYtQMhAACCCCAAAIIIIAAAggggICHAAtRHkgRDrG6EEUuIky6x6lWc0Fjw2NyYzjEaj64b8Qw+TQ2dBGLr05jo3g7zkQAAQQQQAABBBBAAAEEEEAgfgEWouI3za7IAqWur9XqVnNBYyOZxFnNB39PdPNhNRe6KolVp7GRGDUDIYAAAggggAACCCCAAAIIIOAhwEKUB1KEQ6wuRJGLCJPucarVXNDY8JjcGA6xmg/uGzFMfp4SVnOhq5JYdRobiVEzEAIIIIAAAggggAACCCCAAAIeAixEeSBFOMTqQhS5iDDpHqdazQWNDY/JjeEQq/ngvhHD5NPY0EUsvjqNjeLtOBMBBBBAAAEEEEAAAQQQQACB+AVYiIrfNLsiC5S6vlarW80FjY1kEmc1H/w90c2H1VzoqiRWncZGYtQMhAACCCCAAAIIIIAAAggggICHAAtRHkgRDrG6EEUuIky6x6lWc0Fjw2NyYzjEaj64b8Qw+XlKWM2Frkpi1WlsJEbNQAgggAACCCCAAAIIIIAAAgh4CLAQ5YEU4RCrC1HkIsKke5xqNRc0NjwmN4ZDrOaD+0YMk09jQxex+Oo0Noq340wEEEAAAQQQQAABBBBAAAEE4hdgISp+0+yKLFDq+lqtbjUXNDaSSZzVfPD3RDcfVnOhq5JYdRobiVEzEAIIIIAAAggggAACCCCAAAIeAixEeSBFOMTqQhS5iDDpHqdazQWNDY/JjeEQq/ngvhHD5OcpYTUXuiqJVaexkRg1AyGAAAIIIIAAAggggAACCCDgIcBClAdShEOsLkSRiwiT7nGq1VzQ2PCY3BgOsZoP7hsxTD6NDV3E4qvT2CjejjMRQAABBBBAAAEEEEAAAQQQiF+Ahaj4TbMrskCp62u1utVc0NhIJnFW88HfE918WM2Frkpi1WlsJEbNQAgggAACCCCAAAIIIIBAiMDqqSJzbhT5+iWRmtUQRRFo0UGk249EBlwk0mFElErpnstClK6/1YUockEu8gmQD/IRJkAuyIWuQKrVaWykys/gCCCAAAIIIIAAAgggUNICrqkxdW+R2sqSZoj9yzdvKzLifbvNDRaiYo9EnYI0NnR9rVa3mouMN/cN3eRZzQe5IBe6AqlWp7GRKj+DI4AAAggggAACCCCAQEkLfD5SZMmTJU2g9uV7Hiey42S18qqFWYhS5RUWKHV9rVa3mgsaG8kkzmo++Huimw+rudBVSaw6jY3EqBkIAQQQQAABBBBAAAEEEMgReK8jr5/SCoV7LdU+q7Sq69ZlIUrX1+pCFLkgF/kEyAf5CBMgF+RCVyDV6jQ2UuVncAQQQAABBBBAAAEEEChpARYcdKefBWxdX6vVyYXVmdO9bqu5yKjw94R80NjQzUBYdev3jeTFYh2RxkasnBRDAAEEEEAAAQQQQAABBAoQYCGqAKwiDrW64EAuipjsAk4hFwVgldChVnNBYyOZkFrNB39P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7bbK+AAAIABJREFU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p/0xr8q6++alpfiG+DAAIIIIAAAggggICywDbT+iiPUNrlvxq+wCQAudCdNnKh62u1utVcZLy5b+gmz2o+yAW5aEhgm2220cVJoDqNjQSQS2UIGhulMtN8TwQQQAABBBBAAIG4BFhwiEsyvA4LUbq+VquTC6szp3vdVnNBY0M3F5nqVvPB7wzdfFjNhVOhsaGbDaojgAACCCCAAAIIIIAAAk1bgFdE6M4vrw7R9bVanVxYnTnd67aai4wKf0/IR5gAuSAXugKpVueJjVT5GRwBBBBAAAEEEEAAAQRKWoAFB93pt7pQSS7IBQuUuhkIq271fkFjI5msWM0Hf09082E1F7oqiVWnsZEYNQMhgAACCCCAAAIIIIAAAjkCLDjoRsLqggO5IBc0NnQzQGMjeV/rI/L3xPoM6ly/1VzoaCRelcZG4uQMiAACCCCAAAIIIIAAAgj8S4AFbN0oWF1wIBfkgsaGbgZobCTva31E/p5Yn0Gd67eaCx2NxKvS2EicnAERQAABBBBAAAEEEEAAARobiWTA6oIDjQ3deJALXV+r1a3mIuPNfUM3eV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1gU2bhSZsXCdPPj6UnntoxUye/F6qandKJ3atZBdB7eT03/YU37wrc7SplXzvF+1umajvPVxhUx8aZF8PGOtVKytkRbNm8nAXq3lh7t1CeoM7t2mUa7ajSLvflYhd76wSD4qWxPUadumuew4oK389Edby6HfbvxawgZZW1Uro26dIW9MXdnoNYQdcP2o/nLWIb28z3UWp9xSLpVVtdK9Y0uZcsVw2WlgW6/zncFns9bKc39ZLm9OXSnlC6ukXevmBdXwGiiOg1hwiEOx4RosROn6Wq1OLqzOnO51W80FjQ3dXGSqW80HvzN082E1F7oqiVWnsZEYNQMhgAACCCCAAAIINDUBt+h+/VML5J6XFgfNjIY+uwxqJ/f/fLAM2Sa8MTFzUZX89K5Z8tcvVzdYo1WLZnLFCX1l9KG9xP3vYZ8lKzfIeRNnyasfNdx82GuHDvLAzwfL1l1bFTQdSTY2Fi2vlpE3TJdPZq4NrrGQxsb/frlaLnpw7uZzM1+ykBoFwUQ9mAWHqIL5z7e64EAuyEWYALkgF/kEyAf54L6hm4Gw6lZ/ZyQvpTIijQ0VVooigAACCCCAAAIINHUB94TFlY/Mk4kvLw6+qnsq4qi9uspBIzpL61bN5ZMZa2XSG0tk8Yrq4N933radPHHREOnTvXUdmgXL1svxN5YHTxi4j3uy4sTv95BBvdvI+upaee2jlfKH974WN557guOGUf2DpzdyP6sqa+SsCTM3NzV6dWklow7qKbsMbiflC9bJfa8ulrlL1gen7bl9B3nkV0OChoHvZ0PNRvn79DXy9eoa31Nk8jvL5PkPlkvn9i3kmXHDZcSQdo2e656AGT95vtw2ZeHmY32aEu68x/64VC6aNDd4ysN9XAPo28Pby3d36ii7Dm4ffG93LVvUh4Uo3emwuuBALshFmAC5IBf5BMgH+eC+oZuBsOpWf2ckL6UyIo0NFVaKIoAAAggggAACCDR1AfeaozPumBk8qeGaFq5RMKBn3aaFe/Lg9NtnyJ+/2PQkxi+P3kYuPa7PZhrXLBj38Dy575VNzZHRh/SSq0/qW++1VVPL18iJN5XLwuXVMmSbrWTK5cOkX4+6Y937ymK5ZNLcoM4Pd+ssE88ZVGcR3zU+Ln5wrjzxzrLgmHHH95Xzf9xbmoU//BF5+r76ulqOu75M/jG7Uo7cq6v898+2bfR1XG7Q9z9fJcdeP31zc8L9dz6NDdcAOu32GcF5rqFx9mFbyy+P6i0d2m5hjYxcWRaiImctbwGrCw7kglywQKmbgaa4QMl9Qzcz/D3R9bVa3WourHrnXDeNjSYykXwNBBBAAAEEEEAAgeQEsl/L5J4A+P2lw2T3Ye1DL+DDsjXyk+vKZOWaGnGvgXr8oqHB/hvuU/5Vlfz4mmkyf9l6ca+r+v1lw6RHp/pPUbinEa56bJ7c+fyi4KmNyRcPlQN27bR5vOWrN8gx104X1wBxDY9nxg2ToX22qnc9bpxjr5suX8ytbLBBEpfio28vlbETZwfNjKcuHSrf/beOjZZesaZGTr65PGhuuP00mjdvJp/OXNtoYyP7e7knZ347dpAcsnsXtaZNo1+kkANYiCpEq/BjrS44kIvC57qQM8hFIVqlc6zVXGRmiPuGblat5oNckAtdgVSr09hIlZ/BEUAAAQQQQAABBCwKuFc6HXHNNJm1qEq+v0snefgXQ6T9VuGbg7vNu0+4cXrw1MawvlvJi1cNl56dN+1v8c5nq+SYa8uCpz7c0xruNVMNfV7/+8pg3wn3yd2I220SfuT4MlldWRO8puqm0wY0uKh/x3ML5erH5gd1fnfBYPnPPbvGPgXZDYp9d+oYPM3SsZEnJ1zz5rZnF8r4J+YHr/WadP5geeC1JcFm5Y09sZH5Tq7pc+2p/eTMg3vZaGoEIVB6ZCb2WTVakIUooxOnfNnkQhnYaHmruaCxkUzgrOaD3xm6+bCaC12VxKrT2EiMmoEQQAABBBBAAAEEmopA8Hqla6bJslUbgn0sbjlzQINfLfvpDvcaKdfYyGzcXVW9USrWbgjObb9VC2nXJrw54v797U8qgiZIWGMj37/lXlh2E6SxZkqx8/Xi/66QUbfOCBo2E8YMlJP279FoqewnW84/snfwmqzTb5/ZaGNjacUG+cm1ZcFm4d8a2l6evGRoQXuHNHph2gew4KArbHXBgVyQizABckEu8gmQD/LBfUM3A2HVrf7OSF5KZUQaGyqsFEUAAQQQQAABBBBAYJNA9muicl9FVYjRb57+Sq57ckHwKqpJFwyWw/bosvn07P01/nDZMNl/l29eU5U7RvbTJgfv1lke+Png4AmJuD5V1bUyesJMeeGvK/K+Xit7PLf/x2m3zZC3Pq4IznGv2urYrkXQHGnsiQ33JMzR48vEjXvliX3lvCN6x/VVkqnDQpSus9UFB3JBLlig1M1AU1yg5L6hmxn+nuj6Wq1uNRdWvXOum8ZGE5lIvgYCCCCAAAIIIIDAlinwP/+3KtjXwi28u0V3t/he6MftxXHsdWUyc1FV6FMJ+V5TlTvWkpXVcthV06Rs/jo5aETnoEmS70mRQq81+/v6NBrcK6hcY+bS380NGizutV5u/5DsJ13yvYrqnpcWyWUPzQv28nh63DDp3bWVuP/u5b+tELeBuWsEDe3TJniy5oTvdd/yNhNnIarQiBV2vNUFB3JR2DwXejS5KFSsNI63movM7HDf0M2p1XyQC3KhK5BqdRobqfIzOAIIIIAAAggggEBTFnCL8+7pBbfI7hbcn7tieLDPhu/HPe3x5tQKufyRebJ4RXXwiqUHLxhcbyPu7KcWGttjY9HyTY2N8q/ib2xsqNkoF/x2jriNw32/r9sc3O0dsnB5tYw5tJdcfXI/adWimVdjwzVFzr9vtjz81lLp37O1HLlXN/ntq4ulsqo2lNhtqP7QLwbLDv3b+k6B/nEsOOgasxCl62u1OrmwOnO61201FzQ2dHORqW41H/zO0M2H1VzoqiRWncZGYtQMhAACCCCAAAIIIFBKAm7R3S2yu6cJ3F4T447vG+wb0SzPXtHZTynkWu04oK3cc862svO27eoxuqaH28z8y3nrpF+P1vLMuGHiFvFzP7nXFPcTG1PL18pR46fJyjU1wWbo40/pJy1bNPyFsxs/rtnw1KVDpW/31sFl+zyx0ZCXszrx+z1kUO828smMtTLpjSVBY8h9nN8TFw2RPv8aJ/VMsuCgOwVWFxzIBbkIEyAX5CKfAPkgH9w3dDMQVt3q74zkpVRGpLGhwkpRBBBAAAEEEEAAgVIXeO2jlXLa7TOCpwf23rGjPPKrIdKlfYu8LA0t1LsnGA7evYtccUIfcRuQhzUsxk+eL7dNWRj80w936ywTzxkknbPGq90o8shbS+XSh+ZufqIhzsaGa5pc9dg8ufP5RcG4z4wbLiOG1G/CZF/7A68tkYsnzQ2aHw/8fJAc+u1v9g3xaWysWVcrp9xSLn/8pCIo615ldfvogXL0Pt2keVY/xTVaxtw1U9ycuI/bnHzcyL55m0yJ5ZeFKF1qqwsO5IJcsECpm4GmuEDJfUM3M/w90fW1Wt1qLqx651w3jY0mMpF8DQQQQAABBBBAAIEtRyD79UrulUxuM+x/H5R/kd9dvXuV09+nr5GvV9cEX2ZZRbU8/8EK+dOnFVJdszFYuH/w54ODxkXuZ8Gy9XL8jeXy2ay1wT+5VzONPriXDOmzlcxcWCWP/XGpfD6nUlq3bCY1tRI8RRJnY2P6gnVy1Pgymbd0vRz+nS5y39hBwb4XDX2yj3d7X9x21sDgFVSZj09jI3u/ELeXxrWn9pMzD+4V2rDIHm+7flsFrwXr1aVV+qFhIUp3DqwuOJALchEmQC7IRT4B8kE+uG/oZiCsutXfGclLqYxIY0OFlaIIIIAAAggggAACpSrgNvo+5Tfl8sXcyryNiEJ8ppavkRNvKg/2oXCNkj9cNkzc65ZyP27MU2+ZIW4RP+zjXk912XF9ZNzD82T+svXBhtq3nDmgkEtp8Ng7nlsoVz82P9is221Iftge3zx9kXuS20j9p3fPkil/Xi6Dtm4jU64YLgN6bnoFVeZTaGPDPcny4lXDZeuu4c0K1zQaO3G2TH5n2eaNxvfaoUMs3z1SERaiIvE1erLVBQdy0ejURjqAXETia7InW81FZkK4b+hG02o+yAW50BVItTqNjVT5GRwBBBBAAAEEEECgKQlkPzXhnq747dhBcsjuXWJ55dFzf1kuZ9wxM3jS4rwjesuVJ/YNpVtdWSOP/2lZsK/E9AVVwTFD+7QJmhjuyYiZi6rkyF+XyderNgRPOJz9o60jT8FXX1fLcdeXyT9mV8q+O2167VbHtg2/dstd33kTZwfj3jFmYHBduR+fxsbSig1yxNXTgiaS25TdNTZ6dm74KYx7X1ksl0yaGwz1uwsGy3/u2TXyd49cgAWHyIR5C7AQpetrtTq5sDpzutdtNRcZFf6ekI8wAXJBLnQFUq1OYyNVfgZHAAEEEEAAAQQQaCoCqypr5KwJM+XVj1YGTy3key1SMd957pL1wQbhsxZVRXqF1BPvLJOf3T0ruEb3iqwDdu1UzOXUOefRt5cGT0O4z4QxA+Wk/Xs0WNO9qso1Vsq/Cn+qxOdi3BMr++/Sqc4G44U2Nq4f1V/OOqSXz3C6x7DgoOtrdaGSXJALFih1MxBW3er9gsZGMlmxmg/+nujmw2oudFUSq05jIzFqBkIAAQQQQAABBBBoqgLFNjXca6vK/vXaqG8NaZd3z4fs/SSK3RvDvQJq9ISZ8sJfV8i2W7cJ9plwe3FE+axYUyMn31wu73++KtjYfMrlw6Rfj4Zruqc6jrxmmixbtaHoYTONjezXS3Xr2DIYe+dtG97LJPuJjUyNoi8irhNZcIhLMryO1QUHckEuaGzoZoDGRvK+1kfk74n1GdS5fqu50NFIvCqNjcTJGRABBBBAAAEEEECgKQm4Tb2vfGSeTHx5cfAUxFmH9gpeE5W9EXZD3zd7of3un20rx+9X/5VMmXNdE+TH10wL9sYotrHxYdka+cl1ZbJyTU3wVMWtZw6QllkbdhczLy/+7woZdeuM4BVZ447vK+f/uHfeV2+5sd11OLd8n6r1tXLbswvFbcTeoW0LuWxkHxnYq01wSnYTyPdpkY0bRS58cI488NqSoN6UccNkt2Hti/nK8Z7DAna8nrnVrC44kAtyQWNDNwM0NpL3tT4if0+sz6DO9VvNhY5G4lVpbCROzoAIIIAAAggggAACTUXALc7/5g9fya1TFgYL+2MO7SVXn9zPq6nhDP78xWo5enyZuCcpDv9OF7lv7KBgY+uwj+8eGw3ZzlmyPniy4rNZa6Vz+xbyzLjhMmJIw083+MxR9j4YblNz9wSIeyVUHB+fPTbcOGXz1wWv6HIbq39raHt58pKh0r1jy3qX4L6/e1LE7TGyy6B28vvLhkmPTvWPi+PaC6rBAnZBXAUfbHXBgVwUPNUFnUAuCuIqmYOt5iIzQdw3dKNqNR/kglzoCqRancZGqvwMjgACCCCAAAIIIGBVwD0B8NtXF8tlD80LmhruaYsbTuufd9Ps3O+a/Ron97THr0/pJ6MP6SXNm9U90j2tccpvyoNNsgttSrjmyyt/WyEXPjhXFq+ojnX/j//5v1Vy7HXTg8ZMXE+AZL65b2PDzcP4yfPltikLg1NPPbCHXHdqf3Gbt2c+7imRMXfNlNc+Whn8V1vM/hruYlhw0L0FsBCl62u1OrmwOnO61201FzQ2dHORqW41H/zO0M2H1VzoqiRWncZGYtQMhAACCCCAAAIIINBUBNxi+isfrpAzJ8yUyqpaGbR1G7no2D7SqV2LRr+ie0XV7sPaBw0K93n7kwo57bYZUrG2JvjP7qmDUQf1kO6dWgUNk7c/rpDJ7y4LxvHZlDzzqie3Offfpq2RN6au3Fy70Fdl5fsyrmFy/r2z5fE/LQuaCE9dMlT23rFjo9/f9wDfxoarl73HifvP7qmR/zqwpwzq3UbKF6yT+15dLG7zdfc5eLfOcu/YQQU1oHyvuajjWHAois37JKsLDuTCe4qLOpBcFMXW5E+ymovMxHDf0I2o1XyQC3KhK5BqdRobqfIzOAIIIIAAAggggIBFgexF90Kv370macoVw2WngW03n/rBP1cHm3rPW7pp8T3s4xoiV5zQV0Yf2ivvq64a2py7V5dWcvPpA+RHe3Sp90RIod/BHT+1fK0cNX5asF9HY6/RKqZ+IY0NV3/R8moZc9cseeezigaH22/nTjLxnG1l666tirkknXNYcNBxzVRlIUrX12p1cmF15nSv22ouMir8PSEfYQLkglzoCqRancZGqvwMjgACCCCAAAIIIGBRIO7GhjNwT2S4p0DueXmxfD6ncvMTGgN7tZaj9u4mow7qKdt0a3xBPtPYcE+AbNu7jXz33zrKj/+jq3xn+w7ee380NifuiZWrHpsndz6/KHiKZNIFg+WwPbo0dlpB/15oY8MVd0+RvPVxhdzz4iL5cPqawNA9ReM2CT/38K1l3507xdLUKeiLNHYwCw6NCUX7d6sLleQi2rw3dja5aEyoNP/dai5obCSTV6v54O+J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LDtr5vAAAgAElEQVQ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gZIXWD1VZM6NIl+/JFKzuuQ5IgG06CDS7UciAy4S6TAiUqlUT2bBQZff6oIDuSAXYQLkglzkEyAf5IP7hm4Gwqpb/Z2RvJTKiDQ2VFgpigACCCCAAAIIIIBAjoBrakzdW6S2Epo4BZq3FRnxvt3mBgtRcaahfi2rCw7kglywQKmbgaa4QMl9Qzcz/D3R9bVa3WourHrnXDeNjSYykXwNBBBAAAEEEEAAgS1c4PORIkue3MIv0ujl9TxOZMfJNi+ehSjdebO64EAuyAWNDd0M0NhI3tf6iPw9sT6DOtdvNRc6GolXpbGRODkDIoAAAggggAACCJSkwHsdef2U1sS711Lts0qrum5dFrB1fa0uOJALckFjQzcDNDaS97U+In9PrM+gzvVbzYWORuJVaWwkTs6ACCCAAAIIIIAAAiUpwEKl7rRb/X9YkgtywQK2bgaa0gI29wvdrFj9O5JRIR/kg78nuhloSn9PkpdSGZHGhgorRRFAAAEEEEAAAQQQyBFgwUE3ElYXpMgFuWAhSjcDTWkhivuFblas/h2hsaGbi0x1q/ngvqGbD6u50FVJrDqNjcSoGQgBBBBAAAEEEECgpAX4f1jqTr/V/4cluSAXNDZ0M0BjI3lfqyNa/TtCYyOZxFnNx/+z9x5gcpZl3/6VsumbhDQS0khF+UCaL/IHDUoREHgxgBC6kRYUULDQWwyIKB2lE6UJSBekIyAg+oKhKCWbRgopm7ZJNpvNZnf/x/3gxE0y2Z2Z3eue/c2ccxwe3wc7c13Pc97nO/d9z4/neV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BAoRCoqa23v/5rpd35XLkN7F1iV504JOtTq6s3+2DWanvib8vsxSkVNn1BtXXp0NYeu3i0bTe0c6P1Uv1//2K5vfXxKiuvWJe8f0CvEttrhx520v597Utbd7E2bbI+rIw+8NK7K+z4q6dbVXWd9S5tv8kxr66us/HXzLAXplRkVG/jN/1i/GA79YB+m3z2x7fPtskvlGdUc9TATvbUpaOtb4+SjN4f5U1sLH0xq24s8QIv0hHAC7zAC18H0lVXnUdS58L3hq8zqn7gBV74Eshr9YIKNurr6+3jjz+2O+64w55++mn75JNPrFevXrb33nvbaaedZnvuuae1bdt2E+B1dXX26quv2s0332wvvfSS1dTU2B577GEnnXSSHXTQQdaxY8e0gzRr1iy78cYb1/faaaed7IgjjrATTzzR+vbtm/XA5lKvurrannrqqeSc33jjDSspKXE736xPiA9AAAIQgAAECohAKoi4+8XF9sBrS5If9cNr/L597eqTsws2/vHJKjvnrjn23szVGxBKFxJsjHDmwmr7/k2z7O+frNos3XZt29h39+1jE48dZJ07brr2ac6wLFxWY+OunLb+2GMFG4H3idfNsGffySwsIdhoziiLfpYfHEQHzvmw8cIZsGh5vBAdOOfDVvWCYMNZjP+UV/WDYMPXD1UvfKlEq14wwUYINR588EH7wQ9+YEuXLrVtttnGhg4daitWrLC33norAXr++ecn/+vatet6wLW1tXbvvffaGWecYStXrrTddtstCQfefffd5J/TfSZ8OPx9woQJ9ve//z3pNXjwYCsrK7NPP/3UvvnNb9pNN91ko0aNynggc6kXQo2rrrrKLr74YistLbUdd9wxCWXC+YZ/vuKKK5JjbN++fbPPN+MT4Y0QgAAEIACBAiMwf2mN3f/KYrv7pcU2p3ztJmeXTbBRX292318W2zmT56wPRkratbH/Gd3VvrZdqe04vKvt9oVu1qNru7QUP1uy1o765fTkSo/wGty3gx399T62w/Autramzp57p8Iefn2phSs6wmvCt/rZZccNstCjJV7h+Cc9MM+ufWzB+nLpgo11tfX2z2mVtnRVbcZtH3h1iT351rLk3B+9cLTtNKLLBp+tXFOXXCXyl/dW2KA+HWy/XXo0el49u7W30w7sZ6Wd07PM+MBa8o1sLFuS5qa1VDeWeIEX6QjgBV7gha8D6aqrziOpc+F7w9cZVT/wAi98CeS1esEEG++//76NGzfOVq9ebb/5zW/sgAMOSK7OCIHH22+/nQQXIYQIIcYxxxyzHnq4yiH8c//+/ZPP7bLLLsnfZsyYYWeeeaa99tprdttttyW1U6/y8nI79dRT7cUXX7Rrr73WTjjhhCQ8qKystF/96ld22WWX2emnn56EDp07N34riVAz13oPPPCAnXLKKTZmzJjk2EOQ0/B8FyxYYPfdd19y9Unqlcv55tVQmkMAAhCAAATySKC8osYOunSqlc1bs/4owhUQXx7Z1f4xtdKqa+qyumIjBA/fu25GEmqEsOG0g7a0nxza37pl8ON7CCvOuvVTu/+VJcmxnHJAP7vs2IHWsWTDKzJeeX+FnXz9TFuycl1ytcZjF46yXbfp1iIU3/hwpR3xi2nrQ5lQNJOrTJpqHsKjI39RZv/6tMrG7r6F/fYHW29yXg3HYtyeve2GCUOtfQsFNk0dX4v9nY1li6FMW4gfHHz5qlbHC9WR8z1uvPDlq1pd1YsUb9YZvuap+oEXeOFLIK/VCybYCAHD2WefbVdffbWdddZZ1majm0o///zzdvjhh9u3v/3tJAQIVzSEKx5+9rOf2Q033GCPPPKIHXrooRsMRios+cIXvmB33nmnbbHFFsnfH330UTvssMOS4COEFw1vVRWuEAkhygsvvGCPP/647brrrk0OcC71li1bltzyKlydka5P6nzHjx+//hhzPd8mT4A3QAACEIAABAqUQOrH9FkLqm2fnXrYifv1Ta6s+GTuGhs7cWoSHmR6xca8JWvtiCum2UdzqpLA4fYzh9kBX+6Z8XMwkh/9/9Nzj21L7Z6fjrCeaa7sCFdVXPv4Apv0h3nJqJx/5Fb2k8MGNHuEllfW2nG/mm4h3AjPAGnbto29P3N1iwQb97682M685dMkzHjo/JH2tf9XusnxhqtlDpk41WYtrM6YebNPuqULsLFsaaIb1uMHB1++qtXxQnXkfI8bL3z5qlZX9YJgI45xqn6w/vT1Q9ULXyrRqhdEsLFmzRq7/PLL7Y9//GMSQDS8QiFFMjxv48gjj0yuzAhXMfTu3Tu5bdTRRx9tHTp0SP7dVltttQH4cPXHD3/4w+QZGn/605+SqznWrl1r5557bnKlRggP9t13300G6+67706u4rjmmmuSkKWxV6713nnnHTv44INtn332WR/UNOwTrgIJ5xbO4f7770+u5sjlfKOZSCMIQAACEIBAKySwsqrW3imrtF1Gdd3glkYNQ4ZMg43rn1hgl903z8LzLy4/YZCdvH+/jEONgCbcpum718xIKIXPn3bglpslFo557KQyW1VV2yIhQMOwJIQyk88anjw4PTwcvLlXbDQMTMZs93lgk+72UQ2Zb+7h4q1QoQ0PiY2l7xCpbizxAi/SEcALvMALXwfSVVedRwg24rii6gfzia8fql74UolWvSCCjUxohasvwhUbw4cPXx9shKsdwvMwQuBx/fXXW5cuG97LOdT9+c9/njzDInULq3ClxHHHHWezZ8+2hx56yMLVHBu/wu2evvrVrya3qwoBSGO3o8q1XnieSLg91iWXXJL8b+MrVKqqqpJQ5dZbb7XXX389CXtyOd9M2PIeCEAAAhCAQLERyDbYWLxinX3n8rLkgds7j+xqD543MgkEsnnd+swiO2/ynOQjD18wyvbaoftmP97w+I7fu49de8rQrEKUjQu/XVZp37mizCoqa+2ssf3trG/3txOvm9kiwcZT/1hu46+ZYbV19cntpY7dq0/a83r1g5V2+OVlyft+d/Zw+9/dPr+SVurFxtJ3uFQ3lniBF+kI4AVe4IWvA+mqq84jqXPhe8PXGVU/8AIvfAnktXpRBBvhuRMhYPjxj39sF110URIEtGvXzp588kk75JBDkgDgyiuvTK7c2PgVruQ49thjbeLEiclnU1c9hPelroTY+DPprg7Z3CjnWi91663GrgrZOJTJ5XzzaifNIQABCEAAAq2UQLbBxpsfrbLDJpUlz+S45JiB9sND+rueWcN+zb0VVbhq5XvXzrCX3l1hOwzrYg+cO9JKu7RLwojmXrEReJxyw0z709+XJ7X/eMEo69M9feDz/D8rbNyV0xJuTQU7rnCbU5yNZXPoNf1ZfnBomlExvgMvinHUmz5nvGiaUTG+Q9ULgo04tqr6wfrT1w9VL3ypRKteFMHGq6++mtwaKlyRER64/aUvfSkBvHFokY76xu/JJLTI5D2pXpm8N917Ng4t0h37xu/J5XyjmUgjCEAAAhCAgBCBbIONm59eaBf8fm7yDIlHLhxl/bcosfDv/vx/yy08ODvcnmrkVh2T20Yd/fXeGT1MfHO4wm2jLr1vrt345ML1/Xb/Ym4PDw+1wpUi5/9uTvJckLt/PML23rG7ra6ua5Fg46//Xpk8dySTwCd1xUq40uXXJw2x1z9cuZ5fYDG0X0f7ztd62cn797W+PUpap01sLH3HRXVjiRd4kY4AXuAFXvg6kK666jxCsBHHFVU/mE98/VD1wpdKtOoFH2z87W9/s9NOO81mzJhht9xyix111FHrb9uUyw/9uQYRmxvRXOsRbET7vxEaQQACEIAABDYhkE2wEcKBs2771O5+abEN7tvBxu7ey25/dpFVVdelJTtyq072+x8Pty8O7pwT+Q9nVyW3bFqwrMYO/kpPu+3MYUnAkcsrPBw8XCURak34Vj+77LhBVtKuTYsEG+tq6+3s22dbeHB4CHqeuHi0jRrYabOHGZ5PEp5T0tSre5d2dvPpW9v+u2T+YPamarbY39lYthjKtIVUN5Z4gRf8gO3rQCH9gM33ha8rqvMIwYavF6nqqn7wveHrh6oXvlSiVS/YYCPcfuq5556zH/3oR/bZZ58lt6IKV220b//f2xsQbGzqWSZMNmdneKA5LwhAAAIQgEChEhg6dKj17t07+Q8kNhdshGdchdtMhvXGkCFDkttcNry6oSGbbYd0tmO+0ceG9e9o781YbZNfKLdFy2uSt2y/dRf7wzkjbKveHSysaSoqKpK669at2wBvr169bKuttrKOHTsm/z7cNurUG2bas+9UWI+u7eyP54+yL4/qmvwtHFt4RtiqVavSDlG4TefAgQOtT58+yTmG4w63iQpXlYSQ5aHzR9rA3p/ftnNzV2zU1dXZokWLbN68eZv0CMc4ePBg69GjR/K3KdNX26GTpibP7TjlgH426fhB1r5dG6utrbUFCxZYZWVlwrBTp8/Djh/fPjthlHoN79/R9ty+u3UsaWMhgPm/qZVWU1uf/DlcXfLQeSNtj21Lk38OtebMmZP8v/l87bLqy/lsX/C93+n2tuQ54oXvsOGFL1/V6nihOnK+x63qRYoK8wl+pCOAF3ixOQK77LKLL5wI1Qsy2Aib/vAD/dlnn50gvPHGG5MHbbdtu+F/rfjCCy8kDw8/77zzkoeEhw39xq/UD/1XXHFF8r4QkhxzzDHJ28Lfwo8JG79SV2EMGjTI7rnnHttii80/3DLXeuGh4BMmTEiuQgkPKU/3Sl3VEW6/FR6Qnsv5ZuMgwUY2tHgvBCAAAQioEcgm2Ag/4od1QElJiVWuqbPjr55uf3lvRXLK4Uf3604Zaod9tZe1bfNfCuEH/gk3zbTn3qlI/mV4SPeF4wYmD/2urq62uXPn2vLly9d/IAQEIYjo3PnzKzvCj/qX3DPXbvnzouSfLzxqYPKQ7/D5xgKHVMEQ2oR1TeqZY3c+V27nTp6ThA13/miYfet/eq7vnUuwEQKTUD8waXi7rBDAPHrhaNtpRJekfiqECOuyEGwElnX1llzZEa56Wbpynd142lDb/YulGzwQPVxVcsbNs5JngYTXmO1K7Z6fjrDSzu3WhyUhMMnni42lL33VH6TwAi/SEcALvMALXwfSVVedR1LnwveGrzOqfuAFXmyOAMGGrxs5VQ+b4RBChP9ts802yQ//e+655/rbTzUs+tZbbyXBRvjR//rrr0+ewbHxa+NbPi1btjsSJ54AACAASURBVMyOO+645L94fOihh+wLX/jCJp9544037Ktf/WoSOIQrRVI/OKQ7oVzrPfjgg0lYEx6EHv4X/svKhq/wX2WGh6KHAOT111+3PfbYw3I535wGgQ9BAAIQgAAECpxANreiKq+osYMunWpl89Ykz9K4/IRBdvL+/Tb4UT6Fa9pna+zQSWU2d/Fa22ZQp+T2TP16Nv28iBAUhNtbhed41NbV2/679LBbzxyW/Kify6vhcYRnflx76tDkFlSpV3OfsdGwfnNvl9Xw/OYtWZs8s+OjOVXNfr5ILtya/Ay3AmgSUbPeoHorALxo1rA3+WG8aBJRUb4BL4py2Js8aVUvUifGfNLkEDfrDap+4EWzhr3JD6t60eSJabyhoK7YWLlypZ1zzjl28803J4FFCCvSBQ+poQm3dDj66KOT/zIx3dUXod4PfvADe/HFF+1Pf/qThSRr7dq1du655yaBxfPPP2/77rvvJiOduprimmuuScKFxl651gtXRxx88MG2zz772G9+8xsrLf38VgupV+pKkFD//vvvt/BfmeZyvhoac5QQgAAEIACBuARyDTZGDOhkT1062rbcIn1YEZ47ceYtn9oDry7J+If5EGo89uZSO+OWT5PndjS8jVUuVMKDvL//m1n22JvLbNiWHe2xi0fbkL6f34Iq9WpusBGelRGemRGCnslnD7eDdv3v1SC5HHPDz6Rqh38XQqTTDtyyuSVb7vNsLFuOZbpKqhtLvMCLdATwAi/wwteBQppHUufC94avM6wzfPmqVlf1QpX3RsddMMFGuFLjZz/7mf32t7+173znO0nwEG7P0Ngr3NYhfOaGG26wRx55xA499NAN3v7+++8nV0WEcOTOO+9cf0upRx991A477DA788wz7aqrrlp/X+vw4RUrVtgZZ5yR3Pbp8ccft1133bVJVXKpF670OPHEE5OrMNL1CaHL4YcfbuPHj19/jLmeb5MnwBsgAAEIQAACRUYgm2Bj8Yp1dshlU5OrCMLDsUOw0bfH5q/CuPWZRXbe5DkJ0d+dPdz+d7fN39IyvCfcuup7181YH2qE2y9tHERkMzz3v7LEfnjLp8lHrp8w1MIVGxu/mhNszF9aY0f+oix5TknD20Vlc4yNvffNj1bZYZPKLAQ04/fta1efPKSlSje/Dj84NJ9hYxVUN5Z4gRfpCOAFXuCFrwPpqqvOI6lz4XvD1xlVP/ACL3wJ5LV6wQQb4TkSp5xyiu21117J7Ze23DKz/zov3DYqPDOjf//+ybM4vvzlLye3dZoxY0YSXDz99NN27733rn+uRhit8vLy5DZT4UqOEKAce+yxSbgRwpVf/epXdtlll2V0G6rUyOdaL3XOY8aMScKZ4cOHJw8Yffvtt5NwJdwuK7wn/D31yuV882oozSEAAQhAAAKtkEA2wUbDECDbYOMX4wfbqQf02yyB8NDscVdOs/B8if5blNgD5460Lw3b9NaamSIMt8Aa+/Mymz5/TaYf2eR9D18wyvbaoftmPx+elRGuSgmvGyYMtWP36pNzr3QfzGZsWrRxJsXYWGZCKff38IND7uwK+ZN4Ucijm/u54UXu7Ar5k6pepMaEdYavnap+4AVe+BLIa/WCCDYWL16cPPfi2WefbRLmfvvtl9x2KjwgM7zCg8bDczjOP/98C7ee2m233ZKHWr777rvJP4d/H/7XtWvXDWr/7W9/s9NOO83ee++95FkegwcPtrKysuR2T+E2WDfddJONGjWqyeNJvSGXeg2fJxJuRbXjjjtaTU1NchVH+OfwnJHwgPH27duvP45czzfjE+GNEIAABCAAgSIgkM2P5w1vL9WrtL09dtGo5HZRm3s1vGKjsZCgpUONcDwNzyvXYWzsmJdX1tpxv5pub3y40sJtuQKLQX02vM1Vur4rq2ptzdq65D8+CQ8bb/i8j43f/05ZpY2dVGarqmq5YiPXQVT9HD84qI6c73HjhS9f1ep4oTpyvset6kWKCj9g40c6AniBF74E8lq9IIKN1PMm5s+f3yTMjYON8IG6ujp79dVXk2dzvPTSS0k4EB62fdJJJ9lBBx20wa2mGjaYNWtWcpVHuKrjk08+sZ122smOOOKI5BZRffv2bfJYNn5DLvXC7aWeeuopu+OOOyxcjRFCmb333jsJXcJD09u2bbvJceR6vlmfEB+AAAQgAAEIFCiBbIKNgCDTqxTC8zJ+dtdsu/O5cuvWuZ09duEo22XUhv9xRaj32ZK1dtQvp9sHs1Zb9y7t7LYzh9k3d+7RbNoVlbX2dlml1dTWN1qrem2dXfv4AgvhSjjOC8ZtZUP7dUw+s/OILpt94PlT/1hu46+ZkTzg/MKjBtpZ3+6f9iHqGze/6/ly+8kdszN67sgfXl1iP/jNrKQEz9hothJaBVR/kOIHB1/P8MKXr2p1vFAdOd/jVvUiRYX5BD/SEcALvPAlkNfqBRFs5JUgzSEAAQhAAAIQKDoC2QYbZfPW2CETpya3jNp5ZFd78LyR1rv0v1dUpgDOLl9rYydOtZkLq22HYV3sjxeMsj7dN3zfwmU1duJ1Myw8S6Jzx7Z214+G2367ND/UyGYQc3nGRsPPhNtmPXHx6OSZI5m8Gl6FccoB/WzS8YOsfbs2m3y0YY+OJW3tkQtH2e5f7JZJizjvYWPpy1n1Bym8wAt+iPJ1IF11vi/iM1foqOoFwUYcu1T9YJ3h64eqF75UolUn2IiGmkYQgAAEIAABCBQKgWyDjXAlxqQH5tm1jy1IEJywTx+74oTBSTCReoWrJSbcNDN5GHh4pXu+Rrgl06k3zLRn36lIPvvL8YPtmG/0yeiqh5Zkn0uw8dd/r7QjrpiWPNQ7PFfjmpOHpA0n0h1nw37hvG+cMNTG7t5rg/Ouqze77ZlFdtHdc5MrQjweTN5shmwsm42w0QKqG0u8wAuCDV8HCDbi81XtqDqPEGzEMU7VD9YZvn6oeuFLJVp1go1oqGkEAQhAAAIQgEChEMg22Ajn3TCUCP8crlb47j59bVj/jjb9szV227OLbE752gTR/rv0sFvPHGalndutRxYCgUvunZf8eB9eB/5PTzv6G72T50409erVrV1ypUi6qxya+my6v2cbbIRbW51166d2/ytLkkDmofNG2h7blmbVuuEzRdq1bWO7faGbHb93Hyvt0s6WrKixyS8stn9Oq0xqtsSD1LM6uEzfzMYyU1K5vU91Y4kXuY13pp/Ci0xJFdf78KK4xjvTs1X1InV+zCeZjnRu71P1Ay9yG+9MP6XqRabn18rfR7DRygeIw4MABCAAAQhAoPURyCXYCGcRbiM14aZZ9uoHKzZ7Untu391uOX1r23KLkg3e05wHe++7Uw+bfPZw69LgCpHmUM022JgyfbUdOmmqhatSDv5Kz+SZIOFWUdm+3vp4lZ1yw0ybu/jzACjdq1/PErv1jGG25/bZBSfZHktO72djmRO2jD+kurHEi4yHOKc34kVO2Ar+Q3hR8EOc0wmqepE6WeaTnIY94w+p+oEXGQ9xTm9U9SKnk219HyLYaH1jwhFBAAIQgAAEINDKCeQabITTClcvvPTuCrv5qYX29rRKq6quSx4AHh4SfsbBW9qY7btb2zQXYagGG+E2XJfeN9dufHKhhSstQsBy0K49cx7hVVW19uBrS+2B15bYh7OrEn4l7drY9sO62FF79rYjx/RKHmjeKl9sLH2HRXVjiRd4kY4AXuAFXvg6kK666jxCsBHHFVU/mE98/VD1wpdKtOoEG9FQ0wgCEIAABCAAAQhAoKgJsLH0HX7VjSVe4AU/YPs6UEg/YPN94euK6jxCsOHrRaq6qh98b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FAUBFZNMZv9S7OlT5vVriqKU3Y7yXbdzHodaDbkHLNuO7m1iVaYjaUvatWNJV7gBcGGrwMEG/H5qnZUnUcINuIYp+oH6wxfP1S98KUSrTrBRjTUNIIABCAAAQhAoOAJhFBjyh5mdVUFf6pRT7BtZ7Od3tAPN9hY+mqjurHEC7wg2PB1gGAjPl/VjqrzCMFGHONU/WCd4euHqhe+VKJVJ9iIhppGEIAABCAAAQgUPIEPx5mVP1jwp5mXE+x7pNm2D+SldYs1ZWPZYijTFlLdWOIFXhBs+DpAsBGfr2pH1XmEYCOOcap+sM7w9UPVC18q0aoTbERDTSMIQAACEIAABAqewOul3H7Ka5DDbam+utKrepy6bCx9OatuLPECLwg2fB0g2IjPV7Wj6jxCsBHHOFU/WGf4+qHqhS+VaNUJNqKhphEEIAABCEAAAgVPgI2D7xCrbxzwAz/4AdvXAX7Ajs9XtaPqfMI84mucqhcEG75epKqr+sH3hq8fql74UolWnWAjGmoaQQACEIAABCBQ8ATYOPgOsfrGAT/wg2DD1wGCjfh8VTuqzifMI77GqXpBsOHrBcFGHL6qXdS/N1S5/+e4CTbEB5DDhwAEIAABCECgFRHgBwffwVDfOOAHfhBs+DpAsBGfr2pH1fmEecTXOFUvCDZ8vSDYiMNXtYv694Yqd4IN8ZHj8CEAAQhAAAIQaH0E+MHBd0zUNw74gR8EG74OEGzE56vaUXU+YR7xNU7VC4INXy8INuLwVe2i/r2hyp1gQ3zkOHwIQAACEIAABFofAX5w8B0T9Y0DfuAHwYavAwQb8fmqdlSdT5hHfI1T9YJgw9cLgo04fFW7qH9vqHIn2BAfOQ4fAhCAAAQgAIHWR4AfHHzHRH3jgB/4QbDh6wDBRny+qh1V5xPmEV/jVL0g2PD1gmAjDl/VLurfG6rcCTbER47DhwAEIAABCECg9RHgBwffMVHfOOAHfhBs+DpAsBGfr2pH1fmEecTXOFUvCDZ8vSDYiMNXtYv694Yqd4IN8ZHj8CEAAQhAAAIQaH0E+MHBd0zUNw74gR8EG74OEGzE56vaUXU+YR7xNU7VC4INXy8INuLwVe2i/r2hyp1gQ3zkOHwIQAACEIhCoKa23v76r5V253PlNrB3iV114pCM+tbXm70/a7Xd8Wy5Pf/P5VZesS753IBeJbbXDj3spP372pe27mJt2jRerqk6px+8pY0e2KnJOht3WV1dZ+OvmWEvTKnI6Hw2ftMvxg+2Uw/oZy1Vp6mDWF5Za4+8vtQmv1BuE48bZHvt0L2pj+Tn7/zg4MtdfeOAH/hBsOHrAMFGfL6qHVXnE+YRX+NUvSDY8PWCYCMOX9Uu6t8bqtwJNsRHjsOHAAQgAAE3AnX1Zh/MWm13v7jYHnhtiVVV1yW9xu/b164+uelgI4Qhv354vl3z2AKrDcXSvNq1bWNnj+1vPzl8gJW0S59uVNfU2cT7P7PbnlnUrDrp+rdUINFSddIdY+D+ygcr7LdPLbK3Pl61nsHDF4wi2HCzv5UXVt848IOUr2CqfuAFXhB4+TpA4BWfr2pH1XmEYCOOcap+sM7w9UPVC18q0aq3qa8P/y0oLwhAAAIQgAAE5i+tsftfWWx3v7TY5pSv3QRIJsFGmFVvf3aRXfD7uckP8d27tLOjv97b9vh/pUm9l99dsT4sCeHG5ScMspP377fJFRfrauvt0vvm2W+fWph8rnPHtjZuTG/ba8fuVltbb8+9U2EPv77UQogSXmeN7W8XjhuY8ZUbof4/p1Xa0lW1GQ/8A68usSffWmY9urazRy8cbTuN6GItVSd1ECEHem9Gpd31fLk9+uay9aFSw4Mk2Mh4yArvjeobBzaWvk6q+oEXeJGOAF7gBV74OpCuuuo8kjoXvjd8nVH1Ay/wwpdAXqsTbOQVP80hAAEIQKC1ECivqLGDLp1qZfPWrD+kECZ8eWRX+8fUSgtXT2QSbEz7bI0dOqnM5i5ea/23KLEHzh1pXxrWZYPTnDK90o65arotWFZjw7bsaI9dPNqG9O2w0XtW26GTplpFZe1m67z50So76boZSZ3epe2TOtsN7eyCNIQ+R/6izP71aZWN3X0L++0PtraOJW2z7tVUnZffW2GHX162Qd3BfTtYn+4lFriFF8FG1tgL5wOqG0p+cIjjoKof/ODg6wde+PJVrY4XqiPne9yqXrDO8PUiVV3VD9YZvn6oeuFLJVp1go1oqGkEAQhAAAKtmUAq2Ji1oNr22amHnbhfX/vadqX2ydw1NnbiVFuycl1Gwcatzyyy8ybPSU71hglD7di9+qQ97eufWGCX3Tdvs++7+emFyVUfjdUJV4dc+/gCm/SHz+uknnvhwfnelxfbmbd8moQZD50/0r72nytQsu3VVJ1UsNGrtL0dOaa3fe+bfWx4/05227P/5UqwkS31Anq/+saBjaWvjKp+4AVepCOAF3iBF74OpKuuOo8QbMRxRdUP5hNfP1S98KUSrTrBRjTUNIIABCAAgdZMYGVVrb1TVmm7jOpqpZ3brT/U5AqFDION6pp6m3DTTHvib8tsYO8O9vjFo23EgI5pT7th3XF79k5CkPYNnrXx49tnJw/KDj/wP3bRKNt+6w2v+kgVDVdtHDapLOMrSnIZg/Dg7uN+Nd3e+HCljdmu1O756YgNGGVaM5M60+dXW0XlOtt+WJcNnj3SMDAi2MiUeAG+T33jwMbSV0pVP/ACL/gB29eBQvoBm+8LX1dU5xGCDV8vUtVV/eB7w9cPVS98qUSrTrARDTWNIAABCEBAkUA2wcbiFevskMum2kdzqmz3L3az+88ZmTxjI91r2ap1dvjl05LbK+00oqs9fMFI26Jb+/VvTQUbTd1iKpvjy5X/U/9YbuOvmZE8M6Sxq1Caqt+cOgQbTdEtkr+rbxzYWPqKquoHXuAFwYavAwQb8fmqdlSdRwg24hin6gfrDF8/VL3wpRKtOsFGNNQ0ggAEIAABRQLZBAcfz6myQyaWWbit1SH/3xZ2y+nDrGNJm7Snvbq6LgkLXphSYSMGdLKnLh1tW25Rsv69v35kvl3x4GfJP4fndHxz5x5p64SHeX/3mhnJ3zxuRRWeLXLKDTPtT39fbjsM62J/vGCU9en+3wAm0zFtbh2CjUxJF/j71DcObCx9BVX1Ay/wgmDD1wGCjfh8VTuqziMEG3GMU/WDdYavH6pe+FKJVp1gIxpqGkEAAhCAgCKBbIKNbN67rrY+eWbFA68uSfvg7ynT//vw8L137G53nTV8k9s/hdtnfe/aGfbSuyvcHh7+13+vtCOumJbc6uqSYwbaDw/pn9MwNrcOwUZO2AvvQ+obBzaWvk6q+oEXeEGw4esAwUZ8vqodVecRgo04xqn6wTrD1w9VL3ypRKtOsBENNY0gAAEIQECRQDZhRTbvDSwau91UeDD47c8uSh4gHm4Btce2pXbViYNtm0GdE4yfzK2yn905J3nuRbu2bezyEwbZyfv3szbpLxDJCX0IX86+fbaFB37336LEnrh4tI0a2CnrWi1Rh2Aja+yF+QH1jQMbS18vVf3AC7wg2PB1gGAjPl/VjqrzCMFGHONU/WCd4euHqhe+VKJVJ9iIhppGEIAABCCgSCCbsCKb9zYVbIS/19TW221/XmQT75+X/P/TvcIzPCYeN8iO3auPtW3BUCP0anjVyCkH9LNJxw/a4AHnmY5nS9Qh2MiUdoG/T33jwMbSV1BVP/ACLwg2fB0g2IjPV7Wj6jxCsBHHOFU/WGf4+qHqhS+VaNUJNqKhphEEIAABCCgSyCasyOa9mQQb4aqNt8sq7Sd3zLYPZq1Oi+8r23Szm74/NHlOR0u+Qu9L75trNz650Hp0bWePXjjadhrRJesWLVWHYCNr9IX5AfWNAxtLXy9V/cALvCDY8HWAYCM+X9WOqvMIwUYc41T9YJ3h64eqF75UolUn2IiGmkYQgAAEIKBIIJuwIpv3NhVshEDgrufL7fzfzUmu1uhV2t6OHNPbinmEDQAAIABJREFUdt+2W4LxjX+vtPtfWWIrVtda545t7cYJQ23s7r1a7FZU0z5bY4dOKrO5i9fawV/pabedGR6E3jbrIWypOgQbWaMvzA+obxzYWPp6qeoHXuAFwYavAwQb8fmqdlSdRwg24hin6gfrDF8/VL3wpRKtOsFGNNQ0ggAEIAABRQLZhBXZvLepYCM8EPz4q6dbVXWd7bdLD7vl9GHJlRMNX/OWrLVTb5hpb360Kgk3HjpvZPIsjpZ4Xf/EArvsvnnJ8zsmnz3cDtq1Z05lW6oOwUZO+AvvQ+obBzaWvk6q+oEXeEGw4esAwUZ8vqodVecRgo04xqn6wTrD1w9VL3ypRKtOsBENNY0gAAEIQECRQDZhRTbvra6ptwk3zbQn/rbMepe2t8cuHm3bDf38weArq2rtuF9Nt9f+tbLJh3Y37NmcKysajs38pTV25C/KLNQes12p3fPTEVbaecNQJZOxbKk6oRfBRibEi+A96hsHNpa+kqr6gRd4QbDh6wDBRny+qh1V5xGCjTjGqfrBOsPXD1UvfKlEq06wEQ01jSAAAQhAQJFANmHF9PnV9u2JUy1cSbH/Lj3szh8NT66kSPdaXV1n46+ZYS9MqbBRAzvZU5eOtr49SpK3fjynyg6ZWGblFTU2bs/edsOEoZt9aHfDgGRg7w72+MWjbcSAjs1Cfe/Li+3MWz5NaoTe4cHkubxaqg7BRi70C/Qz6hsHNpa+Yqr6gRd4QbDh6wDBRny+qh1V5xGCjTjGqfrBOsPXD1UvfKlEq06wEQ01jSAAAQhAQJFANsHG4hXr7JDLptpHc6ps9y92s/vPGWndu6S/0mHZqnV2+OXTbMr0yk3eO2X6ajt00lSrqKy18fv2tatPHtIouh/fPtsmv1C+yZUfufBeXvn51SJvfLgyeSD5YxeNskF9OmRdqqXqpBpzxUbWQ1CYH1DfOLCx9PVS1Q+8wAuCDV8HCDbi81XtqDqPEGzEMU7VD9YZvn6oeuFLJVp1go1oqGkEAQhAAAKKBLIJNhq7vdTG596w7sZXZTT2t43rrKutT66ueODVJS0SbDz1j+XJlSS1dfV24VED7axv98/pgeQtVYdgQ/H/ahyPWX3jwMbSUQ4zU/UDL/CCYMPXAYKN+HxVO6rOIwQbcYxT9YN1hq8fql74UolWnWAjGmoaQQACEICAIoFsgo1wfg1vv3TJMQPth4f0T3vaqYdqhz/+5gdb21F79l7/vkXLa+yQiVPtk7lrmrxqYnb5Whs7carNXFhtXxzc2Z64ZLT16d4+J9QNb4/Vf4sSe+Li0cltsrJ9tVSdhn25YiPbUSjQ96tvHNhY+oqp6gde4AXBhq8DBBvx+ap2VJ1HCDbiGKfqB+sMXz9UvfClEq06wUY01DSCAAQgAAFFAtkGG3MXr7WxPy+z6fPXJA/+vu9nI2ynEV03OPVw+6ljrppuC5bVpA0u6uvNLr1vrt345MLkcyfs08euOGHwJs/rCLeqCg8gf+6diuR9Z43tbxeOG5jTFRbh83/990o74oppVl1TlzxX45qTh2z22R6NjWVL1SHYUPy/GOdjVt84sLH0FUTVD7zAC4INXwcINuLzVe2oOo8QbMQxTtUP1hm+fqh64UslWnWCjWioaQQBCEAAAooEsg02wjne+Vy5nTt5TnI7p/Dw8HFjetteO3ZPTv/ld1fYA68tsarqOmvXto1dOX6wnbhf303QfLZkrR31y+n2wazVyd8G9+1gR3+9j+0wvEvyz+/NWJ08VyNc3RFe22/dxf5wzgjbqnf2z8MIn6+prbezbv3U7n9lSXLMD5030vbYtjTrIWupOhs35oqNrIeiMD+gvnFgY+nrpaofeIEX6QjgBV7gha8D6aqrziOpc+F7w9cZVT/wAi98CeS1OsFGXvHTHAIQgAAEWjuBXIKN8OP+rx+eb9c8tiAJN9K9Stq1sbMPHWBnH9rfwv8/3WvekrV26g0z7c2PVjWKac/tu9tN3x9qA3MMNULxhg8sP/grPe22M4dZx5K2WQ9PS9Uh2MgafXF8QHVDyQ8OcfxU9YMfHHz9wAtfvqrV8UJ15HyPW9UL1hm+XqSqq/rBOsPXD1UvfKlEq06wEQ01jSAAAQhAQJFALsFGOM9wO6mp89bYTX9aaC+/V2Hzl35+ZcWAXiW21w497PSDt7TRAzs1eduokIu89sGK5OqMtz5eZeUV65I6fXu0t92+0M3G79vXxmzf3dqmz0YyQt7w1lfhKpLJZw+3g3btmdFnG76ppeqka8wVG1kPR2F+QH3jwMbS10tVP/ACL9IRwAu8wAtfB9JVV51HCDbiuKLqB/OJrx+qXvhSiVadYCMaahpBAAIQgAAEIFDwBNg4+A6x+sYBP/CDHyp9HSikHyr5vvB1RXU+wQu8aIwAfuAH6wxfBwppnRGflEtHgg0XrBSFAAQgAAEIQKAoCbCh9B121R+iUlTwAz/4wcHXgUL6wYHvC19XVOcTvMALgg1fBxqrzvdG/ti35s6qXrRmplkcG8FGFrB4KwQgAAEIQAACEGiUAD84+AqivnHAD/wg2PB1gGAjPl/VjqrzCfOIr3GqXvAfUPh6kaqu6gffG75+qHrhSyVadYKNaKhpBAEIQAACEIBAwRNg4+A7xOobB/zAD4INXwcINuLzVe2oOp8wj/gap+oFwYavFwQbcfiqdlH/3lDl/p/jJtgQH0AOHwIQgAAEIACBVkSAHxx8B0N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DIP4FVU8xm/9Js6dNmtavyfzzKR9Cum1mvA82GnGPWbSfdM+EHB9+xU9844Ad+EGz4OkCwEZ+vakfV+YR5xNc4VS8INny9INiIw1e1i/r3hip3gg3xkePwIQABCEAgvwRCqDFlD7O6qvweR6F1b9vZbKc3dMMNfnDwNVJ944Af+EGw4esAwUZ8vqodVecT5hFf41S9INjw9YJgIw5f1S7q3xuq3Ak2xEeOw4cABCAAgfwS+HCcWfmD+T2GQu3e90izbR/QPDt+cPAdN/WNA37gB8GGrwMEG/H5qnZUnU+YR3yNU/WCYMPXC4KNOHxVu6h/b6hyJ9gQHzkOHwIQgAAE8kvg9VJuP+U1AuG2VF9d6VXdty4/OPjyVd844Ad+EGz4OkCwEZ+vakfV+YR5xNc4VS8INny9INiIw1e1i/r3hip3gg3xkePwIQABCEAgvwTYWPryV10g4gVeNEYAP/CDYMPXAYKN+HxVO7LOUB053+NW9YJgw9cLgo04fFW7qH9vqHIn2BAfOQ4fAhCAAATyS4AfKH35qy4Q8QIvCDZ8HWisOt8b+WPfmjvjRWsenfwdG17kj31r7qzqBcFGHKtU/WB/4uuHqhe+VKJVb1NfX18frRuNIAABCEAAAoVCgAWi70iqLhDxAi8INnwdINjIH1/VzswnqiPne9x44ctXtbqqFwQbcYxT9YP9ia8fql74UolWnWAjGmoaQQACEIBAQRFggeg7nKoLRLzAC4INXwcINvLHV7Uz84nqyPkeN1748lWtruoFwUYc41T9YH/i64eqF75UolUn2IiGmkYQgAAEIFBQBFgg+g6n6gIRL/CCYMPXAYKN/PFV7cx8ojpyvseNF758VaurekGwEcc4VT/Yn/j6oeqFL5Vo1Qk2oqGmEQQgAAEIFBQBFoi+w6m6QMQLvCDY8HWAYCN/fFU7M5+ojpzvceOFL1/V6qpeEGzEMU7VD/Ynvn6oeuFLJVp1go1oqAu/0fz58wv/JDlDCEAAAv8hMGDqVrBwJDB/9GeO1f1K44Uf21BZ1YsUFfzAj3QE8AIv8MLXgXTVVecTvi98XVH1gnWGrxep6qp+8L3h64eqF4HKgAEDfOFEqE6wEQFysbQg2CiWkS6O8+zatat17tzZ2rZta23atMn4pOvq6mzt2rVWWVlp69atSz7Xvn1769Kli3Xo0CH5/29cr7a2NnlvVVVV8r9cX031CccW+qxZs8ZWr15t9fX1aVu1VJ1wnuG8O3XqlJx3YNnw1fB4Ai+1FwtE3xFTXSDiBV40RgA/8IMfsH0d4Afs+HxVO7LOUB053+NW9YJgw9cLgo04fFW7KH9vEGyoWsdxQwACEIAABJpLgEt6m0uw8c+rXtKLF3jRGAH8wI90BPACL/DC14F01VlnxGeu0FHVixRb5hNfy1T9wAu88CWQ1+pcsZFX/DSHAAQgAAFZAiwQfYeOjYMvX9Xqql7wg0Mc41T9YD7x9QMvfPmqVscL1ZHzPW5VL1hn+HqRqq7qB+sMXz9UvfClEq06wUY01DSCAAQUCfz49tk2+YXyjA591MBO9tSlo61vj5JN3l9TW28vvbvCbnl6ob07Y7WtWF1r7dq2saH9Oth+u/S0E/fra8P7d8yoT2NvCn3++q+V9vsXy+2tj1dZecXnt8Ma0KvE9tqhh520f1/70tZdrKm7a7VUnXC3q/dnrbY7ni235/+5fJPjOf3gLW30wE5NHk+zwXgUYIHoQfW/NVUXiHiBF40RwA/8SEcAL/ACL3wdSFeddUZ85godVb0g2Ihjl6ofrDN8/VD1wpdKtOoEG9FQ0wgCEFAjUFVdZydeN8Oefacio0PfXLAxc2G1ff+mWfb3T1Zttk5JuzZ28dED7ZRv9bPw/8/llUmfEKZ8d98+NvHYQda544bPvEj1bKk61TV1NvH+z+y2ZxZZbV3653mE4zl7bH/7yeEDcj7vXFi1yGdYILYIxs0WUV0g4gVeEGz4OtBYdb438se+NXfGi9Y8Ovk7NrzIH/vW3FnVC4KNOFap+sH+xNcPVS98qUSrTrARDTWNIAABNQKVa+rs+Kun21/eW2GD+oQrK3o0+uN7z27t7bQD+1lp53brT/WzJWvtqF9Otw9mrU7+3bZDOtsx3+hjw/p3tLU1dfbcOxX28OtLLVwhEX7kv3L84OTqjWxfG/cZ3LeDHf31PrbD8C6b9Am1J3yrn1123KBNzqel6qyrrbdL75tnv31qYXIqIUQZN6a37bVjd6utrd/gvMPfzxrb3y4cN1Dryg0WiNlqmt37VReIeJHdOGf7blUv+MEh25HO7f2qfvC9kdt4Z/opvMiUVHG9Dy+Ka7wzPVtVL1hnZDrCzXufqh+sM5o37k19WtWLps5L5O8EGyIDxWFCAALxCZRX1NhBl061snlrbNyeve2GCUOtfRZXU4Qf9y+8e25yxUJ4nXJAP7vs2IHWsWTDKyWmTK+0Y66abguW1diIAZ3ssYtGJUFKpq8Qipx166d2/ytLGu3zyvsr7OTrZ9qSleuSoOGxC0fZrtt0W9+mpeqEglOmr7ZDJ021ispa679FiT1w7kj70rAuG5zSmx+tspOum5Gcd+/S9vbYxaNtu6GdMz3t/L+PBaLvGKguEPECLxojgB/4kY4AXuAFXvg6kK4664z4zBU6qnqRYst84muZqh94gRe+BPJanWAjr/hpDgEItGYCc8rX2iETp9qshdU2ft++dvXJQ7I63Onzq+3bE6favCVrbYdhXeyPF4yyPt3bb1IjPIfi0vvm2o1PLkyu2gghwN47ds+4178+rbKxE6cmgcUe25baPT8dYT27/veqkVSh0OfaxxfYpD/MS/7V+UduZT85bMD6Pi1VJxS8+emFdsHv5ya1QyB07F590p53w+P5xfjBduoB/TI+77y/kQWi7xCwcfDlq1pd1Qt+cIhjnKofzCe+fuCFL1/V6nihOnK+x63qBesMXy9S1VX9YJ3h64eqF75UolUn2IiGmkYQgIAagYY/9Ofyo/urH6y0wy8vS54vEa7WCLeZ2tzr+X9W2LgrpyV/zrbXk28ts+9eMyP57OUnDLLTDtxys33eKau0sZPKbFVV7SZhTUvVCc1TD13vFa7EuGiUbb/1hldrpA4wXLVx2KQyC8/jyCU8yqtTLBB98asuEPECLxojgB/4kY4AXuAFXvg6kK4664z4zBU6qnpBsBHHLlU/WGf4+qHqhS+VaNUJNqKhphEEIKBGoGEw8buzh9v/7rZFVqdQXVNvK1avSz7TtVM767KZh3WHv7/83ookBAmvbIONW59ZZOdNnpN89uELRtleO2z+ao+GYc3xe/exa08Zuv65Fi1Vp2Gw0dQtphoeD8FGVnoV/ptVF4hsHHzdVPWCHxx8vUhVV/WD7w1fP/DCl69qdbxQHTnf41b1gnWGrxesM+LwVe2i/r2hyv0/x02wIT6AHD4EIOBHoOFVFE0FBs09il8/Mt+uePCz5FZUk88ebgft2rO5JdN+vuEVEhvfiiqbhk3VSZ1PqBlurfXNnXukLd/wKpFsA51sjtflvfwQ5YJ1fVHVBSJe4EVjBPADP9IRwAu8wAtfB9JVZ50Rn7lCR1UvCDbi2KXqB+sMXz9UvfClEq06wUY01DSCAATUCKSuYAhXHfz6pCH2+ocr7c//t9zmL61JTmVov472na/1spP372t9e5TkfHrhWRxHXFFmMxdW284ju9qD541MHqbd0q+Gz/IIDzB/5MJRtvsX//vw8Ez7ZVKn4cPDw/NC7jpruJV23vC5Hyurau17186wl95dwcPDM4VfTO9TXSCycfC1VNULfnDw9SJVXdUPvjd8/cALX76q1fFCdeR8j1vVC9YZvl6wzojDV7WL+veGKvf/HDfBhvgAcvgQgIAfgcvum2fXP7GgyQbdu7Szm0/f2vbfpef62zo1+SEzW7Zqnb04ZYVddM9cW7S8Jvlx/66zh9vX/l9pJh/P+j0fzq5Kbne1YFmNHfyVnnbbmcMsBBzZvjKpE8KP259dlDxAPDxjJDzU/KoTB9s2gzon7T6ZW2U/u3OOvfHhyuQqlfBskJP375cVv2yPu8Xfzw9RLY50g4KqC0S8wIvGCOAHfqQjgBd4gRe+DqSrzjojPnOFjqpepNgyn/hapuoHXuCFL4G8VifYyCt+mkMAAq2ZQOoB2KljHN6/o+25fXfrWNLG3p+52v5vaqXV1NYnf+7csa09dN7I5Af8zb1WV9fZ+Gtm2AtTKjZ5y7ZDOifhyOYest1cTuHqiFNvmGnPvlNhPbq2sz+eP8q+PKpr1mWzqRPY3PbnRTbx/nnrOW3cMIRCE48bZMfu1cfatsn6cPL7ARaIvvzZOPjyVa2u6gU/OMQxTtUP5hNfP/DCl69qdbxQHTnf41b1gnWGrxep6qp+sM7w9UPVC18q0aoTbERDTSMIQECJQF292b0vL7a7X1psS1eusxtPG2q7f7F0gysKwpUPZ9w8K7mVUniN2a7U7vnpiE1uuZQ6780FGyXt2tj+X+5pFx+9lY0Y0KnFMYWA4ZJ75totf16U1L7wqIF21rf7Z311RLZ1wlUbb5dV2k/umG0fzFqd9ry+sk03u+n7Q13Ou8VBblyQBaIvYtUFIl7gRWME8AM/0hHAC7zAC18H0lVnnRGfuUJHVS8INuLYpeoH6wxfP1S98KUSrTrBRjTUNIIABAqRwLwla+2IK6bZR3Oqkts6NfbcinW19fbPaZW2dFVtgmLJihp78q3l9sr7K5IrGsJVH3f9aLjtt0v6B23nwm/jW0Ltv0sPu/XMYZsNXzbXI9s64f13PV9u5/9uTnJuvUrb25Fjetvu237+TI83/r3S7n9lia1YXZuc940ThtrY3XtlHbbkwqTFPsMCscVQpi2kukDEC7wg2PB1oLHqfG/kj31r7owXrXl08ndseJE/9q25s6oXBBtxrFL1g/2Jrx+qXvhSiVadYCMaahpBAAKFSiA8hyM8jyO8wrMiTjtwy6xOdcr0SjvmqunJsy/6b1FiD18wysKtqZr7CuHCY28utTNu+dSqquuS21z94ZwRtlXvDlmVzqVOuIrl+KunJ31DUHPL6cOSW2A1fIVQKNwe682PVmV0K6+sDjrGm1kg+lJWXSDiBV4QbPg6QLCRP76qnZlPVEfO97jxwpevanVVLwg24hin6gf7E18/VL3wpRKtOsFGNNQ0ggAECpVA+GH+sEllVl1TZ+P37WtXnzwk61N94m/L7KTrZyYP2v7hIf3tkmMGZl12Te0UAAAgAElEQVRj4w88906Ffe+6GetDjXCbrCF9sws1Qs1s64TncBz3q+n22r9WJkHNExePtlED099i61+fVtnYiVNtycp1zXqgebNh5VKABWIu1DL/jOoCES8yH+Nc3qnqBT845DLa2X9G1Q++N7If62w+gRfZ0Cqe9+JF8Yx1Nmeq6gXrjGxGOff3qvrBOiP3Mc/kk6peZHJuAu8h2BAYJA4RAhBo3QQa/jifa7Axp3ytHTJxqs1aWG377tTDJp893Lp0bJvziYeHm4+7ctr6q0AeOHekfWlYl6zr5VLn4zlVdsjEMiuvqLFxe/a2GyYMtfbt0j8ZvLqm3ibcNNNCsDOwdwd7/OLRNmJAx6yPMy8fYIHoi111gYgXeNEYAfzAj3QE8AIv8MLXgXTVWWfEZ67QUdULgo04dqn6wTrD1w9VL3ypRKtOsBENNY0gAAElAuGqgzVr66xNmzbJLZTCA74393qnrNLGTiqzVVW1G1yxMX1+tZV9tib52M4juli/niWbrRFCgIMunWpl89Y0O9jIJYxId2C51pkyfbUdOmmqVVRuyGNzJ//j22fb5BfKrXdpe3vs4tG23dDm34YrimssEH0xqy4Q8QIvCDZ8HWisOt8b+WPfmjvjRWsenfwdG17kj31r7qzqBcFGHKtU/WB/4uuHqhe+VKJVJ9iIhppGEICAEoHw4Ouf3DG7yQeCh3P6w6tL7Ae/mZWcXsNnbNz6zCI7b/Kc5N//5gdb21F79t4sghCCfHviVAvPnWjOFRufLVlrR/1yun0wa7V179LObjtzmH1z5+wfRt6cOg2vYGnqio3wQPUzb/nUHnh1CcGG0v+BxDhW1QUiGwdfO1S94AcHXy9S1VX94HvD1w+88OWrWh0vVEfO97hVvWCd4esF64w4fFW7qH9vqHL/z3ETbIgPIIcPAQj4EGh4FcYpB/SzSccPSns7pdXVdTb+mhn2wpSKTUKQhs/eOPgrPZOQoWNJ+ttLtcQzNhYuq7ETr5ux/mHcd/1oePLg7mxfza2zaHlNclutT+ausREDOtljF42yQX3SP9tjdvna5BkbMxdW2xcHd7YnLhltfbq3z/aQ8/N+fojy5a66QMQLvGiMAH7gRzoCeIEXeOHrQLrqrDPiM1foqOoFwUYcu1T9YJ3h64eqF75UolUn2IiGmkYQgIASgYaBReeObe3GCUNt7O69rE2DO1LV1Zvd9swiu+juuclDv8dsV2rhAd2lndslp7q88vOHaL/x4Upr17aN/fz4QRZCkrYb3dUqXK1x/K+n20dzqpLbXj164WjbaUR2z8MIt8469YaZ9uw7FRaO95fjB9sx3+izwfFmwr8l6tTXm11631y78cmFScsT9uljV5wwODmuhq9wq6rwfI3wcPLwOmtsf7tw3MCsjzmT83J5DwtEF6zri6ouEPECLxojgB/4wQ/Yvg7wA3Z8vqodWWeojpzvcat6kaLCOgM/WGf4OlBI64z4pF"/>
          <p:cNvSpPr/>
          <p:nvPr/>
        </p:nvSpPr>
        <p:spPr>
          <a:xfrm>
            <a:off x="4083280" y="3016239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 descr="data:image/png;base64,iVBORw0KGgoAAAANSUhEUgAABjYAAAPWCAYAAABDXKGBAAAgAElEQVR4Xuzdd5xeVZ0/8G8a6b0QUkkVXBEQC4sKu2ChuRhEQBBZpCuCgKs0EbIBUQSkKAgCCoLBRbCAUkSFH7ruCtJ2UTJpJARSCCG9TCb5vc5lJz4zmck8M/M88+TOvO/rlZeYufeU9znwx/nMOafT5s2bN4eHAAECBAgQIECAAAECBAgQIECAAAECBAgQIJADgU6CjRyMkiYSIECAAAECBAgQIECAAAECBAgQIECAAAECmYBgw0Q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PQ7oKN9evXxwMPPBDf//734w9/+EOsXLkyDjjggDjxxBPj4x//ePTs2XOrwdm0aVM8/vjjceONN8Zjjz0W1dXV8f73vz9OOumkOPTQQ6N79+4NDujcuXPj+uuvjwcffDBeeuml2HPPPePII4/M6ho6dGizJ0FLyqvf327dumX9Pf3002O//faLzp07l6y/ze6QDwgQIECAAAECBAgQIECAAAECBAgQIECAQIkF2lWwsXr16vjyl78c3/3ud6Nv376xxx57ZFzPPvtsFnB87nOfi29+85vRu3fvLYw1NTXxox/9KL7whS9k7+y9996RwoHaby644IJIfwq/qS3ztNNOi//6r/+Kt73tbTF69OioqqqKl19+OT7ykY/EDTfcEJMmTSp6uFJ9zS0vhRqpPxdffPGW/qZQ5k9/+lP2/y+//PKszK5du7a6v0V3xIsECBAgQIAAAQIECBAgQIAAAQIECBAgQKCMAu0m2Ni4cWNcddVVcd5558Vxxx2XLfgPHz48o5s9e3aceeaZ2c6KtJMj7aiofdKujmOPPTZ79zvf+U7stddedb554okn4uabb46jjz56yzdLliyJU089NX7zm9/ENddcE8cff3wWHqRg5corr4xLL700zjjjjKwNDe0QqT+eLS1v+vTpccopp8S+++6btX3s2LGxefPmeOqpp7KgZuHChXHXXXdlu09a098yzj9FEyBAgAABAgQIECBAgAABAgQIECBAgACBZgm0m2Djf//3f+OTn/xkFlDceeedMXLkyDoQ//3f/50dRZVCjH//93+PHj16RNrxkHZ4XHfddfHTn/40Dj/88DrfPP/881mgscsuu8Stt94aAwcOzH5+3333xSc+8YksLEnhReFRVStWrMhChUcffTR+9rOfxXvf+94mB6Ql5S1btiwLaNLujIbqeeSRR+KII46IE044YUsbW9rfJjvgBQIECBAgQIAAAQIECBAgQIAAAQIECBAg0EYC7SbY+N73vpcdu3TTTTdluymKedKxUcccc0zssMMO2c6GESNG1PlszZo1cdZZZ2U7PX75y19muzk2bNiQ7QpJOzVSePDhD394q6ruuOOObBfH1VdfHWefffY2m9LS8p5++un42Mc+Fh/60Iey3Rrp6KnCJ+0CSX1Lfbj77ruz3Rwt6W8xjt4hQIAAAQIECBAgQIAAAQIECBAgQIAAAQJtJdAugo1169bFueeeG/fff/+WAKIYwLTbId2HcdRRR8W1114bvXr12uqztLsj3WGR7uFIuz3STol01NW8efPiJz/5Sbabo/6Tjrf6wAc+kAUsKQDZ1nFULS3vnnvuyXaTfO1rX8v+dOrUqU4z1q5dm4UqKfB58skns+OoWtLfYhy9Q4AAAQIECBAgQIAAAQIECBAgQIAAAQIE2kqgXQQbteFA+t+0OyHdM5GOl0pHPL3xxhvZon46Nirtrii8SPsXv/hFHHbYYVkAcMUVV2Q7N+o/aSfHpz/96Zg6dWp89atf3bLrIb1XuxOi/jcvvfRSFpakY7HS94MHD250PGt3UTS3vBSYnHPOOdvcFVI/lGlJf9tqIqqHAAECBAgQIECAAAECBAgQIECAAAECBAgUI9Augo2lS5dmuylqamqyuy9SSJGeSZMmxapVq7KdCum54IILsj+9e/fO/n/90KIhsPrvFBNaFPNObV3FvNvQO/VDi4baXv+dlvS3mEnkHQIECBAgQIAAAQIECBAgQIAAAQIECBAg0FYC7SLYmDlzZnYsU7p3It01kY6OOv3007MAI+3eSH//xS9+MdIRUTfffHOcdNJJ2dFNLVnob2kQ0diAtrQ8wUZb/SuiHgIECBAgQIAAAQIECBAgQIAAAQIECBDYngTaRbBRe5zTH//4x+yujcsuuyy6d+9ex/mJJ57Iwo+99947br311hg4cKBgo4GZWEzY09gETgGShwABAgQIECBAgAABAgQIECBAgAABAgS2X4G99tpr+21ckS1rF8FG7VFUDz/8cDzyyCPZXRr1nyVLlsQxxxwT6X/Txdtve9vb4tFHH80uDz///PMj7YDo0qXLVt/VLvRffvnl2XuvvvpqduxVetLPRowYsdU3tbswRo0aFXfeeWcWojT2tLS8dCn4aaedFjfddFN2SXlDT+2ujunTp2d3frSkv0XOo+w1wUZztLxLgAABAgQIECBAgAABAgQIECBAgACBthcQbLS9eYM1rly5Mj7/+c9nIcKTTz6ZXRZe/1mzZk2cddZZ8ec//3lLsJHu3kjBRlr0v/baa6NXr15bfVf/yKfai8rnzZsXP/nJT2KXXXbZ6pt05NUHPvCBLHBIl3z37NmzUamWlpfCmbQD5Wtf+1r2Jx2tVfisXbs2uxQ9BSC1Ji3p73YyxJpBgAABAgQIECBAgAABAgQIECBAgAABAgQygXaxYyNdGv7Vr341vv71r8ePfvSjLTsqCse4dsdGChLSDoaJEydG7RFWO+ywQ4O7L2oDk9/85jfxy1/+MlKStWHDhjjvvPOywKKx3SG1uymuvvrqLFzY1tPS8tLuiI997GPxoQ99KL7zne9kd4sUPrU7QVL5d999d4wdO7ZF/fXvCQECBAgQIECAAAECBAgQIECAAAECBAgQ2J4E2kWwkUAfe+yxmDJlSvbn+uuvj379+tVxTiHEEUccEZ/4xCfihhtuyC4WX79+fXz5y1+O6667Ln7605/G4YcfXueb559/PtsVkXZl1N7LkV647777snLOPPPM+OY3v1nnPo8VK1bEF77whezYp5/97Gfx3ve+t8nxbkl5KaA58cQTI+3CaKie2v6ecMIJW9rY0v422QEvECBAgAABAgQIECBAgAABAgQIECBAgACBNhJoN8FGbaBwxx13ZDsqUmCR7rbYvHlzPPXUU1nY8OKLL8a9996bHT9V+6Rjo9KdGcOHD88CkXe/+93ZsU6zZ8/OgosHH3xwq10gafdHOmYq7eRIOzc+/elPZ+HG6tWr48orr4xLL720qGOoatvQ0vLSzpNTTjkl9t133yycGT9+fJ3+puOy0jvp563pbxvNRdUQIECAAAECBAgQIECAAAECBAgQIECAAIEmBdpNsJF6mo6WSndtpDBi0KBBsfvuu0e6ayLtakhHNaXjqtLRUF27dt0Cs3HjxuwC7gsuuCDS0VN77713dOvWLZ599tns/6e/T3/SDo/C5z//8z/j9NNPj+eeey67iHz06NFRVVWVtSEFJ2lXyKRJk5ocgNoXWlJeClLSpebpT+rfHnvsEdXV1Vv6m/4+XTBeiv4W3REvEiBAgAABAgQIECBAgAABAgQIECBAgACBMgq0q2AjOaXF/rRL4cc//nF2PFUKOA477LA4+eST433ve1907tx5K85NmzbF448/HjfeeGP2TQoH0gXkJ510Uhx66KF1jpoq/Hju3LnZLo8UpLz00kux5557xpFHHpkdETV06NBmD1tLykvHSz3wwAPx/e9/P9LukxTKHHDAAVnost9++5W0v83ukA8IECBAgAABAgQIECBAgAABAgQIECBAgECJBdpdsFFiH8URIECAAAECBAgQIECAAAECBAgQIECAAAEC25GAYGM7GgxNIUCAAAECBAgQIECAAAECBAgQIECAAAECBLYtINgwQ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gQIEMiNgGAjN0OloQQIECBAgAABAgQIECBAgAABAgQIECBAgIBgwxwgQIAAAQIECBAgQIAAAQIECBAgQIAAAQIEciMg2MjNUGkoAQIECBAgQIAAAQIECBAgQIAAAQIECBAgINgwBwgQIECAAAECBAgQIECAAAECBAgQIECAAIHcCAg2cjNUGkqAAAECBAgQIECAAAECBAgQIECAAAECBAgINswBAgQIECBAgAABAgQIECBAgAABAgQIECBAIDcCgo3cDJWGEiBAgAABAgQIECBAgAABAgQIECBAgAABAoINc4AAAQIECBAgQIAAAQIECBAgQIAAAQIECBDIjYBgIzdDpaEECBAgQIAAAQIECBAgQIAAAQIECBAgQICAYMMcIECAAAECBAgQIECAAAECBAgQIECAAAECBHIjINjIzVBpKAECBAgQIECAAAECBAgQIECAAAECBAgQICDYMAcIECBAgAABAgQIECBAgAABAgQIECBAgACB3AgINnIzVBpKgAABAgQIECBAgAABAgQIECBAgAABAgQICDbMAQIECBAgQIAAAQIECBAgQIAAAQIECBAgQCA3AoKN3AyVhhIgQIAAAQIECBAgQIAAAQIECBAgQIAAAQKCDXOAAAECBAgQIECAAAECBAgQIECAAAECBAgQyI2AYCM3Q6WhBAgQIECAAAECBAgQIECAAAECBAgQIECAgGDDHCBAgAABAgQIECBAgAABAgQIECBAgAABAgRyIyDYyM1QaSgBAgQIECBAgAABAgQIECBAgAABAgQIECAg2DAHCBAgQIAAAQIECBAgQIAAAQIECBAgQIAAgdwICDZyM1QaSoAAAQIECBAgQIAAAQIECBAgQIAAAQIECAg2zAECBAgQIECAAAECBAgQIECAAAECBAgQIEAgNwKCjdwMlYYSIECAAAECBAgQIECAAAECBAgQIECAAAECgg1zgAABAgQIECBAgAABAgQIECBAgAABAjkR+O1zK+KIy6qKbu29F06K/Xfv1+T7b66uiZ8++Ubc/uiSmHrcqKK+qV/ops0RL8xdEz//z2Xxm2eWx6yF66PXDp3j/osnxzvG9myyDS154bFnV8RnrpoVa9dvisF9uzZZV3XN5kjf3PTgonh29ppYsaYmunTuFGOH7RAf3WtAnPjRoTF+ePcmm7J5c8Tzc9fE9x9aEo/85c1Ysnxj9s1Og7rF/rv3j5MOHBrv3LlXdOrUZFFeaIGAYKMFaD4hQIAAAQIECBAgQIAAAQIECBAgQIBAJQRue2RJfOn784quelvBRgoDfv/CivjuA4vjT39bFTUpmYiIYsOQwkb890ur4iu3zY/n5qyp07ZiwoaiO1PvxUXLquPoK2ZuqbOpuuYsWh+fu2Fu/NdLqxqtsluXTnHxMSPjlIOHRfrnhp4Ujnzr3tfi6vsXbjGr/14KS86ZMjy+dMROjZbT0n77LkKwYRYQIECAAAECBAgQIECAAAECBAgQIEAgJwI3PrgoLvzhK9G9W+f42PsGxJB+XbfZ8uMOGBK7jv77bomUXTw3e3WkgOS+Py7LdjrUf5oTbKSdC3f97vX4yu3zt5SVAoH3TO4dH3xH39hjfO/Ye5c+0b93l5IKp3qnTV8Q19y/cEu52wo2Xl26IT71jVnZjpL0vH1Mzzj2n4fEuOHdY0P1pnj46eVx75NvRAotUihxxQmjs90b9Z9U7y0PLc7GIAVB/Xp1iWP+aXC8/x/6Zq/+9tkVMf2JpZlFKuey40fFyQcOs3OjpKMv2Cgxp+IIECBAgAABAgQIECBAgAABAgQIECBQPoFzb5mXHRe1847d4+cXT47RQ3doVmUNHWWVyhjSr1s8M2t1VlZzgo0UCHz227OzhfwUaJx+6I7xpcOHR5+epQ0y6nfyDy+ujCO/PrNOMNNYsLGxZnNcdMcrcfOvF2fFnHLQsLj00yOzcKjwSf0/9puzYuGy6piwU4+4/6uTYtSQur4zX10Xh0+rilde3xDDB3aL6edNjHeO69VoOeN27J4djzWmmePUrEHtgC/bsdEBB12XCRAgQIAAAQIECBAgQIAAAQIECBDIn0BaoD/zppdj+uNLY9LIHvHAJZNjaP9uzepIbbAxqG/XOGrfwfHZjwyJ8cN7xM0PLY7zb5/frGBjwdINceTlM+Ov89dGz+6d45Yzx8VB7x5Q9t0J6T6Q466cFSncSHd3dO7cKZ6fs6bROzZmvbY+Pj51RqT27j6uV/zHhZMa3OmSdmNcctcrcf0vFmW7LVJoccAede8n+d6v/+503Wlj49P7D2nQ/9qfL4xL71qQ/Wxb7zVr8Ly8RUCwYTIQIECAAAECBAgQIECAAAECBAgQIEAgBwJr1m+KE66eHY8+szw+vGf/uP2c8dGre91dB011Iy3yL1+9MXYb16vO3Q+FC/bF7tioXbxvyyOXUvhwzc8WxrQfL8jClNvPHh+3PrwkM2lsx8bjL6zMLlxPR0el3RrpmKnGnkf+sjy7tyM9Xz9hdJx60LAtr66v3hyn3TAnuxx95OAd4mcXT44JOzV80fj/vLw2pkydEUtXboyj9xuchRtdG7mzo6kx8/OtBQQbZgUBAgQIECBAgAABAgQIECBAgAABAgRyIPD6io1x2KUzsh0SpV4sb26wkdryycuqsou73zWxd9xz/sQsWCj381TV6vjk5VWxfHVNnD1leJz98eFx4rfnbDPYSIHEijUbs6b17tFlm2FQ4VFd9YONQv99du0Td39lYnbHRkPPslUb44jLZmbHe+05oXfce+HEGNin/D7l9t9eyhdsbC8joR0ECBAgQIAAAQIECBAgQIAAAQIECBDYhsCiZdVx6CUzYtZr6+KEDw+Nq04eUzKv5gYbf/zrqvjEtKpYX70pvnbsyDjrsOEla0tjBa1cWxOfvWZ2PPbsiuxIqXRUVN9eXbbsYtnW5eHFNu5bP30tLr/n1ewoqrQj5tD3Dtjy6d/mr43DplbFkuXVcdg/DoybzhgX3bt1arDowt016b6OdGzYjgObd2xYsW3uiO8JNjriqOszAQIECBAgQIAAAQIECBAgQIAAAQK5Eyg83uj8o0ZE/15d4o7HXo+qBeuiumZztntg/937xVkfHx7v3LlXs+66aG6wceODi+LCH76SXcD904smZRdpp7/71Z/fjNfeqM6CgYkjumcBzDH/NLjVl4mnI6hSGy/4wfzsCKo7zp2Q3X9RGCC0NthIx3QdeXlVzFm0vsFdKIX+TQVLhfehtLZduZuobdBgwUYbIKuCAAECBAgQIECAAAECBAgQIECAAAECrRUo3CWxrbJSqJDukrj4mBFZ8FDM05xgI4UMZ9/8chaqjB66Q0zZZ1Dc8tDiWLt+U4NVTRzRI3547vjYdXTPYprS4DvpcvB098XCZdVx2sHD4tLjRmV3hJQi2EjHRv3mmRXx1TtficVvVmdHat12zvj44D/0rdOW5gQb6cNzb5kXtz+6pNG7P1qM4cMQbJgEBAgQIECAAAECBAgQIECAAAECBAgQyIFA4f0Pqblph0a6RHxo/66xZPnG7J6JFWtqtvQk3UFx0dEji9q50ZxgozBMKGR7+5iecew/D4lxw7vHc7PXZIv6KShIz24794off2VCjBi8Q7OlU32nXDcn2w2SwpGfXDAxu7w7PS0JNhprfyov9eHGM3bO2lv/EWw0e+jK9oFgo2y0CiZAgAABAgQIECBAgAABAgQIECBAgEDpBNJF1Ffe+1r894zV2Z0Wpxw0tM6OjHTfxY0PLo7Lpr8aNZs2R//eXeK+iybHnhO2XqSv36rmBBur122Kz1w1K3733IqsmHQ01LdPGRuf+MCg6Fxw5US64Pu0G+bEw08vz95rTtBS2L5bH14S590+P7p26RS3fnFcHPyev997UcpgI+0AOfDdA7KdLuleDMFG6eZuqUsSbJRaVHkECBAgQIAAAQIECBAgQIAAAQIECBCokEC6ayPdQ5HCgPSkACRd7t3U05xgI12enS4xT3d7pGOvLjt+VJx84LAGd4bMfHVdHD6tKl55fUO8bVSP+PnFk2PYgOIv0S78Pt3Vcc2pY7MjqGqflgQb6f6Lv8xcHW+semt3y9IV1fGLP70Zv39+RXZXSQpqbvvi+PjoXv3rsNmx0dQsarufCzbazlpNBAgQIECAAAECBAgQIECAAAECBAgQKLvAM7PWxOHTZirG8kwAACAASURBVETaMfHPu/fLLtru3WPbd220NNhIOxseuGRy7Diw4bCi8BLt2ovG99m1T1EGaQfK574zN+7/47IYt2P3uP/iyTFmaN2jrFoSbDRWedoRc+w3Z2X3eKTL0O+9cFJ2NFXtI9goatja5CXBRpswq4QAAQIECBAgQIAAAQIECBAgQIAAAQJtI5Auwz7ispmRFuonjXwreBjaf9u7JJoTbLy+YmMcdumM+Ov8tUWVX1j2D84ZH/+y98CiIO7+/dI466aXs3evPW1spB0b9Z9SBhup7J//57I46do52VFe9Xe7NCfYWF+9OTuGK5WXLiNPocw7xrb88vSiwDrQS4KNDjTYukqAAAECBAgQIECAAAECBAgQIECAQPsXKFzsL0ew0dzyC4ONr58wOk49aFiTg5COrpry71Ux67V1Tb7b2Atpx8X+u/dr1vfzl2yIw6bOiLmL1mcXs99+zvjo1f2t3S6zXlsfH586IxYs3RAH7tU/bv3i+OzYqoae5ho1q5FeDsGGSUCAAAECBAgQIECAAAECBAgQIEBgOxT47XMr4ojLqopuWWOLuJs3Rzw/d018/6El8chf3owlyzdmZe40qFvsv3v/OOnAofHOnXs1eD9CYeXn3jIvbn/0rXsbmnqKXUxvqpz08zdX18RPn3wjq3vqcaOKXqjetDniiRdWxPW/XBRPV62OFWtqskXodLTQ5w7ZMQ5+T/86F28X05ZU5gtz12S/hf+bZ5bHrIXro9cOndvkt/HTDoAVa94au949umxZbG+o3amvx3xjZvzxr6uK2lGRymjOjo3C46UGpd0IX50Uu+3c+AXlzSm7tj+FuyOKGZuG3qn9dyIFElWvvhWQvGtCr23e8VF4f0j9YKNwp0o6Tuvur0yMfr26NNi8wl0zTb3b0v515O8EGx159PWdAAECBAgQIECAAAECBAgQIEBguxW47ZEl8aXvzyu6fQ0FG+ki5G/d+1pcff/C7Gidhp50+fM5U4bHl47Yqc6lzIXvrl2/KU789ux46OnlRbWntcFGqu/3L6yI7z6wOP70t1Vb2l7sb+Cn8Oasm+Zus71psTn9xn1jd0PU7+h/v7QqvnLb/Hhuzpo6P2qrY4b+Nn9tHDa1KtLCe1MXghfuLCjHHRsJ4Ee/fT3O/L9joq47bWx8ev8hDc6NFKx9+bZ52WXmfXp2ifsvmhR7Terd5DxK94M8VbU6u8x7W8/6DZvimp8tjOfnrMnKv/DoETF2WPfsk9oQozBY+c7nd45P7bf1kVa1dRTa1Q82mnO8VGEwc/R+gyMZdS249LxJAC9sU0CwYYIQIECAAAECBAgQIECAAAECBAgQ2A4FbnxwUVz4w1eyXQUfe9+AGNKv6zZbedwBQ2LX0X8/wz8tKN/y0OKsjBRqpN8sT3cUvP8f+mbl/PbZFTH9iaWRQoQUblx2/Kg4+cBhDe7cWL1uU3zmqlnxu+dWxKghO8RH9+rfaAiSyh7Qp2ucfsiw6Nuz4d9mb6gjKXd5bvbqSIHOfX9clrWr/lNMsLFybU2cet2cLaHGsAHd4oQPD43dx/eKWa+ui5sfWhzpuKH07L1Ln7jz3yZkdyA09iTHu373enzl9vlb2tStS6d4z+Te8cF39I09xvfOyunfu/i+tmS6Fe7CSHc13HP+pGzXTUNP4UJ+UyFI7ffN3VVRtWBddmRTumj7XRN7xz3nT2zQcd6SDTFl6oyYs2h97D6uV/zHhZOanMvN8Snmjo20c+UT06oiXUae/l26+cxxje7W2dYdG6ldhYHO144dmYVMDT3X/nxhXHrXguxHTYUpzemvd98SEGyYCQQIECBAgAABAgQIECBAgAABAgS2Q4Hao5923rF7/PziyTF66A7NauXMV9fF4dOqIt1VMHxgt5h+3sR457i6xwWly6WP/easbHF63I7dsyOVxjRQT+HxPOX67fOGjt5KfR7Sr1t2CXZ6igk2ChfoUwBz0xnj6oQOKfg477b58ePHl2ZlXvSpkXH2x4c3ehTXw08vj89+e3YWaqRA4/RDd4wvHT482x3Q1k9h347/0JC4/PjRW93xUDimKWy576LJseeExo+Jqu1Dc4ONFPhMm74grrl/YVZEQ+1Juy7SBdrJMD3F3q/RHNdigo10nNlxV86KP7y4Mgvx/v0zo+KUg4ZF5051a0q7NT7zrVnZpeiN2RXe/ZH+vbrryxNizwl1d6AUjsGEnXpkR3WlQNBTOgHBRukslUSAAAECBAgQIECAAAECBAgQIECgJAKFdxi09FinwoXqbR0VVPib5Y29V3ihctr9cNXJY0rSz8JCaoONdGfDUfsOjs9+ZEiMH94j22Fx/u3zs1ebCjYK7zVIC8n3XTQpJo7osVVb0+XPR14+M1vA3tbCc+F76X6OW84cFwe9e0CT95GUHOf/Cqy/GyUFP6ccOCwmjOgRG6o3ZQHCvU++kR3f1NQunPptbG6wkb6v3540V//1Q0Nj3PDuW+2OSZdtf+/Mcc3axVOMYzHBRionza/PXjM7u2slPWmXyQkfHhKD+3XLdjQ1ZwdTOlbrvNvnZ9+leXH0voNj/z3euqS8fjlXnDA6Tvzo0GK64p1mCAg2moHlVQIECBAgQIAAAQIECBAgQIAAAQJtIVC4WFv/nP9i6i+8C2Dk4B3iZxdPjgk7vXXvQP2nmLsACt8px2/dpzal35Zfvnpj7DauV51jrpqz4J4uCZ8yrSpWra3JFpO/+dkxjYYQhYHOD84ZH/+y98CtbGrfaW5IUMwYtfSdYu4PSTtLzjl8pzjn8OHbPDKssA3NcS78btGy6jjthrnx+AsrGu3Sfrv1i5vO2Lno+0yaY1NssJHKTPe1nHLdnGwXU2NPsrv4mJFxysHDGrUr5u6aloxBc/rd0d8VbHT0GaD/BAgQIECAAAECBAgQIECAAAEC253A6ys2xmGXzsh2FLTk6KfC79Ml2Xd/ZWJ2x0ZDT+Euh3Skzr0XToyBfereOfH4CyvjiMuqst9QbywEKBdicxbcC4+zaiqAKQxB0rFE6TfrC59k+MnLqrLLwrd1h0S5+r2tctN9JE+8sCJuf3RJtlifwo70pEuzD37PgCzUGT+84SCrsXKb41y/jLTQ/9izK+LGBxbFUzNXZ8d2pfmWLgn/wsd2jH1367fVsU+lcmtOsJHqTG379VNvxo2/Whwvzlu75Y6ZscN2iMPfPyi7j6Wxu0sK25yO4pqxYF3c8MtF8dvnlsdrb1RnP07f7r97/zjjYzvG5JE9Kra7p1S+22s5go3tdWS0iwABAgQIECBAgAABAgQIECBAoMMKpN+CP/SSGTHrtXXZQmtzj3762/y1cdjUqkh3Yxz2jwOzeya6d6t3ocD/6RYuDKdjmR64ZPJWv1n/yF+Wx9FXzMy+aOo4qFIPWnMW3JvzbuHxWumYpFu/OL7OfRWFF05v65LoUvdXeQQINC0g2GjayBsECBAgQIAAAQIECBAgQIAAAQIE2lSg8Oin848aEf17dYk7Hns9qhasy+5PSL8Nv//u/eKsjw+Pd+7ca6vfCi/8vqlgpPA+j8F9u2YXiL9jbM86/a0NDNLPv3XSmHjyxZXxqz+/ueW31NNOgU9+cFCcfODQGNq/W0mtmhNWFAYwTe3YKLwQvaHjvm58cFFc+MNXonu3zvHTiyZlF7Cnv6vtdzqeauKI7lnwdMw/Da7IZeIlhVYYgRwJCDZyNFiaSoAAAQIECBAgQIAAAQIECBAg0DEECncLbKvHaXE9HaN08TEjsgX42qc5wUb65txb5mXHGjUWbFx614JI90009aTA5cYzdo4D9yrdBdvNCTYK3Zq6Y6NwV0z9YCMdM3T2zS9nYVK6oHvKPoPilocWZ8cWNfSkC8p/eO742HV03UCoKS8/J0CgZQKCjZa5+YoAAQIECBAgQIAAAQIECBAgQIBA2QQK74pIlaTAIC2+D+3fNbtP4dFnlseKNTVb6j97yvC46OiRW3ZulDrYqA0+aitM9zekC6HT8VbPz1kTf56xOttJkp6e3TvHT86fGO9/e9+S+DQn2Fj8ZnUcNnVGvPTKuhg1ZIe476JJkUKH+k8KLlJQkXZkpHtD6gcbhcdzFX779jE949h/HhLjhneP52avycKgVGd6dtu5V/z4KxNixOAdStJvhRAg0LiAYMPsIECAAAECBAgQIECAAAECBAgQILCdCTwza3Vcee9r8d8zVsdZhw2PUw4aWmdHxvrqTXHjg4vjsumvZgvz/Xt3ifsumhx7TuiV9aSUwUa6qPpHv309273wxsqNcf3pY2OfXfvWOf5q4bLq+MKNc7MLpNOz7zv6xp3/NiH69mz4wvLmcDcn2EiBxbTpC+Ka+9/aXfLRvfpn94skn9on9efOx16PC344f8sOjPrBxup1m+IzV82K3z33Vn9SWPPtU8bGJz4wqM4l2MtX18RpN8yJh59enr1XP2BqTj+9S4BA8QKCjeKtvEmAAAECBAgQIECAAAECBAgQIEBguxFIOyQu+MH8uPXhJVmbUgCSLrlOTymDjWI7vGDphjjy8pnx1/lrt9xLsc+ufYr9vNH3mhNspEJeXbohPvWNWfHC3DVZmekoqVMOHBYTRvSIOQvXx12/ez1enLc2dujaKWo2RYM7Ngrv30jHfV12/Kg4+cBhW91lksqf+eq6OHxaVbzy+oZ426ge8fOLJ8ewAaW9Z6TViAog0M4EBBvtbEB1hwABAgQIECBAgAABAgQIECBAoOMIPDNrTRw+bUaknQP/vHu/uOPcCdG7R+eKBBtJPd3Dke7jSE8KA04/ZMdWD0Zzg41UYQpXjr9qdhY6NPSk46kuPGpEXHTHK5ECmfoXrBcGGxN26hEPXDI5dhzYcFhRePl67UXjpQh0Wg2nAALtWECw0Y4HV9cIECBAgAABAgQIECBAgAABAgTat8CyVRvjiMtmRjq6atLItxbgh/bv1qxgY3315uw4pZ//57JGLw8vVrHw8u76YUGxZdR/ryXBRipj1dqauPv3S7N7MGa+uj4rduKI7lmIccw/DY45i9bHlH+vyo7Xqh/CvL5iYxx26YwsICl0bawPhW38wTnj41/2HtjS7vqOAIEiBAQbRSB5hQABAgQIECBAgAABAgQIECBAgMD2KFB4yXXhAvys19bHx6fOyHYjHLhX/7j1i+OzeyIaehoroyX9be4RWMXU0dJgo6myf/z40vj8d+ZGOmpq+nkT44A9+m35pLkmhW38+gmj49SDhjVVvZ8TINAKAcFGK/B8SoAAAQIECBAgQIAAAQIECBAgQKDUAmkHxYo1G7Nie/foEr0aCSTSz1esqYljvjEz0k6JwmCjcMdBOhbp7q9MjH69Gr7Iu3DXR0PvrlxbE+s2bIpOnTpll3B369Kp0S4/XbU6pkyrynZLVHrHxrbGJV2+fsp1c+KX//Vm7Lxj9+xejHQXR+1TeLzUoL5d4/6vTorddn7rYvaGnnKFL6WeW8oj0F4EBBvtZST1gwABAgQIECBAgAABAgQIECBAoF0I/G3+2jhsalWkex4KLwRvqHOFOzMK79hozvFShbssjt5vcFx32tjoWhBe3PbIkvjS9+cVdSF47S6I1NZK3rHR1ER4qmp1fPLyquxukk/vPySuPnlMnT6n73/029fjzJtezopKJum9hp7NmyO+fNu87BL3Pj27xP0XTYq9JvVuqgl+ToBAKwQEG63A8ykBAgQIECBAgAABAgQIECBAgACBUgsU7sJ4x9iecc/5k2KnQQ1fXF24U6B+CFK4MP+1Y0dmIUlDT+GF39/5/M7xqf0G13mtcBfGKQcNi2mfGbVVCJA+KDy+qZSXaJd6N8S8JRviuCtnxQtz12Q7UO67aHLsOWHr3RhVC9bFYVNnxMJl1fGuib3jnvMnZneQ1H9SeVOmzsju7Nh9XK/4jwsnxZB+W79X6nmiPAIdWUCw0ZFHX98JECBAgAABAgQIECBAgAABAgS2S4HCxfzjPzQkLj9+9FZ3ZKQLw4/95qxs4b2hBfpXXt+QXY4967V1MXxgt7jryxNizwl1dxIUljFhpx7ZkUujhvz9SKb6gUW6p+P608bGlH0GRaeCE6k2bY64+deL46t3vBI1mzbHvu/oG3f+24To27Ph46+ag16qYKO6ZnP8+s9vxpdvmx+L36zO7tZIu0pOPnBYnb7Uti3txJg2fUFcc//C7K8aGoe04yNdvP7w08uzd9yv0ZyR9S6BlgsINlpu50sCBAgQIECAAAECBAgQIECAAAECZRFI91qcet2ceOj/FszT/Q+nHDgsJozoERuqN2UL6fc++UakxfptLdCn45HOu31+FjakUOLofQfH/v93SfZvn10R059YGmvXb8rKuOKE0XHiR4c22J/n56yJo6+YmYUo6d29d+kTnzlgSPTt1SWWrqiO2x99Pf4yc3X2bQpR0mXc7xzX+J0UzUFrabCRQod05FQKdv48Y3U8+szy7E6S9KQ+nHrwsEg7WbZ1Z0j9cUj3mPzrh4bGuOHdY9ar6+LmhxbH/CUbsjLTJe3fO3NcScKc5vh4l0BHFBBsdMRR12cCBAgQIECAAAECBAgQIECAAIHtXmDJ8o1x1k1zt4QbDTU4Lcqfc/hOcc7hwxtcoE/Bx7fufS2uvn9hFm60pIzab/70t1XZhdtpJ0hjz7AB3eJ7XxgX++3Wt2S+LQ02Cu8OKWxMauOVJ46JQ947IDo3fg/6lk8WLauO026YG4+/sKLRPu23W7+46YydY8eBDR8ZVjIMBREgkAkINkwEAgQIECBAgAABAgQIECBAgAABAtupQMoinnhhRdz+6JJIwUIKO9Izdlj3OPg9A7IdFuOHd99m69ORSjMWrIsbfrkofvvc8njtjers/XRvx/67948zPrZjTB7Zo8HjmOoXvGptTdzzxBvZTo8X563NdnukcGW3cb2yuzmO2ndQdoF2KZ/WBhtpl8bOw7vHB/+hb3z8HwfG+3bps81dGg21PQVEjz27Im58YFE8NXN11u9+vbpkl4R/4WM7xr679SsqJCmli7I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gQIdGQBwUZHHn19J0CAAAECBAgQIECAAAECBAgQIECAAAECORMQbORswDSXAAECBAgQIECAAAECBAgQIECAAAECBAh0ZAHBRkcefX0nQIAAAQIECBAgQIAAAQIECBAgQIAAAQI5ExBs5GzANJcAAQIECBAgQIAAAQIECBAgQIAAAQIECHRkAcFGRx59fSdAgAABAgQIECBAgAABAgQIECBAgAABAjkTEGzkbMA0lwABAgQIECBAgAABAgQIECBAgAABAkUJrHomYt43It74VUTNyqI+8VIjAl36RAw6JGLMVyL67ImpwgKCjQoPgOoJECBAgAABAgQIECBAgAABAgQIECBQcoEUajzz/ohNa0tedIcusHPPiD3/INyo8CQQbFR4AFRPgAABAgQIECBAgAABAgQIECBAgACBkgu8eHTEkntKXqwCI2LoURFvn46iggKCjQriq5oAAQIECBAgQIAAAQIECBAgQIAAAQJlEXiyb0TNqrIU3eELTcdSfcDRXpWcB4KNSuqrmwABAgQIECBAgAABAgQIECBAgAABAuUQeLxTOUpVZq3AfptZVFBAsFFBfFUTIECAAAECBAgQIECAAAECBAgQIECgLAKCjbKwbilUsFFe3yZKF2xUlF/lBAgQIECAAAECBAgQIECAAAECBAgQKIOAYKMMqAVFCjbK6yvYqKivygkQIECAAAECBAgQIECAAAECBAgQIND2AoKN8poLNsrrK9ioqK/KCRAgQIAAAQIECBAgQIAAAQIECBAg0PYCgo3ymgs2yusr2Kior8oJECBAgAABAgQIECBAgAABAgQIECDQ9gKCjfKaCzbK6yvYqKivygkQIECAAAECBAgQIECAAAECBAgQIND2AoKN8poLNsrrK9ioqK/KCRAgQIAAAQIECBAgQIAAAQIECBAg0PYCgo3ymgs2yusr2Kior8oJECBAgAABAgQIECBAgAABAgQIECDQ9gKCjfKaCzbK6yvYqKivygkQIECAAAECBAgQIECAAAECBAgQIND2AoKN8poLNsrrK9ioqK/KCRAgQIAAAQIECBAgQIAAAQIECBAg0PYCgo3ymgs2yusr2Kior8oJECBAgAABAgQIECBAgAABAgQIECDQ9gKCjfKaCzbK6yvYqKivygkQIECAAAECBAgQIECAAAECBAiUX2DVMxHzvhHxxq8ialaWv772XEOXPhGDDokY85WIPnvmt6eCjfKOnWCjvL6CjYr6qpwAAQIECBAgQIAAAQIECBAgQIBAeQVSqPHM+yM2rS1vPR2t9M49I/b8Q37DDcFGeWesYKO8voKNivqqnAABAgQIECBAgAABAgQIECBAgEB5BV48OmLJPeWto6OWPvSoiLdPz2fvBRvlHTfBRnl9BRsV9VU5AQIECBAgQIAAAQIECBAgQIAAgfIKPNk3omZVeevoqKWnY6k+kNOjvQQb5Z21go3y+go2KuqrcgIECBAgQIAAAQIECBAgQIAAAQLlFbCAXV7fvC5gmxfmRXkFKlp6p82bN2+uaAtUToAAAQIECBAgQIAAAQIECBAgQIBAywUsYLfcrpgvBRvFKHW8d/I6L9rJSAk22slAbg/deO2117aHZmgDAQIECBAgQIAAAQIECBAgQKBDCew0Y0SH6m9bd/a1ya+2dZUlqc+8KAljo4XkdV6kDu20007lxWmD0gUbbYDcUaoQbHSUkdZPAgQIECBAgAABAgQIECBAYHsSsIBd3tHI6wK2eWFeNCYg2Cjv3FA6AQIECBAgQIAAAQIECBAgQIAAAQJNCTiKqimh1v08r0cOmRetG/emvs7rvGiqXzn5uR0bORkozSRAgAABAgQIECBAgAABAgQIECDQoIAF7PJOj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2Fpg0bLqOPqKmfHcnDXZD79+wug49aBhzaZ67NkV8ZmrZsXa9ZticN+ucf/Fk+MdY3s2Ws65t8yL2x9dUlQ9k0b2iAcumRxD+3cr6v3Cl6prNsf/+5+V8cPfLIk//W1VLFm+MfvxToO6xf6794+TDhwa79y5V3TqtO2iS9XeTZsjnnhhRVz/y0XxdNXqWLGmJnp27xxvH9MzPnfIjnHwe/pH926dm93PNvvAAnZ5qQUb5fXNa+l5nRd59a7XbsFGOxlI3SBAgAABAgQIECBAgAABAgTah8DGms1xyV0L4rsPLNrSoZYEG/XDkaaCjRR+nPjt2fHQ08uLgmxpsDFn0fr43A1z479eWtVoPV06d4p//fCQmPrpUVnA0NBTqvamUOWsm+Zus9/77Nonbv3i+NhxYPNDnKIwW/uSYKO1gtv+Pq8L2OaFeVFegYqWLtioKL/KCRAgQIAAAQIECBAgQIAAAQJ1Bf7w4so48uszs10WtU9zg43NmyOmTV8Q19y/cEsZTQUbq9dtynZ3/O65FTFqyA7x0b36R7cujW+ZGNCna5x+yLDo27NL0UP46tIN8alvzIoX5r61E2X00B3imH8aEruP7xUbqjfFw08vcDthTwAAIABJREFUj3uffCPSjo70nHbwsLj0uFENtqMU7V25tiZOvW7OllBj2IBuccKHh2btmfXqurj5ocUxf8mGrC1779In7vy3CdnOl+3usYBd3iERbJTXN6+l53Ve5NW7XrsFG+1kIHWDAAECBAgQIECAAAECBAgQyL/A0pUb46ivz4y/zFxdpzPNDTYaCkeaCjaWLK+OQy+ZEVUL1sXR+w2O604bG123EWw0VzuFFWd/7+W4+/dLs09POWhYXPrpkVsd8fT751fEydfOiWSRdmvcf9GkeO/b+mxVXSna+71fL47zb5+flZ2CnJvOGBf9e/89qEnBx3m3zY8fP/5Wmy/61Mg4++PDmzwiq7k2rX5fsNFqwm0WkNcFbPPCvCivQEVLF2xUlF/lBAgQIECAAAECBAgQIECAAIG3BNIui2t+tjCm/XhBtrj+j7v02bKToDnBxpura+K4K2dFCjfSfRqdO3eK5+esafKOjbQz4bCpM2LuovXZroWrTh5T0qH5n5fXxpSpM7LA4v1v75vtfhhQECLUVlbokP7ugqNGxJc+sdNWbWlte5et2hhHXDYznpm1Otuhct9Fk2LiiB5b1bNg6YY48vKZ8df5a2PCTj3i/q9Oyt7frh4L2OUdDsFGeX3zWnpe50Veveu1W7DRTgZSNwgQIECAAAECBAgQIECAAIF8CzxVtTo+eXlVLF9dE2dPGZ5dyn3BD97aTVBssFEYCqTdDrefPT5ufXhJPPrM8iaDjcLgodj6miP+iz8ti3+9enb2yWXHj4rTD9mx0c/TBd5TplXFqrU1jYYsrW1vYR0nfnRofPOzYxrdiXHtzxfGpXctyNr7g3PGx7/sPbA5XS//u4KN8hrndQHbvDAvyitQ0dIFGxXlVzkBAgQIECBAgAABAgQIECBAIKJwl8W7JvaOe86fmN01UXtMUrFBQ/1wJB2bdOK35xQVbDz+wso44rKqqNm0uSyL94XHPt174aTYf/d+jQ59YWjxmQOGxDWnjN0qdGhte3/73Iqsv8UER4UhSDpC64oTRm9f09YCdnnHQ7BRXt+8lp7XeZFX73rtFmy0k4HUDQIECBAgQIAAAQIECBAgQCCfAmmXRVr0T7sz0i6LO86dEAfs0S/7u+YEG+k+iM9eMzsee3ZF7D6uV0w/b2L07dUlTrh6dlHBxiN/WR5HXzEzQ2wqeCi39B//uio+Ma0q1ldvavQoqta2tzlBS+GxVwfu1T9u/eL4bKy2m0ewUd6hyOsCtnlhXpRXoKKlCzYqyq9yAgQIECBAgAABAgQIECBAoKMLPDdnTRwxrSq7e+Jzh+4Ylxw7Mru0uznBRmPhyJr1m4oONmrrS5eMf+ukMfHkiyvjV39+M157ozoborHDuscnPzgoTj5waHZMVrme1JdL7nolrv/Fouxi8Z9eNCn22XXry8Nb297CYKSpHTGFF5V/eM/+cfs546OXYKNcU2D7K1ewsf2NyfbQorzOi+3BrgRtEGyUAFERBAgQIECAAAECBAgQIECAAIGWCKRdFqdeNye7JHy3nXvFj78yIUYMfuti6uYEG+ly8LTbYuGy6jjt4GFx6XGjoluXTtGcYCPdIZHukmjq6derS9x4xs5x4F4DGr2ToqkytvXzF+etzY6ISn352PsGxM1njssCjvpPa9tbuCukqTs2Fi2rjkMvmRGzXlsXgo3WjG5Ov83rArYdG+WdcHmdF+VVabPSBRttRq0iAgQIECBAgAABAgQIECBAgEBdgXSx93m3z892aNz6xXFx8HsGbHmh2GAjhRenXDcn212x6+ie8ZMLJsbI/wtHmhNsnHvLvLj90SVb6h8/vHvst1u/6N6tU6Tg5M8zVkd1zebs5+kYpp+cPzHe//a+JR3SwqCnf+8u8R8XTIp3T+rdYB2tbe/iN6vjsKkz4qVX1sWoITvEfRdNiokjemxVV9pBcstDi+PCH76S3T8i2CjpkOejsLwuYAs2yju/8jovyqvSZqULNtqMWkUECBAgQIAAAQIECBAgQIAAgb8LFO5MSDsGLv/X0dkui9qn2GBjW+FIscHGps0RP/rt63HHY6/HGys3xvWnj419du1bZ0dG2kHxhRvnZnd4pGffd/SNO/9tQvTt2aUkw5pCk6/d+Urc9KvFWXkXfWpkpMvPO/2dZEs9pWhvCiymTV8Q19z/1i6Vj+7VP246Y1ykQKX2SfXc+djrccEP58fa9ZuyvxZslGS481VIXhewBRvlnWd5nRflVWmz0gUbbUatIgIECBAgQIAAAQIECBAgQIDAWwLpUuzPfWdu3P/HZTFux+5x/8WTY8zQt46gqn2KCTZmvrouDp9WFa+8viGO+afBcc2pY+uEI8UGG8WOy4KlG+LIy2fGX+ev3eb9F8WWV/te/V0R6YLu7505rtWhSVPtfXXphvjUN2bFC3PXZE0ZPXSHOOXAYTFhRI+Ys3B93PW71yMFUDt07RQ1m8KOjeYObHt5P68L2IKN8s7AvM6L8qq0WemCjTajVhEBAgQIECBAgAABAgQIECBA4C2Bu3+/NM666eXsn79/1rg47B8HbkXTVLBRTDhS6mAjNTLdw5Hut0jPZcePitMP2bFVw5pCjfv/+EZ84aaXs10R9e8aaVXhRbQ3hTTHXzU7UkjU0JOOp7rwqBFx0R2vRApKTvjw0Ljq5DGtbVZpv7eAXVrP+qXldQHbvDAvyitQ0dIFGxXlVzkBAgQIECBAgAABAgQIECDQ0QQKd1lM2WdgfPfzOzd4OXZTwUZhOHLtaWOzHRv1n3IEG4WXbpdikf/hp5fHZ789e0uokY63qr97pTVzpJj2rlpbk4VN6Y6Rma+uz6qbOKJ7FmIk1zmL1seUf6/KjukqRZjTmv40+K0F7JKT1ilQsFFe37yWntd5kVfveu0WbLSTgdQNAgQIECBAgAABAgQIECBAYPsX2FizOc65ZV52n0VLn7TYfvaU4dlC+6zXGt5lUEzZ9144KfbfvV8xr9Z5539eXhtTps6IpSs3tnr3QrqU/OgrZka6v2P4wG4x/byJ8c5xvZrdpm19UIr2/vjxpfH578yNLp07ZW08YI/mu5W0U/ULE2yUlTfyuoBtXpgX5RWoaOmCjYryq5wAAQIECBAgQIAAAQIECBDoSAKFOyha2u8UbJzwkaFbwoWWllMYbKxcWxPrNmyKTp06ZZdnF15iXr/8p6tWx5RpVZF2ObRmx0ZrQo22bG868uuU6+bEL//rzdh5x+7x84snZ3dxbFePBezyDodgo7y+eS09r/Mir9712i3YaCcDqRsECBAgQIAAAQIECBAgQIDA9i+Qdmz8ZebqeGNVTZONfeipN+OOx97a2fGZA4bEge8ekP3zToO6xc7DusdTVaujumbzNstZv2FTXPOzhZFChD49u8SFR4+IscO6Z9+8a0KvGDagW/bPtz2yJL70/XlFXQheu3shfdfSY5kKL+3u16tL3HzmuPjIu/o3aVL7Qlu2Nzl/8vKqWL66Jj69/5C4+uQx0bVLp6Lb2iYvCjbKy5zXBWzzwrwor0BFSxdsVJRf5QQIECBAgAABAgQIECBAgACBhgWaumOjGLdi79go3IVxykHDYtpnRjW4eF9YXvduneOnF02KfXbtU0xTtryzaFl1nPjt2ZHuvujZvXPc9sXx8dG9ig81UkFt1d55SzbEcVfOihfmrsl2stx30eTYc0Jpj8pqFl5jL1vALgljo4UINsrrm9fS8zov8updr92CjXYykLpBgAABAgQIECBAgAABAgQItC+Btgw2CgOLFDZcf9rYmLLPoOhUsDFh0+aIm3+9OL56xytRs2lz7PuOvpEu+u7bs0vR8OkIqVOvmxMPPb08CzW+ccLoOPafh9Spp5jCyt3etBPm139+M7582/xY/GZ1drdG2p1y8oHDmt3WYvrT6ncEG60m3GYBeV3ANi/Mi/IKVLR0wUZF+VVOgAABAgQIECBAgAABAgQIEGhYoC2DjdSCwjsv0kL+3rv0yY7A6turSyxdUR23P/p6doxWelpy0Xe6q+JrP1qQhSPpOeQ9A+KYfx6c3evR1DOoT5d418TedXaRlLK96ZipdORUuoz9zzNWx6PPLI8Va946LixZnHrwsPjasSO3efdIU30o688tYJeV1+Xh5eXNbel5DbxyC1634YKNdjKQukGAAAECBAgQIECAAAECBAi0L4G2DjaS3p/+tiq7KPuV1zc0ipnu5fjeF8bFfrv1bRb4/7y8tsUXnn94z/5x+znjo1f3znXqLFV7G2tb6uuVJ46JQ947IDo3nb80y6OkLws2Ssq5VWF5XcA2L8yL8gpUtHTBRkX5VU6AAAECBAgQIECAAAECBAgQaFigEsFGasmqtTVxzxNvxPQnlsaL89bG2vWbsp0Ku43rFZ/ab3Acte+g7CLy5j7lCDZK1d7atqVdGjsP7x4f/Ie+8fF/HBjv26XP9rtLo3AALGA3dzo2733BRvO8OsrbeZ0X7WR8BB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QINBKAQvYrQRs4nPBRnl981p6XudFXr3rtVuw0U4GUjcIECBAgAABAgQIECBAgAABAgQ6qIBgo7wDn9cFbPPCvCivQEVLF2xUlF/lBAgQIECAAAECBAgQIECAAAECBFopYAG7lYBNfC7YKK9vXkvP67zIq3e9dgs22slA6gYBAgQIECBAgAABAgQIECBAgEAHFRBslHfg87qAbV6YF+UVqGjpgo2K8qucAAECBAgQIECAAAECBAgQIECAQCsFLGC3ErCJzwUb5fXNa+l5nRd59a7XbsFGOxlI3SBAgAABAgQIECBAgAABAgQIEOigAoKN8g58XhewzQvzorwCFS1dsFFRfpUTIECAAAECBAgQIECAAAECBAgQaKWABexWAjbxuWCjvL55LT2v8yKv3vXaLdhoJwOpGwQIECBAgAABAgQIECBAgAABAh1UQLBR3oHP6wK2eWFelFegoqULNirKr3ICBAgQIECAAAECBAgQIECAAAECrRSwgN1KwCY+F2yU1zevped1XuTVu167BRvtZCB1gwABAgQIECBAgAABAgQIECBAoIMKCDbKO/B5XcA2L8yL8gpUtHTBRkX5VU6AAAECBAgQIECAAAECBAgQIECglQIWsFsJ2MTngo3y+ua19LzOi7x612u3YKOdDKRuECBAgAABAgQIECBAgAABAgQIdFABwUZ5Bz6vC9jmhXlRXoGKli7YqCi/ygkQIECAAAECBAgQIECAAAECBAi0UsACdisBm/hcsFFe37yWntd5kVfveu0WbLSTgdQNAgQIECBAgAABAgQIECBAgACBDiog2CjvwOd1Adu8MC/KK1DR0gUbFeVXOQECBAgQIECAAAECBAgQIECAAIFWCljAbiVgE58LNsrrm9fS8zov8updr92CjXYykLpBgAABAgQIECBAgAABAgQIECDQQQUEG+Ud+LwuYJsX5kV5BSpaumCjovwqJ0CAAAECBAgQIECAAAECBAgUKbDqmYh534h448GImlVFfuS1BgW69IkYdEjEmK9E9Nkz/0gWsMs7hoKN8vrmtfS8zou8etdrt2CjnQykbhAgQIAAAQIECBAgQIAAAQLtWCCFGs+8P2LT2nbcyQp0rXPPiD3/kP9wQ7BR3smT1wVs88K8KK9ARUsXbFSUX+UECBAgQIAAAQIECBAg0FEENm+OmLFgXdzwy0Xx2+eWx2tvVGddH9q/a+y9S5844cNDY9/d+kXnTtsW2bQ54okXVsT1v1wUT1etjhVraqJn987x9jE943OH7BgHv6d/dO/WuUnW1J7n566J7z+0JB75y5uxZPnG7JudBnWL/XfvH2d8bMeYPLJHdGqiPU1VVKp6zr1lXtz+6JKmqst+Pmlkj3jgkskxtH+3rd4vVTlFNaSUL714dMSSe0pZorJqBYYeFfH26fn2sIBd3vETbJTXN6+l53Ve5NW7XrsFG+1kIHWDAAECBAgQIECAAAECBLZfgbXrN8XXf/Jq3Pjg4qhJyUQjz4F79Y9rT9s5CzsaelL4cNZNc+Ohp5c3WsY+u/aJW784PnYcuPWifu1H66s3xdS7X42bf914e7p07hTnTBkeXzpip+jWpWXpRqnqSX4nfnv2NvtdCNJYsFGqcioy057s6/ipcsGnY6k+sLJcpbdNuYKN8jrndQHbvDAvyitQ0dIFGxXlVzkBAgQIECBAgAABAgQItHeB6prN8bU7X4mbfrU46+qgvl3jqH0Hxz5v7xMpPHhu9ppsJ8LiN9/awXHwewbEzWeOi17d6+66WLm2Jk69bs6Wxf1hA7pluzx2H98rZr26Lm5+aHHMX7IhKyPtALnz3ybE4L5bByQbazbHJXctiO8+sCh7N+32OHrfwbH/Hv2ipmZzPPz08rj3yTcitTs9Z08ZHhcdPbLZOzdKWc/qdZviM1fNit89tyJGDdkhPrpX/22GLQP6dI3TDxkWfXt2qTO9SlVOReasBcrysud14bpWxfwwPxoSMC/Mi/IKVLR0wUZF+VVOgAABAgQIECBAgAABAu1d4JG/LI/jr5odaffCbjv3ygKHMUN3qNPt5atr4rQb5mShQgo7bj9nfBz63gF13vnerxfH+bfPz/4uLezfdMa46N/77wv3Kfg477b58ePHl2bvXPSpkXH2x4dvFUg8M2tNHD5tRqQ6hw/sFtPPmxjvHNerTl1//OuqOOnbs2PhsuosHLn/4snxjrE9mzVUpaxnyfLqOPSSGVG1YF0cvd/guO60sdG1BbtISlVOsyBK9bIFylJJNlyOYKO8vnkvPa/zw383yjvz8jovyqvSZqULNtqMWkUECBAgQIAAAQIECBAg0NEE1ldvzgKLn//nsuzei59cMDE++A99G2T4f/+7Mo68fGYWgJz40aHxzc+O2RJKLFu1MY64bGY8M2t1tmPhvosmxcQRPbYqZ8HSDVkZf52/Nibs1CPu/+qk7P3C58YHF8WFP3wl+6sUEHx6/yFblZPuxbjmZwtj2o8XZD/7+gmj49SDhjVr+EpZT9qJctjUGTF30fpsl8pVJ49pVltqXy5VOS2qvLUfWaBsreC2v8/7AqX5YX40JGBemBflFaho6YKNivKrnAABAgQIECBAgAABAgTas8DrKzbGYZfOyIKGXUf3jJ9/bXIM6dfw/RmLlr21K2HWa+viw3v2z3Zt1B5HlS4JnzKtKlatrdkq9Kjvd+3PF8ald70VSPzgnPHxL3sPrPNK7eXZ6UisFHykXSQNPWnXxiemVWVBS0vChFLW8z8vr40pU2fE0pUbWxSy1PavVOVUZM5aoCwvu2CjvL55Lz2v88N/N8o78/I6L8qr0malCzbajFpFBAgQIECAAAECBAgQINDRBNI94Wm3xaZNm7Ojkwb07troXRWFxyTVDzZ++9yKOOKyqoyvqd0ThSHIKQcNiytOGN1gsNHUEVOFIUBrgo1S1PP4Cyuz/qeL1xsKa4qdV6Uqp9j6SvqeBcqScm5VWN4XKM0P86MhAfPCvCivQEVLF2xUlF/lBAgQIECAAAECBAgQIEDgLYHCQCIdD3X1yWO23CNReL/GvRdOiv1379coW+FxSwfu1T9u/eL47ILw2udbP30tLr/n1ez/pvs1PvKu/g2W9Ys/LYt/vXp29rOmwpSGCihlPemekqOvmJlV01T/tzWfSlVOReasBcrysgs2yuub99LzOj/8d6O8My+v86K8Km1WumCjzahVRIAAAQIECBAgQIAAAQIEGhZIxz2dffO8mP740iyE+Mn5E+P9b//7XRyFC/JNhQzb2vmRai+81PuAPfrFbWePj749/34JeXonXUT+2Wtmx2PPrijJ5eGtrac22Em7P7510ph48sWV8as/vxmvvVGdgY4d1j0++cFBcfKBQ2No/26NTrNSlVOReWyBsrzseV+gND/Mj4YEzAvzorwCFS1dsFFRfpUTIECAAAECBAgQIECAQEcWSJeLvzB3TXYnxh9eXBldOneKL31ipzj38OFbdmskn8L7LupfLF7fb1t3daR308Xgtzy0OLtAPB3tlAKUb544Ot42qmdW1EuvrI0v3zp/S3suO35UnHzgsEaP0Gps/EpZT/JJd4c09fTr1SVuPGPnOHCvAQ22t1TlNNWOsvzcAmVZWLcUKtgor2/eS8/r/PDfjfLOvLzOi/KqtFnpgo02o1YRAQIECBAgQIAAAQIECBCIKDxWqtAjLcpPPW5UpGOoOneqK7X4zeo4bOqMeOmVdTFqyA5x30WTYuKIHltx1g8T6t/VUftBdc3muPlXi2Pq3Qsi/XNDz7baU+w4lqqe2ovIa+sdP7x77Ldbv+jerVM8P2dN/HnG6i39aGjHS+13pSqn2P6X9D0LlCXl3KqwvC9Qmh/mR0MC5oV5UV6BipYu2Kgov8oJECBAgAABAgQIECBAoKMJNBZsvH1Mz7jgqBFx4P9n7z7g5KiufI8fZZSzEIooEhYWZDBmAYNNsAHDYoJB5BVBCBuEwTZRRItskoBFYEAmC2wQOYMNCzZeg0XwgtFolCUUkTQKo9FoRvu5Jbfo6anpud1Vp0pn+tefz37e2qo6t/p7/6+m3z2v6u7epV5jwzUsxk+eL7dN2fTUwg936ywTzxkkndt/8wopt1H5I28tlUsfmiuVVbXBcQ01Nly9D8vWyC/vnxM8MRL2+c52HeSunw6UIdvUb6D4zlkc47jv9ejbS+Xht5bK16s2yJ1nD5S9duhY54mMhcur5dx7ZgWvznKffXfqKI/8akidV2zFVcf3u8d+HAuUsZPWKUhjQ9fXenWr+eC+oZs8q7nQVUmsOo2NxKgZCAEEEEAAAQQQQAABBBBAAAGR8q+qpGzBuoBifXWtvPuPVfLsX5YHi/buM+bQXnL1yf2kVYu6j20sWLZejr+xfHMjon/P1jL64F4ypM9WMnNhlTz2x6Xy+ZxKad2ymdTUSvCaqbDGhms2PPj6Ern0d3ODpxy6dWwpx+3bXfbasUMw/vv/t0oe/9MyqVhbE+z3ceeYgXLkXt2KehVVEuNkMjV/2Xo59rrp8sXcSmnTqrk8PW6Y7LXDpu9UyCeuOoWM6XUsC5ReTEUfZH2BknwUPfVeJ1rNB7nwmt6iD7Kai6K/8JZ1Io2NLWs+uBoEEEAAAQQQQAABBBBAAIESFFi5pkbG3DVTXvtoZbDPxg2j+ovbSyP34xbtT71lhkz/V2Mk99/d66kuO66PjHt4nrgF+lEH9ZRbzhxQ5zD3VMMpt5QHT3WEPfnhDnbnnjVhZrC3R75XO+WbqqTGyb4Gtw+H20fDfdzeIGf/aOui0hRXnaIGb+gkFihj5axXzPoCJfkgH2EC5IJc6AqkWp3GRqr8DI4AAggggAACCCCAAAIIIIDAJoE5S9bLkddMk5mLqmTEkPbyh8uGStcOLevxrK6sCZ6omPTGEpm+oCr496F92gRNjBO+1z04/8hflwVPgOQu7q+qrJGTby4PnhLp3bWVPHfFcBnWN/xVU/+YXRlcz7JVG+Tw73SR+8YOCp6E8PkkNU7utWRvsh7W1PHGY+cFAAAgAElEQVS5dndMXHV8x/M6jgVKL6aiD6KxUTRdSZxoNR/cN3TjaTUXuiqJVaexkRg1AyGAAAIIIIAAAggggAACCCDQsMCGmo0yduJsmfzOMunesaVMuWK47DSwbcFkT7yzTH5296zgyY/JFw+VA3bttLnGP+dWyhHXlMmSldUycr/uMmHMQGmZ88qrzMFV1RuDp0ie+8ty6du9tTx7xXAZsk0br+tJapzci8luxkRpbMRVxwvL9yAWKH2lijvO+gIl+Shu3n3PspoPcuE7w8UdZzUXxX3bLe4sGhtb3JRwQQgggAACCCCAAAIIIIAAAk1FwL1iym3S7fay2KZbK9llULu8X+0Xv50TPIlRbGOjqrpWRk+YKS/8dYVsu3Wb4IkMtxdH5jO1fK0cNX6auOvyWfgv9nriHMc9/bFufa00a9Ys2Cw9d++RbNCPytbIkePLxD3Vkvv94qqTWjZZoNSlt75AST7IR5gAuSAXugKpVqexkSo/gyOAAAIIIIAAAggggAACCDRlgez/n/9H/EdXmXiOe51T3U3BM98/+wmJYhsbronyk+vKgsbFSfv3kFvPHFDniYzs62nsiY0oT5DEOY7bgPyX98/x2hA887SKM819DVdcdVLLKwuUuvQ0NnR9rVe3mg/uG7rJs5oLXZXEqtPYSIyagRBAAAEEEEAAAQQQQAABBEpNYPnqDXLMtdNlavmaRve08N1joyFDd77bP+OzWWuDJxueGTdcRgyp+4TI4hXVcsQ10+TLeetkyDZbyZTLh0m/Ht880ZFdO/t6dujfVp67crj06FR/z4+w64lznOynMEYf0kvGn9Iv9PVZa6tqZdStM+SNqStDmyBx1UktwyxQ6tJbX6AkH+QjTIBckAtdgVSr09hIlZ/BEUAAAQQQQAABBBBAAAEEmrLAxo0itz27UMY/MT/4mj/crXPw1IZrPGR/Kqtq5dKH5spDby4N/usrT+wr5x3R24vGvebqlb+tkAsfnCuuoeD21nBPK5x5cC9plvNwiLueqx6bJ3c+vyiofeqBPeS6U/tL2zZ1NwV3T3y4/TVe+2hlcNz5R/aWcSP71qvX0AXGOU52w8Jd551jBsqRe3Wrcy21G0Xue2WxXP7wPKmp3Sj77tRRHvnVEOnY9hvnuOp4TYrGQSxQaqh+U5PGhq6v9epW88F9Qzd5VnOhq5JYdRobiVEzEAIIIIAAAggggAACCCCAQCkKLFpeLSf/pjzYa8N9enVpFez/sMvgTU9TlC9YJ/e9uljmLlkf/OeDd+ss944dVGdRPtsts29H+Vfr5G/T1gRPKFSsrQkOcU2Nsw7tFTRGGtqLYsGy9XL8jZue7HAftwfHCd/rsfl6PpmxNtjnwzVJ3GfnbdvJExcNkT7dw5/saGhO4xzn05lrZeQN02Xh8k2Nmz237yCnHNBDOrZrIcsqqmXSG0vl79M3+fbu2irYNP3fQ/YziatOKjlmgVKX3foCJfkgH2EC5IJc6AqkWp3GRqr8DI4AAggggAACCCCAAAIIIFAKAktWbpDzJs6SV//1BERD39k1Ne4Ys6307NzwK5+y96/IruMaJjefPkB+tEcXaR6+jcfmw+cvWy9nTZgpf/5idV7+/XbuJHf9dKD0LbCpkSka5zgf/HN1sDH6vKWbGkBhH2dw77mDZL+dOzZ4TFx1Es8tC5S65DQ2dH2tV7eaD+4busmzmgtdlcSq09hIjJqBEEAAAQQQQAABBBBAAAEESlnAvS7pkxlrgtdAvf/5KnHNDvdxTYy9d+wo5/7n1rLL4PaNNiUyjQ33lMa2vdvId/+to/z4P7rKd7bv0OBTGmHu7nre/awieDrDLfZnX497IsI9VbLvzp0avZ7G5jTOcVZX1siT734tk99dJp/PqRT3Ci/3ZMrOg9rJ8ft1l+P27SYdsl4/1dC1xVWnse8e67+zQBkrZ71i1hcoyQf5CBMgF+RCVyDV6jQ2UuVncAQQQAABBBBAAAEEEEAAAQQQQMBDgAVKD6QIh9DYiIBXAqdazQf3Dd1wWs2Frkpi1WlsJEbNQAgggAACCCCAAAIIIIAAAggggECRAixQFgnneZr1BUry4TnRRR5mNR/kosgJ9zzNai48v96WfhiNjS19hrg+BBBAAAEEEEAAAQQQQAABBBBAgAVK3QxYX6AkH+QjTIBckAtdgVSr09hIlZ/BEUAAAQQQQAABBBBAAAEEEEAAAQ8BFig9kCIcQmMjAl4JnGo1H9w3dMNpNRe6KolVp7GRGDUDIYAAAggggAACCCCAAAIIIIAAAkUKsEBZJJznadYXKMmH50QXeZjVfJCLIifc8zSrufD8elv6YTQ2tvQZ4voQQAABBBBAAAEEEEAAAQQQQAABFih1M2B9gZJ8kI8wAXJBLnQFUq1OYyNVfgZHAAEEEEAAAQQQQAABBBBAAAEEPARYoPRAinAIjY0IeCVwqtV8cN/QDafVXOiqJFadxkZi1AyEAAIIIIAAAggggAACCCCAAAIIFCnAAmWRcJ6nWV+gJB+eE13kYVbzQS6KnHDP06zmwvPrbemH0djY0meI60MAAQQQQAABBBBAAAEEEEAAAQRYoNTNgPUFSvJBPsIEyAW50BVItTqNjVT5GRwBBBBAAAEEEEAAAQQQQAABBBDwEGCB0gMpwiE0NiLglcCpVvPBfUM3nFZzoauSWHUaG4lRMxACCCCAAAIIIIAAAggggAACCCBQpAALlEXCeZ5mfYGSfHhOdJGHWc0HuShywj1Ps5oLz6+3pR9GY2NLnyGuDwEEEEAAAQQQQAABBBBAAAEEEGCBUjcD1hcoyQf5CBMgF+RCVyDV6jQ2UuVncAQQQAABBBBAAAEEEEAAAQQQQMBDgAVKD6QIh9DYiIBXAqdazQf3Dd1wWs2Frkpi1WlsJEbNQAgggAACCCCAAAIIIIAAAggggECRAixQFgnneZr1BUry4TnRRR5mNR/kosgJ9zzNai48v96WfhiNjS19hrg+BBBAAAEEEEAAAQQQQAABBBBAgAVK3QxYX6AkH+QjTIBckAtdgVSr09hIlZ/BEUAAAQQQQAABBBBAAAEEEEAAAQ8BFig9kCIcQmMjAl4JnGo1H9w3dMNpNRe6KolVp7GRGDUDIYAAAggggAACCCCAAAIIIIAAAkUKsEBZJJznadYXKMmH50QXeZjVfJCLIifc8zSrufD8elv6YTQ2tvQZ4voQQAABBBBAAAEEEEAAAQQQQAABFih1M2B9gZJ8kI8wAXJBLnQFUq1OYyNVfgZHAAEEEEAAAQQQQAABBBBAAAEEPARYoPRAinAIjY0IeCVwqtV8cN/QDafVXOiqJFadxkZi1AyEAAIIIIAAAggggAACCCCAAAIIFCnAAmWRcJ6nWV+gJB+eE13kYVbzQS6KnHDP06zmwvPrbemH0djY0meI60MAAQQQQAABBBBAAAEEEEAAAQRYoNTNgPUFSvJBPsIEyAW50BVItTqNjVT5GRwBBBBAAAEEEEAAAQQQQAABBBDwEGCB0gMpwiE0NiLglcCpVvPBfUM3nFZzoauSWHUaG4lRMxACCCCAAAIIIIAAAggggAACCCBQpAALlEXCeZ5mfYGSfHhOdJGHWc0HuShywj1Ps5oLz6+3pR9GY2NLnyGuDwEEEEAAAQQQQAABBBBAAAEEEGCBUjcD1hcoyQf5CBMgF+RCVyDV6jQ2UuVncAQQQAABBBBAAAEEEEAAAQQQQMBDgAVKD6QIh9DYiIBXAqdazQf3Dd1wWs2Frkpi1WlsJEbNQAgggAACCCCAAAIIIIAAAggggECRAixQFgnneZr1BUry4TnRRR5mNR/kosgJ9zzNai48v96WfhiNjS19hrg+BBBAAAEEEEAAAQQQQAABBBBAgAVK3QxYX6AkH+QjTIBckAtdgVSrN/nGxhdffCHHH3+87LnnnnLbbbdJ27Zt64HX1tbKO++8I/fcc4+89dZbUl1dLXvvvbecccYZcthhh0mbNm1CJ2nWrFly5513yksvvSRffvmljBgxQo499lg5/fTTpWfPngVPbDH1qqqq5MUXX5T7779f3n//fWnVqpUccMABcvbZZ8t+++0nzZs3j+37FvyFOAEBBBBAAAEEEEAAAQQQQAABBOIRYIEyHseGqtDY0PW1Xt1qPrhv6CbPai50VRKr3qQbG8uXL5ezzjpLfv/73wf/Z1hjo6amRh599FE599xzZdWqVUEDxDUHPv744+A/X3rppcH/tG/fvs6kuH8fM2aM/PWvf5XttttO+vfvL2VlZTJ79mz5wQ9+IHfddZcMGzbMeyKLqeeaGjfddJNcccUV0rFjR9l1112DpswHH3wQ/OfrrrsuuMaWLVtuvo5iv6/3F+FABBBAAAEEEEAAAQQQQAABBBCIX4AFyvhNsytaX6AkH+QjTIBckAtdgVSrN9nGxoYNG+SWW26Riy++OABuqLHhnnI48cQTpXfv3nL33XfLbrvtFhw/Y8YMGTt2rLz77rty3333yciRIzdP1JIlS4J6b775ZtAsOfXUU4PmwZo1a+Tmm2+Wq6++Ws4555yg6RD2hEjujBdbb/LkyTJ69GjZd999g2sfOHCgbNy4UT788MOgUbNw4UJ57LHHgqdPMp9ivm+qCWVwBBBAAAEEEEAAAQQQQAABBBAQYYFSNwU0NnR9rVe3mg/uG7rJs5oLXZXEqjfZxoZ7tZRrOLhGxWeffSb7779/vSc23BMPF154oUyYMEGefvppOeqoo+rAf/rpp0FDY/vtt5cHHnhAunbtGvz7M888I0cffXTQ+HDNi+xXVVVUVARNhTfeeEOeffZZ2WOPPRqdzGLquadR3Cuv3NMZYeO8/vrrcswxx8ioUaM2X2Ox37fRL8ABCCCAAAIIIIAAAggggAACCCCgK8ACpa6v9QVK8kE+wgTIBbnQFUi1epNsbMyfP19OPvlk6dKli5x//vlBoyFsjw332qgTTjhBWrduHTzZ0KdPnzqTsXbtWjnvvPOCPTReeOGFoEmyfv364CkQ96SGax4cdNBB9Sbw4YcfDpoqt956azB+vk+x9T766CM5/PDD5cADDwye1nCvnsr+uKdA3Hdz3+Hxxx8PnuYo5vummk4GRwABBBBAAAEEEEAAAQQQQACBTQIsUOomgcaGrq/16lbzwX1DN3lWc6Grklj1JtfYcE8lXHbZZfLyyy+Le1WTe5riuOOOC21suKcd3H4Y7t/vuOMOadeuXT34X//618EeFm4fDvfKKvekhGuazJkzR5566qngaY7cj3vd0z777NPg66+yjy+23pNPPhk8TXLllVcG/9OsWbM6l1FZWRk0Ve6991557733gtdRFfN9E0siAyGAAAIIIIAAAggggAACCCCAQMMCLFDqpsP6AiX5IB9hAuSCXOgKpFq9STU23P4STzzxRLBh9n//938HjYhp06Y12Nh4/vnn5YgjjggaADfccEPw5Ebuxz3JcdJJJ8k111wjl19++eanHtxxmSchcs/58ssvgzHdvh3u/O7duzc4yZmnKAqt554YueCCC/I+FZLblCnm+6aaTgZHAAEEEEAAAQQQQAABBBBAAIFNAixQ6iaBxoaur/XqVvPBfUM3eVZzoauSWPUm1dj44osvgj0l3Cuj3N4X7du3l0yTIexVVLlNizD13GN8mhY+x2TG8jk27JjcpkXYteceU8z3TSyJDIQAAggggAACCCCAAAIIIIAAAg0LsECpmw7rC5Tkg3yECZALcqErkGr1JtPYyGza7ZoAkyZNkh122CGApbHxzWu0tBsbbt8PPggggAACCCCAAAIIIIAAAgggEL/Abqt3j78oFTcLfNThQ9Ma5EN3+qzmg1yQi4YE3IMB1j9NorFRU1MTvJLJPaHwyCOPBK+XynxobNDYsP5/Sbl+BBBAAAEEEEAAAQQQQAABBFig1M2A1YXrjAr5IB9hAuSCXNDY0M1A5OrvvPOOnHrqqcGeGldffbW0bNnSq7HxxhtvBJuHX3LJJUFTpEWLFvWuJfOUw3XXXRcct2DBgmAc93H/1qdPn3rnZJop/fr1CxotXbt2bfA7FlvPbQru9hKZOHFisEl52CfzKiq3ibrb86OY7xt5ciiAAAIIIIAAAggggAACCCCAAALRBXilTHTDfBV4FZWur/XqVvPBfUM3eVZzoauSWPUm8cRGZgHfR22XXXaRJ598Urbbbjv54IMPgsaGW/S/4447pF27dvVK5O5TsXz5cjn55JNlzpw58tRTT8n2229f75z3339f9tlnn6Dh4Db5btu2bYOXVmw99x1GjhwpV155ZfA/zZo1qzNGZWVlsCm6a4C89957svfeexf1fX1MOQYBBBBAAAEEEEAAAQQQQAABBJQFWKDUBba+QEk+yEeYALkgF7oCqVZvEo2NO++8U1588cVQSLfA//HHH0u3bt1k2LBhwf95/fXXy+DBg2X27NlywgknSOvWrUOfvli1apX87Gc/kzfffFNeeOGFYFPy9evXy8UXXxw0LF5//XU56KCD6o2beZrCvR7LNRfyfYqt5/azOPzww+XAAw+Uu+++Wzp27FhnmMyTIK7+448/LgMHDizq+6aaTgZHAAEEEEAAAQQQQAABBEpVYPVUkTk3inz9kkjN6lJViOd7t+gg0u1HIgMuEukwIp6aaVRhgVJXncaGrq/16lbzwX1DN3lWc6Grklj1JtHYyKeVb4+NqqoqufDCC2XChAny9NNPy1FHHVWn1Keffho8FeGeynjggQc2v1LqmWeekaOPPlrGjh0rN910k7Rp02bzeZlNzN1rn5599lnZY489Gp3MYuq5Jz1OP/304CmMsHFc0+WYY46RUaNGbb7GYr9vo1+AAxBAAAEEEEAAAQQQQAABBOITcE2NqXuL1FbGV5NKIs3biox4325zgwVK3RRbX6AkH+QjTIBckAtdgVSrl3Rjw8m710a5PTN69+4t7smP3XffPXit04wZM4LGxUsvvSSPPvro5n013DlLliwJXjPlnuRwT26cdNJJQXNjzZo1cvPNNwf7fPi8hioz88XWc3tnjB49Wvbdd9+gOeOeQtm4caN8+OGHcu655wavy3LHuH/PfIr5vqkmlMERQAABBBBAAAEEEEAAgVIT+HykyJInS+1bJ/N9ex4nsuPkZMaKexQWKOMWrVuPxoaur/XqVvPBfUM3eVZzoauSWPWSb2xs2LAh2ID70ksvFffqqT333FNatWoVvL7K/Wf337v/ad++fZ1J+ctf/iJnn322fPLJJ8F+Hf3795eysrLgdU9u34677rorePWV76eYeq6R4jY1d//jXkW16667SnV1dfAUh/vP7r93G4xnb6Ze7Pf1/R4chwACCCCAAAIIIIAAAgggEFHgvY68fioiYYOnu9dS7bNKq7puXRYodX2tL1CSD/IRJkAuyIWuQKrVS76x4fRra2vlnXfekXvuuUfeeuutoDngNts+44wz5LDDDqvzqqns2Zo1a1bwlId7qsO98mrEiBFy7LHHBq+I6tmzZ8ETW0w993opt7/I/fffHzx94poyBxxwQNB02W+//aR58+b1rqPY71vwF+IEBBBAAAEEEEAAAQQQQACBwgVYiCrcrJAzrC5gk4tCZrnwY63mIvNNyUfhc17IGVbzQS4KmeXCj7Wai8K/6RZ5RpNvbGyR6lwUAggggAACCCCAAAIIIIAAAg0JsBClmw2rC1HkglzkEyAf5CNMgFyQC12BVKvT2EiVn8ERQAABBBBAAAEEEEAAAQQQyBFgIUo3EjQ2dH2tVreai4w39w3d5FnNB7kgF7oCqVansZEqP4MjgAACCCCAAAIIIIAAAgggQGMj0QywQJkot5nBrOaCxkYyEbOaDxobuvmwmgtdlcSq09hIjJqBEEAAAQQQQAABBBBAAAEEEPAQYCHKAynCIVYXoshFhEn3ONVqLmhseExuDIdYzQf3jRgmP08Jq7nQVUmsOo2NxKgZCAEEEEAAAQQQQAABBBBAAAEPARaiPJAiHGJ1IYpcRJh0j1Ot5oLGhsfkxnCI1Xxw34hh8mls6CIWX53GRvF2nIkAAggggAACCCCAAAIIIIBA/AIsRMVvml2RBUpdX6vVreaCxkYyibOaD/6e6ObDai50VRKrTmMjMWoGQgABBBBAAAEEEEAAAQQQQMBDgIUoD6QIh1hdiCIXESbd41SruaCx4TG5MRxiNR/cN2KY/DwlrOZCVyWx6jQ2EqNmIAQQQAABBBBAAAEEEEAAAQQ8BFiI8kCKcIjVhShyEWHSPU61mgsaGx6TG8MhVvPBfSOGyaexoYtYfHUaG8XbcSYCCCCAAAIIIIAAAggggAAC8QuwEBW/aXZFFih1fa1Wt5oLGhvJJM5qPvh7opsPq7nQVUmsOo2NxKgZCAEEEEAAAQQQQAABBBBAAAEPARaiPJAiHGJ1IYpcRJh0j1Ot5oLGhsfkxnCI1Xxw34hh8vOUsJoLXZXEqtPYSIyagRBAAAEEEEAAAQQQQAABBBDwEGAhygMpwiFWF6LIRYRJ9zjVai5obHhMbgyHWM0H940YJp/Ghi5i8dVpbBRvx5kIIIAAAggggAACCCCAAAIIxC/AQlT8ptkVWaDU9bVa3WouaGwkkzir+eDviW4+rOZCVyWx6jQ2EqNmIAQQQAABBBBAAAEEEEAAAQQ8BFiI8kCKcIjVhShyEWHSPU61mgsaGx6TG8MhVvPBfSOGyc9TwmoudFUSq05jIzFqBkIAAQQQQAABBBBAAAEEEEDAQ4CFKA+kCIdYXYgiFxEm3eNUq7mgseExuTEcYjUf3DdimHwaG7qIxVensVG8HWcigAACCCCAAAIIIIAAAgggEL8AC1Hxm2ZXZIFS19dqdau5oLGRTOKs5oO/J7r5sJoLXZXEqtPYSIyagRBAAAEEEEAAAQQQQAABBBDwEGAhygMpwiFWF6LIRYRJ9zjVai5obHhMbgyHWM0H940YJj9PCau50FVJrDqNjcSoGQgBBBBAAAEEEEAAAQQQQAABDwEWojyQIhxidSGKXESYdI9TreaCxobH5MZwiNV8cN+IYfJpbOgiFl+dxkbxdpyJAAIIIIAAAggggAACCCCAQPwCLETFb5pdkQVKXV+r1a3mgsZGMomzmg/+nujmw2oudFUSq05jIzFqBkIAAQQQQAABBBBAAAEEEEDAQ4CFKA+kCIdYXYgiFxEm3eNUq7mgseExuTEcYjUf3DdimPw8JazmQlclseo0NhKjZiAEEEAAAQQQQAABBBBAAAEEPARYiPJAinCI1YUochFh0j1OtZoLGhsekxvDIVbzwX0jhsmnsaGLWHx1GhvF23EmAggggAACCCCAAAIIIIAAAvELsBAVv2l2RRYodX2tVreaCxobySTOaj74e6KbD6u50FVJrDqNjcSoGQgBBBBAAAEEEEAAAQQQQAABDwEWojyQIhxidSGKXESYdI9TreaCxobH5MZwiNV8cN+IYfLzlLCaC12VxKrT2EiMmoEQQAABBBBAAAEEEEAAAQQQ8BBgIcoDKcIhVheiyEWESfc41WouaGx4TG4Mh1jNB/eNGCafxoYuYvHVaWwUb8eZCCCAAAIIIIAAAggggECowMaNItPmr5O7Xlgkb3+yUr76ujo4rmfnlrLn9h1k1EE9Zd+dO0nzZvkBq2s2ylsfV8jElxbJxzPWSsXaGmnRvJkM7NVafrhbFzn9hz1lcO82jc6Cq/M//1glD725RD7452pZsnJDcM423VrJ/rt0ljMO7in/vm07adbI9TQ2kPven85aK/e/ukRe//uKeuOcc/jWMrzvVgWNU7tR5LNZa+W5vyyXN6eulPKFVdKudXOZcsVw2Wlg28YuKfTfnekpt5RLZVWtdO/YMlKtoi6gsZNYiGpMKNq/s0AZza+pnm01F5n54L6hm0yr+SAX5EJXINXqNDZS5WdwBBBAAAEEEEAAAQQQaGoCbrH8+qcWyD0vLZYatyrfwOfg3TrLHWO2DZodYZ+Zi6rkp3fNkr9+ubrBGq1aNJMrTugrow/tJe5/L7aOa5b810E95JqT+knbNs2LmpKq6lq55vEFct8rDX9vN84FR/aWXx6zTYPXmz34/365Wi56cK58MnNtnWuK0oxYtLxaRt4wfXPNKLWKgvI5iYUoH6Xij2GBsni7pnym1Vxk5oT7hm46reaDXJALXYFUq9PYSJWfwRFAAAEEEEAAAQQQQKApCbgnI658ZJ5MfHlx8LW6dWwpx+3bXfbasUPwpMUnM9bKpDeWyOIVm57gOPTbXeS+sYOkXU4zYcGy9XL8jeXBkwrus+OAtnLi93vIoN5tZH11rbz20Ur5w3tfixvP1b1hVP/g6Y3cT26d/j1bywnf6yG7DG5Xr447d8yhveTqk/t5NR2yx9pQs1Guemy+/PeLi4L/2jVHRu7bXfbftZPU1Gysc73u388/sreMG9m3wSc33JMfj/1xqVw0aW7wVIX7uMbNt4e3l+/u1FF2Hdw+ePKlc/sWBcXH1R0/eb7cNmXh5vNobBRE2DQOZoGyacxj3N/Cai4yDixgx52IuvWs5oNckAtdgVSr09hIlZ/BEUAAAQQQQAABBBBAoCkJvP73lXLqLTPEPb2w87bt5JFfDZEBPVvX+Yor19TImLtmBov9rikx6YLBctgeXTYf45oE4x6eFzz54D6jD+klV5/UV9q0qvskxdTyNXLiTeWycHm1DNlmK5ly+TDp1+ObsVzT4/x7Z8vjf1qWt86fPq2QM++YKctWbQgaElPGDZM9tutQ0LRMLV8rR42fJu679e7aSiZfPFT+fVC7OjX+/MVqOeP2GcH1NtZMcDan3T4jaGq4hsbZh20tvzyqt3RoW1gjI/dLvP/5Kjn2+umbmyXu3xu7loIg4jqYhai4JMPrsECp62u1utVcZLy5b+gmz2o+yAW50BVItTqNjVT5GRwBBBBAAAEEEEAAAQSaikBV9cagYeH2gnBNiKcuHeMbbe0AACAASURBVCrf/beOoV/vf/5vlRx73fSgAeKetLjptAGbn14o/6pKfnzNNJm/bL3sMqid/P6yYdKjU/3XVbmnD656bJ7c+fyioEHimgkH7Npp83j/mF0pR14zLWhY7L1jx6DJ0iXkCQdX57ZnF8r4J+YH5156XB/55dHbFDQt97y0SC57aF5wzoQxA+Wk/XvUOz93nOtH9ZezDulV7zj3vZ3NF3Mrg0bLb8cOkkN271LQvhxhF79iTY2cfHO5uOaG25ujefNm8unMtTQ2CprpJnIwC5RNZCJj/hpWc0FjI+YgNFDOaj5obOjmw2oudFUSq05jIzFqBkIAAQQQQAABBBBAAIGmLLC0YoMccfW0YEF+h/5t5bkrh4c2JJyB2+fhsKumSflX6+SgEZ2DpzYyr6N657NVcsy1ZcH+HO5pDfeaqYY+7gkRt1+E++Q2Cp7/YLn8160zgn+79tR+cvaPtm6wzkdla+TI8WWyurIm2Nj8ljMHFDRVv/jtnOAVW+7VW+7JEfe0StjHPbVx9PiyoKHT0Dh3PLdQrn5sftCscdd95sG9Ijc1spsqrlky6fzB8sBrS+SNqStpbBQ0003kYKsLUSxQ6gbQai4yKuSDfIQJkAtyoSuQanUaG6nyMzgCCCCAAAIIIIAAAgg0FQG3T/jy1RuktnajtGzRTLq0b9nggvySlZsaG2Xz6zc23JMfFWs3BCztt2pRb/+NbK+3P6kImiDuk9vYuPeVxXLJpLnBv/3hsmGy/y7fPM2Ra579dMcpB/SQ20YPLKiZkGlsNPZap+xxwhobrjn0k2vLgo29vzW0vTx5ydCg8RD182HZGvnJdWXBq7Lc/h7n/7i3nH77TBobUWGtnm91AZsFSt3EWc0FjQ3dXGSqW80H9w3dfFjNha5KYtVpbCRGzUAIIIAAAggggAACCCCAwCaB7Cck3Gubbj1zQNAMKfTzm6e/kuueXBC6V0chtbKfpCjmVVSZ63Bjuldi/eBbnUOHz36KJOxVVNnXceWJfeW8I3oX8jVCj11VWSOn3TZD3vq4Ini1l7u+ju1ayKhbZ9DYiKxrtIDVhSgWKHUDZzUXNDZ0c0FjIxlfq6NYv29Ydf/XddPYMD6BXD4CCCCAAAIIIIAAAgjYEnCvYTr/vjky+Z1lwR4ST10yNNgDo9CP24vj2OvKZOaiqkhPN2Tv1eH2Bnl63DDZa4fiNw93+3w8eP5g6Ziz0Xd2g6GhJzsye3VkrsNtRO7+u5f/tkK++ro6aOAM7dMmeI3VCd/r3uhm4u67uSdXLv3d3MD64V8MCfYhWVtVS2Oj0MA1peOtLkTR2NBNodVc0NjQzQWNjWR8rY5i/b5h1Z3GhvGZ4/IRQAABBBBAAAEEEEDAlIB7xdRns9YG+0e4DazdIr3bpPsXR/Uu6GkN97qrN6dWyOWPzJPFK6qDVzU9eMHgBjcqbwzp8zmVweusFi6vlsO/00XuGzso2Py8kI9rIPz21cXBBuJubxDXqLnp9P6yXb+2QZkv51XKhQ/M3fy9w/bOcDXOv2+2PPzWUunfs7UcuVe3oGZlVW3opQzts5U89IvBwX4mDX3c5uBuDxL33cYc2kuuPrmftGrRjMZGIZPbFI+1uhBFY0M3jVZzQWNDNxc0NpLxtTqK9fuGVXcaG8ZnjstHAAEEEEAAAQQQQACBLV4ge5+L7Ivt1K6FXHNyP3GvoWreyBuosp8uyP3COw5oK/ecs22Dm3U3BuSeojhrwkx59aOV0rl9C/n9pcNk92HtGzst9N+razbKfS8vlmseny/ufw/75PveDX1P9x1P/H4PGdS7jXwyY22wSblr6LiP26T8iYuGSJ/uresN5+qNnjAzeNrDNT+eunSo9P3XcTyxUdQUN52TrC5E0djQzaDVXGRUyAf5CBMgF+RCVyDV6ryKKlV+BkcAAQQQQAABBBBAAIGmLNBQY8Mt1ru9LA7evUvRjQ335IE7/4oT+siQbbYqmNE1H658ZJ5MfHlxcO644/sGm2o3K3yrj+B898SF26T7l/fPCZ5MCft8Z7sOctdPB4Ze75p1tXLKLeXyx08qglPdq6NuHz1Qjt6nWx0jtwH4mLtmymsfrQyOc5uBjxvZt951P/DaErl40tzgaZgHfj5IDv12l82XRGOj4Lg0rROsLmCzQKmbQ6u5yKiQD/IRJkAuyIWuQKrVaWykys/gCCCAAAIIIIAAAggg0JQF3D4YZQvWBV9xfXWtvPuPVfLsX5bL16s2BP9d9uuRGnLYULNR/j59jXy9uiY4ZFlFtTz/wQr506cVwZMRrgHw4M8Hyw93C9+wO6xu7qujDt6ts9w7dlC9fTF858bVe/D1JcFeFu6aunVsKcft21322nHTXh3v/98qefxPy6RibU1wvXeOGRi8aiq7ibJkZbUcdtU0KZu/LnhNV9jrqjLXM33BOjlqfJnMW7petuu3lTx3xXDp1aXV5svN/ne3F8dtZw0MXkGV+dDY8J3ZJnqc1QVsFih1A2k1FxkV8kE+wgTIBbnQFUi1Oo2NVPkZHAEEEEAAAQQQQAABBEpNIPuJA7eAf8Oo/nL6D3sWzDC1fI2ceFN5sH+E22T7D5cNE/ckSGMf14SY8uev5dyJs4P9K/K9zqmxWpl/f+vjiuBpC1fPNVgmnjMoeLVV9mf+svXBa6/+/MXq0E3Tsxsb7gmUF68aLlt3/aZZkV3LNXvGTpwdbMCeu+G525z9p3fPkil/Xi6Dtm4jU64YLgN61n1VFY0N35ltosdZXcBmgVI3kFZzQWNDNxeZ6lbzwX1DNx9Wc6Grklh1GhuJUTMQAggggAACCCCAAAIIILBJYM6S9XLkNdNk5qIqGTGkvfzhsqHStUPLgnme+8tyOeOOmcGG3ecd0VuuPLFvozXcK5xOu33G5qbGI78aUm/hv9EiWQe4fTpOvrk8eBrFNVjc0xPD+oa/GusfsyuD771s1YZ6G5UvrdggR1w9Tb6YWxmc7xobPTuHNzbc8Nmv+frdBYPlP/fsGlyVezLkvImzg//9jjEDxT2xkfuhsVHIDDfBY60uRLFAqRtGq7nIqJAP8hEmQC7Iha5AqtVpbKTKz+AIIIAAAggggAACCCBQigLZTxx079gyeKpgp4GNP22RazV3yXo54pppMmtRlRw0orNMumCwtGvTvEHST2eulZE3TN/8lMfki4fKvw9qF2kK/jm3Uo64pkzcExcj9+suE8YMDPa1CPtUVW8M9sdwDRm3kfezVwyXIdu0CQ7NbjYU2ti4flR/OeuQXsGrqY78dZmUf7Xp9V/FfNyTL/vv0qmYU+M7h4Wo+CzDKlldwCYX5CKfAPkgH2EC5IJc6AqkWp3GRqr8DI4AAggggAACCCCAAAJNRcC9Ysptnu32mNimWyvZpZGGwS9+O0cmvbFEchsb2ftyfGtIuzp7R+RaZb++qbHGhkZTw13P1PK1ctT4aeK+/6iDesotZw7IO6UNfe/sZo/bo2PK5cOC12Q19Ml+YiPTjMh+IqTYXNHYKFbO0Hk0NgxNVoKXajUXGSIWsHXDYjUf5IJc6AqkWp3GRqr8DI4AAggggAACCCCAAAJNRSB7Uf2I/+ga7DPRplXjTy7kNjayF+zv/tm2cvx+9V+llDFzTZAfXzNN3P4V+RobC5atl+NvLJfPZq2VTu1ayH1jB8kPvuW/2Xi+Ocr+3o09sdHYkyqPvr002DvDfdyTHyft3yN0aLdPyIUPzpEHXlsiHdq2kCnjhsluw9oHzZVMcynfNVetr5Xbnl0ortnjzr9sZB8Z2GvTkyONNZMSySsLUbrMLFDq+lqtbjUXNDaSSZzVfPD3RDcfVnOhq5JYdRobiVEzEAIIIIAAAggggAACCDRlgeWrN8gx104Xt6l3Y3tN5Ntjw22uffT4MnGbYB/+nS5BE8JtkB328dljY9Hyajn99hmbN+1+8OeDgw2+4/osXlEdvA7ry3nrxG367Z606Nej7mbdmbGyv/cO/dvKc1cOlx6dvtlbpGz+uqCW2xD9W0Pby5OXDA2eaMn9ZNdxT8b8/rJhdeo09t3YY6MxoSb+71YXolig1A2m1VzQ2NDNRaa61Xxw39DNh9Vc6KokVp3GRmLUDIQAAggggAACCCCAAAJNWcA9ReCeAhj/xPzga7rmgXtqo3P7FnW+dmVVrVz60Fx56M2lwX/vNvx2G39nPivWbNqM+/3PV0mL5s3k16f0k9GH9JLmOQ9/uKc1TvlNebDZthvjmXHDZcSQuq9ucht7nzVhprz60Upp26a53Diqv5z4/R7SLPxBkqKmx33vqx6bJ3c+vyg4/9QDe8h1p/YPxsv+uKcp3P4abvNy9zn/yN4ybmTfOtfiao2fPF9um7KwwVq5dTL7axRy8TQ2CtFqgsdaXYhigVI3jFZzkVEhH+QjTIBckAtdgVSr09hIlZ/BEUAAAQQQQAABBBBAoCkJuKcjTv5NefA6JPfp1aVVsO/ELoM3NRzKF6yT+15dLG7Tb/c5eLfOcu/YQdKxbd3mx9ufVMhpt82QirU1wXHu6YVRB/WQ7p1aSU3tRnn74wqZ/O4ycU0S1/y49tR+cubBveo0CdwTH1c+Ol/ue2VxUONH3+4iJ3y/uzTz6Gp069AiGLOhTcBz5yz7VVfu3/r3bC0nfK/H5u/9yYy1wX4i7ukO93F7Zzxx0RDp073+kx3ZzRh3rNtI/L8O7CmDerfx9mssUzQ2GhNq4v9udQGbBUrdYFrNRUaFfJCPMAFyQS50BVKtTmMjVX4GRwABBBBAAAEEEEAAgaYmsGTlBjlv4qzgKYl8H9fUuGPMttKzc/1XLbnzPvjnahk9YabMW7qpCRL2adWimVxxQl8ZfWgvcf979ifKRtqNbUQedi1unw/3dIh7lVa+z347d5K7fjpQ+oY0NTLnuQbRmLtmyTufVTRYytWZeM62snXXVgVHiMZGwWRN6wSrC9gsUOrm0GouMirkg3yECZALcqErkGp1Ghup8jM4AggggAACCCCAAAIINEWB2o0in8xYE7yeyb1SyjU73Mc1MfbesaOc+59byy6D29d7vVSuhXsi45UPV8g9Ly+Wz+dUbn5CY2Cv1nLU3t2Cp0G26Ra+sJ90Y8Ndu/ve735WETyd4Roz2d97z+07BNe7786dGv3erlZ1zUZ56+MKuefFRfLh9DXBd3cbn7tNws89fGvvOmH5orHRFP9vXQHfyeoCNguUBUxyEYdazQWNjSImu4hTrOaD+0YRk13AKVZzUcBX3JIPpbGxJc8O14YAAggggAACCCCAAAIIIFB6AixE6c651YUockEu8gmQD/IRJkAuyIWuQKrVaWykys/gCCCAAAIIIIAAAggggAACCOQIsBClGwkaG7q+VqtbzUXGm/uGbvKs5oNckAtdgVSr09hIlZ/BEUAAAQQQQAABBBBAAAEEEKCxkWgGWKBMlNvMYFZzQWMjmYhZzQeNDd18WM2Frkpi1WlsJEbNQAgggAACCCCAAAIIIIAAAgh4CLAQ5YEU4RCrC1HkIsKke5xqNRc0NjwmN4ZDrOaD+0YMk5+nhNVc6KokVp3GRmLUDIQAAggggAACCCCAAAIIIICAhwALUR5IEQ6xuhBFLiJMusepVnNBY8NjcmM4xGo+uG/EMPk0NnQRi69OY6N4O85EAAEEEEAAAQQQQAABBBBAIH4BFqLiN82uyAKlrq/V6lZzQWMjmcRZzQd/T3TzYTUXuiqJVaexkRg1AyGAAAIIIIAAAggggAACCCDgIcBClAdShEOsLkSRiwiT7nGq1VzQ2PCY3BgOsZoP7hsxTH6eElZzoauSWHUaG4lRMxACCCCAAAIIIIAAAggggAACHgIsRHkgRTjE6kIUuYgw6R6nWs0FjQ2PyY3hEKv54L4Rw+TT2NBFLL46jY3i7TgTAQQQQAABBBBAAAEEEEAAgfgFWIiK3zS7IguUur5Wq1vNBY2NZBJnNR/8PdHNh9Vc6KokVp3GRmLUDIQAAggggAACCCCAAAIIIICAhwALUR5IEQ6xuhBFLiJMusepVnNBY8NjcmM4xGo+uG/EMPl5SljNha5KYtVpbCRGzUAIIIAAAggggAACCCCAAAIIeAiwEOWBFOEQqwtR5CLCpHucajUXNDY8JjeGQ6zmg/tGDJNPY0MXsfjqNDaKt+NMBBBAAAEEEEAAAQQQQAABBOIXYCEqftPsiixQ6vparW41FzQ2kkmc1Xzw90Q3H1ZzoauSWHUaG4lRMxACCCCAAAIIIIAAAggggAACHgIsRHkgRTjE6kIUuYgw6R6nWs0FjQ2PyY3hEKv54L4Rw+TnKWE1F7oqiVWnsZEYNQMhgAACCCCAAAIIIIAAAggg4CHAQpQHUoRDrC5EkYsIk+5xqtVc0NjwmNwYDrGaD+4bMUw+jQ1dxOKr09go3o4zEUAAAQQQQAABBBBAAAEEEIhfgIWo+E2zK7JAqetrtbrVXNDYSCZxVvPB3xPdfFjNha5KYtVpbCRGzUAIIIAAAggggAACCCCAAAIIeAiwEOWBFOEQqwtR5CLCpHucajUXNDY8JjeGQ6zmg/tGDJOfp4TVXOiqJFadxkZi1AyEAAIIIIAAAggggAACCCCAgIcAC1EeSBEOsboQRS4iTLrHqVZzQWPDY3JjOMRqPrhvxDD5NDZ0EYuvTmOjeDvORAABBBBAAAEEEEAAAQQQQCB+ARai4jfNrsgCpa6v1epWc0FjI5nEWc0Hf09082E1F7oqiVWnsZEYNQMhgAACCCCAAAIIIIAAAggg4CHAQpQHUoRDrC5EkYsIk+5xqtVc0NjwmNwYDrGaD+4bMUx+nhJWc6Grklh1GhuJUTMQAggggAACCCCAAAIIIIAAAh4CLER5IEU4xOpCFLmIMOkep1rNBY0Nj8mN4RCr+eC+EcPk09jQRSy+Oo2N4u04EwEEEEAAAQQQQAABBBBAAIH4BViIit80uyILlLq+VqtbzQWNjWQSZzUf/D3RzYfVXOiqJFadxkZi1AyEAAIIIIAAAggggAACCCCAgIcAC1EeSBEOsboQRS4iTLrHqVZzQWPDY3JjOMRqPrhvxDD5eUpYzYWuSmLVaWwkRs1ACCCAAAIIIIAAAggggAACCHgIsBDlgRThEKsLUeQiwqR7nGo1FzQ2PCY3hkOs5oP7RgyTT2NDF7H46jQ2irfjTAQQQAABBBBAAAEEEEAAAQTiF2AhKn7T7IosUOr6Wq1uNRc0NpJJnNV88PdENx9Wc6Grklh1GhuJUTMQAggggAACCCCAAAIIIIAAAh4CLER5IEU4xOpCFLmIMOkep1rNBY0Nj8mN4RCr+eC+EcPk5ylhNRe6KolVp7GRGDUDIYAAAggggAACCCCAAAIIIOAhwEKUB1KEQ6wuRJGLCJPucarVXNDY8JjcGA6xmg/uGzFMPo0NXcTiq9PYKN6OMxFAAAEEEEAAAQQQQAABBBCIX4CFqPhNsyuyQKnra7W61VzQ2EgmcVbzwd8T3XxYzYWuSmLVaWwkRs1ACCCAAAIIIIAAAggggAACCHgIsBDlgRThEKsLUeQiwqR7nGo1FzQ2PCY3hkOs5oP7RgyTn6eE1VzoqiRWncZGYtQMhAACCCCAAAIIIIAAAggggICHAAtRHkgRDrG6EEUuIky6x6lWc0Fjw2NyYzjEaj64b8Qw+TQ2dBGLr05jo3g7zkQAAQQQQAABBBBAAAEEEEAgfgEWouI3za7IAqWur9XqVnNBYyOZxFnNB39PdPNhNRe6KolVp7GRGDUDIYAAAggggAACCCCAAAIIIOAhwEKUB1KEQ6wuRJGLCJPucarVXNDY8JjcGA6xmg/uGzFMfp4SVnOhq5JYdRobiVEzEAIIIIAAAggggAACCCCAAAIeAixEeSBFOMTqQhS5iDDpHqdazQWNDY/JjeEQq/ngvhHD5NPY0EUsvjqNjeLtOBMBBBBAAAEEEEAAAQQQQACB+AVYiIrfNLsiC5S6vlarW80FjY1kEmc1H/w90c2H1VzoqiRWncZGYtQMhAACCCCAAAIIIIAAAggggICHAAtRHkgRDrG6EEUuIky6x6lWc0Fjw2NyYzjEaj64b8Qw+XlKWM2Frkpi1WlsJEbNQAgggAACCCCAAAIIIIAAAgh4CLAQ5YEU4RCrC1HkIsKke5xqNRc0NjwmN4ZDrOaD+0YMk09jQxex+Oo0Noq340wEEEAAAQQQQAABBBBAAAEE4hdgISp+0+yKLFDq+lqtbjUXNDaSSZzVfPD3RDcfVnOhq5JYdRobiVEzEAIIIIAAAggggAACCCCAAAIeAixEeSBFOMTqQhS5iDDpHqdazQWNDY/JjeEQq/ngvhHD5OcpYTUXuiqJVaexkRg1AyGAAAIIIIAAAggggAACCCDgIcBClAdShEOsLkSRiwiT7nGq1VzQ2PCY3BgOsZoP7hsxTD6NDV3E4qvT2CjejjMRQAABBBBAAAEEEEAAAQQQiF+Ahaj4TbMrskCp62u1utVc0NhIJnFW88HfE918WM2Frkpi1WlsJEbNQAgggAACCCCAAAIIIIBAiMDqqSJzbhT5+iWRmtUQRRFo0UGk249EBlwk0mFElErpnstClK6/1YUockEu8gmQD/IRJkAuyIWuQKrVaWykys/gCCCAAAIIIIAAAgggUNICrqkxdW+R2sqSZoj9yzdvKzLifbvNDRaiYo9EnYI0NnR9rVa3mouMN/cN3eRZzQe5IBe6AqlWp7GRKj+DI4AAAggggAACCCCAQEkLfD5SZMmTJU2g9uV7Hiey42S18qqFWYhS5RUWKHV9rVa3mgsaG8kkzmo++Huimw+rudBVSaw6jY3EqBkIAQQQQAABBBBAAAEEEMgReK8jr5/SCoV7LdU+q7Sq69ZlIUrX1+pCFLkgF/kEyAf5CBMgF+RCVyDV6jQ2UuVncAQQQAABBBBAAAEEEChpARYcdKefBWxdX6vVyYXVmdO9bqu5yKjw94R80NjQzUBYdev3jeTFYh2RxkasnBRDAAEEEEAAAQQQQAABBAoQYCGqAKwiDrW64EAuipjsAk4hFwVgldChVnNBYyOZkFrNB39P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7bbK+AAAIABJREFU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o/gyOAAAIIIIAAAggggEBJC7DgoDv9LETp+lqtTi6szpzudVvNBY0N3VxkqlvNB78zdPNhNRe6KolVp7GRGDUDIYAAAggggAACCCCAAAI5Aiw46EbC6oIDuSAXYQLkglzkEyAf5IP7hm4Gwqpb/Z2RvJTKiDQ2VFgpigACCCCAAAIIIIAAAgh4CLAQ5YEU4RCrCw7kIsKke5xKLjyQSvAQq7nITBX3Dd3QWs0HuSAXugKpVqexkSp/0xr8q6++alpfiG+DAAIIIIAAAggggICywDbT+iiPUNrlvxq+wCQAudCdNnKh62u1utVcZLy5b+gmz2o+yAW5aEhgm2220cVJoDqNjQSQS2UIGhulMtN8TwQQQAABBBBAAIG4BFhwiEsyvA4LUbq+VquTC6szp3vdVnNBY0M3F5nqVvPB7wzdfFjNhVOhsaGbDaojgAACCCCAAAIIIIAAAk1bgFdE6M4vrw7R9bVanVxYnTnd67aai4wKf0/IR5gAuSAXugKpVueJjVT5GRwBBBBAAAEEEEAAAQRKWoAFB93pt7pQSS7IBQuUuhkIq271fkFjI5msWM0Hf09082E1F7oqiVWnsZEYNQMhgAACCCCAAAIIIIAAAjkCLDjoRsLqggO5IBc0NnQzQGMjeV/rI/L3xPoM6ly/1VzoaCRelcZG4uQMiAACCCCAAAIIIIAAAgj8S4AFbN0oWF1wIBfkgsaGbgZobCTva31E/p5Yn0Gd67eaCx2NxKvS2EicnAERQAABBBBAAAEEEEAAARobiWTA6oIDjQ3deJALXV+r1a3mIuPNfUM3eV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CCBQ0gIsOOhOPwtRur5Wq5MLqzOne91Wc0FjQzcXmepW88HvDN18WM2Frkpi1WlsJEbNQAgggAACCCCAAAIIIIBAjgALDrqRsLrgQC7IRZgAuSAX+QTIB/ngvqGbgbDqVn9nJC+lMiKNDRVWiiKAAAIIIIAAAggggAACHgIsRHkgRTjE6oIDuYgw6R6nkgsPpBI8xGouMlPFfUM3tFbzQS7Iha5AqtVpbKTKz+AIIIAAAggggAAC1gU2bhSZsXCdPPj6UnntoxUye/F6qandKJ3atZBdB7eT03/YU37wrc7SplXzvF+1umajvPVxhUx8aZF8PGOtVKytkRbNm8nAXq3lh7t1CeoM7t2mUa7ajSLvflYhd76wSD4qWxPUadumuew4oK389Edby6HfbvxawgZZW1Uro26dIW9MXdnoNYQdcP2o/nLWIb28z3UWp9xSLpVVtdK9Y0uZcsVw2WlgW6/zncFns9bKc39ZLm9OXSnlC6ukXevmBdXwGiiOg1hwiEOx4RosROn6Wq1OLqzOnO51W80FjQ3dXGSqW80HvzN082E1F7oqiVWnsZEYNQMhgAACCCCAAAIINDUBt+h+/VML5J6XFgfNjIY+uwxqJ/f/fLAM2Sa8MTFzUZX89K5Z8tcvVzdYo1WLZnLFCX1l9KG9xP3vYZ8lKzfIeRNnyasfNdx82GuHDvLAzwfL1l1bFTQdSTY2Fi2vlpE3TJdPZq4NrrGQxsb/frlaLnpw7uZzM1+ykBoFwUQ9mAWHqIL5z7e64EAuyEWYALkgF/kEyAf54L6hm4Gw6lZ/ZyQvpTIijQ0VVooigAACCCCAAAIINHUB94TFlY/Mk4kvLw6+qnsq4qi9uspBIzpL61bN5ZMZa2XSG0tk8Yrq4N933radPHHREOnTvXUdmgXL1svxN5YHTxi4j3uy4sTv95BBvdvI+upaee2jlfKH974WN557guOGUf2DpzdyP6sqa+SsCTM3NzV6dWklow7qKbsMbiflC9bJfa8ulrlL1gen7bl9B3nkV0OChoHvZ0PNRvn79DXy9eoa31Nk8jvL5PkPlkvn9i3kmXHDZcSQdo2e656AGT95vtw2ZeHmY32aEu68x/64VC6aNDd4ysN9XAPo28Pby3d36ii7Dm4ffG93LVvUh4Uo3emwuuBALshFmAC5IBf5BMgH+eC+oZuBsOpWf2ckL6UyIo0NFVaKIoAAAggggAACCDR1AfeaozPumBk8qeGaFq5RMKBn3aaFe/Lg9NtnyJ+/2PQkxi+P3kYuPa7PZhrXLBj38Dy575VNzZHRh/SSq0/qW++1VVPL18iJN5XLwuXVMmSbrWTK5cOkX4+6Y937ymK5ZNLcoM4Pd+ssE88ZVGcR3zU+Ln5wrjzxzrLgmHHH95Xzf9xbmoU//BF5+r76ulqOu75M/jG7Uo7cq6v898+2bfR1XG7Q9z9fJcdeP31zc8L9dz6NDdcAOu32GcF5rqFx9mFbyy+P6i0d2m5hjYxcWRaiImctbwGrCw7kglywQKmbgaa4QMl9Qzcz/D3R9bVa3WourHrnXDeNjSYykXwNBBBAAAEEEEAAgeQEsl/L5J4A+P2lw2T3Ye1DL+DDsjXyk+vKZOWaGnGvgXr8oqHB/hvuU/5Vlfz4mmkyf9l6ca+r+v1lw6RHp/pPUbinEa56bJ7c+fyi4KmNyRcPlQN27bR5vOWrN8gx104X1wBxDY9nxg2ToX22qnc9bpxjr5suX8ytbLBBEpfio28vlbETZwfNjKcuHSrf/beOjZZesaZGTr65PGhuuP00mjdvJp/OXNtoYyP7e7knZ347dpAcsnsXtaZNo1+kkANYiCpEq/BjrS44kIvC57qQM8hFIVqlc6zVXGRmiPuGblat5oNckAtdgVSr09hIlZ/BEUAAAQQQQAABBCwKuFc6HXHNNJm1qEq+v0snefgXQ6T9VuGbg7vNu0+4cXrw1MawvlvJi1cNl56dN+1v8c5nq+SYa8uCpz7c0xruNVMNfV7/+8pg3wn3yd2I220SfuT4MlldWRO8puqm0wY0uKh/x3ML5erH5gd1fnfBYPnPPbvGPgXZDYp9d+oYPM3SsZEnJ1zz5rZnF8r4J+YHr/WadP5geeC1JcFm5Y09sZH5Tq7pc+2p/eTMg3vZaGoEIVB6ZCb2WTVakIUooxOnfNnkQhnYaHmruaCxkUzgrOaD3xm6+bCaC12VxKrT2EiMmoEQQAABBBBAAAEEmopA8Hqla6bJslUbgn0sbjlzQINfLfvpDvcaKdfYyGzcXVW9USrWbgjObb9VC2nXJrw54v797U8qgiZIWGMj37/lXlh2E6SxZkqx8/Xi/66QUbfOCBo2E8YMlJP279FoqewnW84/snfwmqzTb5/ZaGNjacUG+cm1ZcFm4d8a2l6evGRoQXuHNHph2gew4KArbHXBgVyQizABckEu8gmQD/LBfUM3A2HVrf7OSF5KZUQaGyqsFEUAAQQQQAABBBBAYJNA9muicl9FVYjRb57+Sq57ckHwKqpJFwyWw/bosvn07P01/nDZMNl/l29eU5U7RvbTJgfv1lke+Png4AmJuD5V1bUyesJMeeGvK/K+Xit7PLf/x2m3zZC3Pq4IznGv2urYrkXQHGnsiQ33JMzR48vEjXvliX3lvCN6x/VVkqnDQpSus9UFB3JBLlig1M1AU1yg5L6hmxn+nuj6Wq1uNRdWvXOum8ZGE5lIvgYCCCCAAAIIIIDAlinwP/+3KtjXwi28u0V3t/he6MftxXHsdWUyc1FV6FMJ+V5TlTvWkpXVcthV06Rs/jo5aETnoEmS70mRQq81+/v6NBrcK6hcY+bS380NGizutV5u/5DsJ13yvYrqnpcWyWUPzQv28nh63DDp3bWVuP/u5b+tELeBuWsEDe3TJniy5oTvdd/yNhNnIarQiBV2vNUFB3JR2DwXejS5KFSsNI63movM7HDf0M2p1XyQC3KhK5BqdRobqfIzOAIIIIAAAggggEBTFnCL8+7pBbfI7hbcn7tieLDPhu/HPe3x5tQKufyRebJ4RXXwiqUHLxhcbyPu7KcWGttjY9HyTY2N8q/ib2xsqNkoF/x2jriNw32/r9sc3O0dsnB5tYw5tJdcfXI/adWimVdjwzVFzr9vtjz81lLp37O1HLlXN/ntq4ulsqo2lNhtqP7QLwbLDv3b+k6B/nEsOOgasxCl62u1OrmwOnO61201FzQ2dHORqW41H/zO0M2H1VzoqiRWncZGYtQMhAACCCCAAAIIIFBKAm7R3S2yu6cJ3F4T447vG+wb0SzPXtHZTynkWu04oK3cc862svO27eoxuqaH28z8y3nrpF+P1vLMuGHiFvFzP7nXFPcTG1PL18pR46fJyjU1wWbo40/pJy1bNPyFsxs/rtnw1KVDpW/31sFl+zyx0ZCXszrx+z1kUO828smMtTLpjSVBY8h9nN8TFw2RPv8aJ/VMsuCgOwVWFxzIBbkIEyAX5CKfAPkgH9w3dDMQVt3q74zkpVRGpLGhwkpRBBBAAAEEEEAAgVIXeO2jlXLa7TOCpwf23rGjPPKrIdKlfYu8LA0t1LsnGA7evYtccUIfcRuQhzUsxk+eL7dNWRj80w936ywTzxkknbPGq90o8shbS+XSh+ZufqIhzsaGa5pc9dg8ufP5RcG4z4wbLiOG1G/CZF/7A68tkYsnzQ2aHw/8fJAc+u1v9g3xaWysWVcrp9xSLn/8pCIo615ldfvogXL0Pt2keVY/xTVaxtw1U9ycuI/bnHzcyL55m0yJ5ZeFKF1qqwsO5IJcsECpm4GmuEDJfUM3M/w90fW1Wt1qLqx651w3jY0mMpF8DQQQQAABBBBAAIEtRyD79UrulUxuM+x/H5R/kd9dvXuV09+nr5GvV9cEX2ZZRbU8/8EK+dOnFVJdszFYuH/w54ODxkXuZ8Gy9XL8jeXy2ay1wT+5VzONPriXDOmzlcxcWCWP/XGpfD6nUlq3bCY1tRI8RRJnY2P6gnVy1Pgymbd0vRz+nS5y39hBwb4XDX2yj3d7X9x21sDgFVSZj09jI3u/ELeXxrWn9pMzD+4V2rDIHm+7flsFrwXr1aVV+qFhIUp3DqwuOJALchEmQC7IRT4B8kE+uG/oZiCsutXfGclLqYxIY0OFlaIIIIAAAggggAACpSrgNvo+5Tfl8sXcyryNiEJ8ppavkRNvKg/2oXCNkj9cNkzc65ZyP27MU2+ZIW4RP+zjXk912XF9ZNzD82T+svXBhtq3nDmgkEtp8Ng7nlsoVz82P9is221Iftge3zx9kXuS20j9p3fPkil/Xi6Dtm4jU64YLgN6bnoFVeZTaGPDPcny4lXDZeuu4c0K1zQaO3G2TH5n2eaNxvfaoUMs3z1SERaiIvE1erLVBQdy0ejURjqAXETia7InW81FZkK4b+hG02o+yAW50BVItTqNjVT5GRwBBBBAAAEEEECgKQlkPzXhnq747dhBcsjuXWJ55dFzf1kuZ9wxM3jS4rwjesuVJ/YNpVtdWSOP/2lZsK/E9AVVwTFD+7QJmhjuyYiZi6rkyF+XyderNgRPOJz9o60jT8FXX1fLcdeXyT9mV8q+O2167VbHtg2/dstd33kTZwfj3jFmYHBduR+fxsbSig1yxNXTgiaS25TdNTZ6dm74KYx7X1ksl0yaGwz1uwsGy3/u2TXyd49cgAWHyIR5C7AQpetrtTq5sDpzutdtNRcZFf6ekI8wAXJBLnQFUq1OYyNVfgZHAAEEEEAAAQQQaCoCqypr5KwJM+XVj1YGTy3key1SMd957pL1wQbhsxZVRXqF1BPvLJOf3T0ruEb3iqwDdu1UzOXUOefRt5cGT0O4z4QxA+Wk/Xs0WNO9qso1Vsq/Cn+qxOdi3BMr++/Sqc4G44U2Nq4f1V/OOqSXz3C6x7DgoOtrdaGSXJALFih1MxBW3er9gsZGMlmxmg/+nujmw2oudFUSq05jIzFqBkIAAQQQQAABBBBoqgLFNjXca6vK/vXaqG8NaZd3z4fs/SSK3RvDvQJq9ISZ8sJfV8i2W7cJ9plwe3FE+axYUyMn31wu73++KtjYfMrlw6Rfj4Zruqc6jrxmmixbtaHoYTONjezXS3Xr2DIYe+dtG97LJPuJjUyNoi8irhNZcIhLMryO1QUHckEuaGzoZoDGRvK+1kfk74n1GdS5fqu50NFIvCqNjcTJGRABBBBAAAEEEECgKQm4Tb2vfGSeTHx5cfAUxFmH9gpeE5W9EXZD3zd7of3un20rx+9X/5VMmXNdE+TH10wL9sYotrHxYdka+cl1ZbJyTU3wVMWtZw6QllkbdhczLy/+7woZdeuM4BVZ447vK+f/uHfeV2+5sd11OLd8n6r1tXLbswvFbcTeoW0LuWxkHxnYq01wSnYTyPdpkY0bRS58cI488NqSoN6UccNkt2Hti/nK8Z7DAna8nrnVrC44kAtyQWNDNwM0NpL3tT4if0+sz6DO9VvNhY5G4lVpbCROzoAIIIAAAggggAACTUXALc7/5g9fya1TFgYL+2MO7SVXn9zPq6nhDP78xWo5enyZuCcpDv9OF7lv7KBgY+uwj+8eGw3ZzlmyPniy4rNZa6Vz+xbyzLjhMmJIw083+MxR9j4YblNz9wSIeyVUHB+fPTbcOGXz1wWv6HIbq39raHt58pKh0r1jy3qX4L6/e1LE7TGyy6B28vvLhkmPTvWPi+PaC6rBAnZBXAUfbHXBgVwUPNUFnUAuCuIqmYOt5iIzQdw3dKNqNR/kglzoCqRancZGqvwMjgACCCCAAAIIIGBVwD0B8NtXF8tlD80LmhruaYsbTuufd9Ps3O+a/Ron97THr0/pJ6MP6SXNm9U90j2tccpvyoNNsgttSrjmyyt/WyEXPjhXFq+ojnX/j//5v1Vy7HXTg8ZMXE+AZL65b2PDzcP4yfPltikLg1NPPbCHXHdqf3Gbt2c+7imRMXfNlNc+Whn8V1vM/hruYlhw0L0FsBCl62u1OrmwOnO61201FzQ2dHORqW41H/zO0M2H1VzoqiRWncZGYtQMhAACCCCAAAIIINBUBNxi+isfrpAzJ8yUyqpaGbR1G7no2D7SqV2LRr+ie0XV7sPaBw0K93n7kwo57bYZUrG2JvjP7qmDUQf1kO6dWgUNk7c/rpDJ7y4LxvHZlDzzqie3Offfpq2RN6au3Fy70Fdl5fsyrmFy/r2z5fE/LQuaCE9dMlT23rFjo9/f9wDfxoarl73HifvP7qmR/zqwpwzq3UbKF6yT+15dLG7zdfc5eLfOcu/YQQU1oHyvuajjWHAois37JKsLDuTCe4qLOpBcFMXW5E+ymovMxHDf0I2o1XyQC3KhK5BqdRobqfIzOAIIIIAAAggggIBFgexF90Kv370macoVw2WngW03n/rBP1cHm3rPW7pp8T3s4xoiV5zQV0Yf2ivvq64a2py7V5dWcvPpA+RHe3Sp90RIod/BHT+1fK0cNX5asF9HY6/RKqZ+IY0NV3/R8moZc9cseeezigaH22/nTjLxnG1l666tirkknXNYcNBxzVRlIUrX12p1cmF15nSv22ouMir8PSEfYQLkglzoCqRancZGqvwMjgACCCCAAAIIIGBRIO7GhjNwT2S4p0DueXmxfD6ncvMTGgN7tZaj9u4mow7qKdt0a3xBPtPYcE+AbNu7jXz33zrKj/+jq3xn+w7ee380NifuiZWrHpsndz6/KHiKZNIFg+WwPbo0dlpB/15oY8MVd0+RvPVxhdzz4iL5cPqawNA9ReM2CT/38K1l3507xdLUKeiLNHYwCw6NCUX7d6sLleQi2rw3dja5aEyoNP/dai5obCSTV6v54O+J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LDtr5vAAAgAElEQVQ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AQQQQCBHgAUH3UhYXXAgF+QiTIBckIt8AuSDfHDf0M1AWHWrvzOSl1IZkcaGCitFEUAAAQQQQAABBBBAAAEPARaiPJAiHGJ1wYFcRJh0j1PJhQdSCR5iNReZqeK+oRtaq/kgF+RCVyDV6jQ2UuVncAQQQAABBBBAAAEEEChpARYcdKefhShdX6vVyYXVmdO9bqu5oLGhm4tMdav54HeGbj6s5kJXJbHqNDYSo2YgBBBAAAEEEEAAgZIXWD1VZM6NIl+/JFKzuuQ5IgG06CDS7UciAy4S6TAiUqlUT2bBQZff6oIDuSAXYQLkglzkEyAf5IP7hm4Gwqpb/Z2RvJTKiDQ2VFgpigACCCCAAAIIIIBAjoBrakzdW6S2Epo4BZq3FRnxvt3mBgtRcaahfi2rCw7kglywQKmbgaa4QMl9Qzcz/D3R9bVa3WourHrnXDeNjSYykXwNBBBAAAEEEEAAgS1c4PORIkue3MIv0ujl9TxOZMfJNi+ehSjdebO64EAuyAWNDd0M0NhI3tf6iPw9sT6DOtdvNRc6GolXpbGRODkDIoAAAggggAACCJSkwHsdef2U1sS711Lts0qrum5dFrB1fa0uOJALckFjQzcDNDaS97U+In9PrM+gzvVbzYWORuJVaWwkTs6ACCCAAAIIIIAAAiUpwEKl7rRb/X9YkgtywQK2bgaa0gI29wvdrFj9O5JRIR/kg78nuhloSn9PkpdSGZHGhgorRRFAAAEEEEAAAQQQyBFgwUE3ElYXpMgFuWAhSjcDTWkhivuFblas/h2hsaGbi0x1q/ngvqGbD6u50FVJrDqNjcSoGQgBBBBAAAEEEECgpAX4f1jqTr/V/4cluSAXNDZ0M0BjI3lfqyNa/TtCYyOZxFnNx/+z9x5gcpZl3/6VsumbhDQS0khF+UCaL/IHDUoREHgxgBC6kRYUULDQWwyIKB2lE6UJSBekIyAg+oKhKCWbRgopm7ZJNpvNZnf/x/3gxE0y2Z2Z3eue/c2ccxwe3wc7c13Pc97nO/d9z4/neV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BAoRCoqa23v/5rpd35XLkN7F1iV504JOtTq6s3+2DWanvib8vsxSkVNn1BtXXp0NYeu3i0bTe0c6P1Uv1//2K5vfXxKiuvWJe8f0CvEttrhx520v597Utbd7E2bbI+rIw+8NK7K+z4q6dbVXWd9S5tv8kxr66us/HXzLAXplRkVG/jN/1i/GA79YB+m3z2x7fPtskvlGdUc9TATvbUpaOtb4+SjN4f5U1sLH0xq24s8QIv0hHAC7zAC18H0lVXnUdS58L3hq8zqn7gBV74Eshr9YIKNurr6+3jjz+2O+64w55++mn75JNPrFevXrb33nvbaaedZnvuuae1bdt2E+B1dXX26quv2s0332wvvfSS1dTU2B577GEnnXSSHXTQQdaxY8e0gzRr1iy78cYb1/faaaed7IgjjrATTzzR+vbtm/XA5lKvurrannrqqeSc33jjDSspKXE736xPiA9AAAIQgAAECohAKoi4+8XF9sBrS5If9cNr/L597eqTsws2/vHJKjvnrjn23szVGxBKFxJsjHDmwmr7/k2z7O+frNos3XZt29h39+1jE48dZJ07brr2ac6wLFxWY+OunLb+2GMFG4H3idfNsGffySwsIdhoziiLfpYfHEQHzvmw8cIZsGh5vBAdOOfDVvWCYMNZjP+UV/WDYMPXD1UvfKlEq14wwUYINR588EH7wQ9+YEuXLrVtttnGhg4daitWrLC33norAXr++ecn/+vatet6wLW1tXbvvffaGWecYStXrrTddtstCQfefffd5J/TfSZ8OPx9woQJ9ve//z3pNXjwYCsrK7NPP/3UvvnNb9pNN91ko0aNynggc6kXQo2rrrrKLr74YistLbUdd9wxCWXC+YZ/vuKKK5JjbN++fbPPN+MT4Y0QgAAEIACBAiMwf2mN3f/KYrv7pcU2p3ztJmeXTbBRX292318W2zmT56wPRkratbH/Gd3VvrZdqe04vKvt9oVu1qNru7QUP1uy1o765fTkSo/wGty3gx399T62w/Autramzp57p8Iefn2phSs6wmvCt/rZZccNstCjJV7h+Cc9MM+ufWzB+nLpgo11tfX2z2mVtnRVbcZtH3h1iT351rLk3B+9cLTtNKLLBp+tXFOXXCXyl/dW2KA+HWy/XXo0el49u7W30w7sZ6Wd07PM+MBa8o1sLFuS5qa1VDeWeIEX6QjgBV7gha8D6aqrziOpc+F7w9cZVT/wAi98CeS1esEEG++//76NGzfOVq9ebb/5zW/sgAMOSK7OCIHH22+/nQQXIYQIIcYxxxyzHnq4yiH8c//+/ZPP7bLLLsnfZsyYYWeeeaa99tprdttttyW1U6/y8nI79dRT7cUXX7Rrr73WTjjhhCQ8qKystF/96ld22WWX2emnn56EDp07N34riVAz13oPPPCAnXLKKTZmzJjk2EOQ0/B8FyxYYPfdd19y9Unqlcv55tVQmkMAAhCAAATySKC8osYOunSqlc1bs/4owhUQXx7Z1f4xtdKqa+qyumIjBA/fu25GEmqEsOG0g7a0nxza37pl8ON7CCvOuvVTu/+VJcmxnHJAP7vs2IHWsWTDKzJeeX+FnXz9TFuycl1ytcZjF46yXbfp1iIU3/hwpR3xi2nrQ5lQNJOrTJpqHsKjI39RZv/6tMrG7r6F/fYHW29yXg3HYtyeve2GCUOtfQsFNk0dX4v9nY1li6FMW4gfHHz5qlbHC9WR8z1uvPDlq1pd1YsUb9YZvuap+oEXeOFLIK/VCybYCAHD2WefbVdffbWdddZZ1majm0o///zzdvjhh9u3v/3tJAQIVzSEKx5+9rOf2Q033GCPPPKIHXrooRsMRios+cIXvmB33nmnbbHFFsnfH330UTvssMOS4COEFw1vVRWuEAkhygsvvGCPP/647brrrk0OcC71li1bltzyKlydka5P6nzHjx+//hhzPd8mT4A3QAACEIAABAqUQOrH9FkLqm2fnXrYifv1Ta6s+GTuGhs7cWoSHmR6xca8JWvtiCum2UdzqpLA4fYzh9kBX+6Z8XMwkh/9/9Nzj21L7Z6fjrCeaa7sCFdVXPv4Apv0h3nJqJx/5Fb2k8MGNHuEllfW2nG/mm4h3AjPAGnbto29P3N1iwQb97682M685dMkzHjo/JH2tf9XusnxhqtlDpk41WYtrM6YebNPuqULsLFsaaIb1uMHB1++qtXxQnXkfI8bL3z5qlZX9YJgI45xqn6w/vT1Q9ULXyrRqhdEsLFmzRq7/PLL7Y9//GMSQDS8QiFFMjxv48gjj0yuzAhXMfTu3Tu5bdTRRx9tHTp0SP7dVltttQH4cPXHD3/4w+QZGn/605+SqznWrl1r5557bnKlRggP9t13300G6+67706u4rjmmmuSkKWxV6713nnnHTv44INtn332WR/UNOwTrgIJ5xbO4f7770+u5sjlfKOZSCMIQAACEIBAKySwsqrW3imrtF1Gdd3glkYNQ4ZMg43rn1hgl903z8LzLy4/YZCdvH+/jEONgCbcpum718xIKIXPn3bglpslFo557KQyW1VV2yIhQMOwJIQyk88anjw4PTwcvLlXbDQMTMZs93lgk+72UQ2Zb+7h4q1QoQ0PiY2l7xCpbizxAi/SEcALvMALXwfSVVedRwg24rii6gfzia8fql74UolWvSCCjUxohasvwhUbw4cPXx9shKsdwvMwQuBx/fXXW5cuG97LOdT9+c9/njzDInULq3ClxHHHHWezZ8+2hx56yMLVHBu/wu2evvrVrya3qwoBSGO3o8q1XnieSLg91iWXXJL8b+MrVKqqqpJQ5dZbb7XXX389CXtyOd9M2PIeCEAAAhCAQLERyDbYWLxinX3n8rLkgds7j+xqD543MgkEsnnd+swiO2/ynOQjD18wyvbaoftmP97w+I7fu49de8rQrEKUjQu/XVZp37mizCoqa+2ssf3trG/3txOvm9kiwcZT/1hu46+ZYbV19cntpY7dq0/a83r1g5V2+OVlyft+d/Zw+9/dPr+SVurFxtJ3uFQ3lniBF+kI4AVe4IWvA+mqq84jqXPhe8PXGVU/8AIvfAnktXpRBBvhuRMhYPjxj39sF110URIEtGvXzp588kk75JBDkgDgyiuvTK7c2PgVruQ49thjbeLEiclnU1c9hPelroTY+DPprg7Z3CjnWi91663GrgrZOJTJ5XzzaifNIQABCEAAAq2UQLbBxpsfrbLDJpUlz+S45JiB9sND+rueWcN+zb0VVbhq5XvXzrCX3l1hOwzrYg+cO9JKu7RLwojmXrEReJxyw0z709+XJ7X/eMEo69M9feDz/D8rbNyV0xJuTQU7rnCbU5yNZXPoNf1ZfnBomlExvgMvinHUmz5nvGiaUTG+Q9ULgo04tqr6wfrT1w9VL3ypRKteFMHGq6++mtwaKlyRER64/aUvfSkBvHFokY76xu/JJLTI5D2pXpm8N917Ng4t0h37xu/J5XyjmUgjCEAAAhCAgBCBbIONm59eaBf8fm7yDIlHLhxl/bcosfDv/vx/yy08ODvcnmrkVh2T20Yd/fXeGT1MfHO4wm2jLr1vrt345ML1/Xb/Ym4PDw+1wpUi5/9uTvJckLt/PML23rG7ra6ua5Fg46//Xpk8dySTwCd1xUq40uXXJw2x1z9cuZ5fYDG0X0f7ztd62cn797W+PUpap01sLH3HRXVjiRd4kY4AXuAFXvg6kK666jxCsBHHFVU/mE98/VD1wpdKtOoFH2z87W9/s9NOO81mzJhht9xyix111FHrb9uUyw/9uQYRmxvRXOsRbET7vxEaQQACEIAABDYhkE2wEcKBs2771O5+abEN7tvBxu7ey25/dpFVVdelJTtyq072+x8Pty8O7pwT+Q9nVyW3bFqwrMYO/kpPu+3MYUnAkcsrPBw8XCURak34Vj+77LhBVtKuTYsEG+tq6+3s22dbeHB4CHqeuHi0jRrYabOHGZ5PEp5T0tSre5d2dvPpW9v+u2T+YPamarbY39lYthjKtIVUN5Z4gRf8gO3rQCH9gM33ha8rqvMIwYavF6nqqn7wveHrh6oXvlSiVS/YYCPcfuq5556zH/3oR/bZZ58lt6IKV220b//f2xsQbGzqWSZMNmdneKA5LwhAAAIQgEChEhg6dKj17t07+Q8kNhdshGdchdtMhvXGkCFDkttcNry6oSGbbYd0tmO+0ceG9e9o781YbZNfKLdFy2uSt2y/dRf7wzkjbKveHSysaSoqKpK669at2wBvr169bKuttrKOHTsm/z7cNurUG2bas+9UWI+u7eyP54+yL4/qmvwtHFt4RtiqVavSDlG4TefAgQOtT58+yTmG4w63iQpXlYSQ5aHzR9rA3p/ftnNzV2zU1dXZokWLbN68eZv0CMc4ePBg69GjR/K3KdNX26GTpibP7TjlgH426fhB1r5dG6utrbUFCxZYZWVlwrBTp8/Djh/fPjthlHoN79/R9ty+u3UsaWMhgPm/qZVWU1uf/DlcXfLQeSNtj21Lk38OtebMmZP8v/l87bLqy/lsX/C93+n2tuQ54oXvsOGFL1/V6nihOnK+x63qRYoK8wl+pCOAF3ixOQK77LKLL5wI1Qsy2Aib/vAD/dlnn50gvPHGG5MHbbdtu+F/rfjCCy8kDw8/77zzkoeEhw39xq/UD/1XXHFF8r4QkhxzzDHJ28Lfwo8JG79SV2EMGjTI7rnnHttii80/3DLXeuGh4BMmTEiuQgkPKU/3Sl3VEW6/FR6Qnsv5ZuMgwUY2tHgvBCAAAQioEcgm2Ag/4od1QElJiVWuqbPjr55uf3lvRXLK4Uf3604Zaod9tZe1bfNfCuEH/gk3zbTn3qlI/mV4SPeF4wYmD/2urq62uXPn2vLly9d/IAQEIYjo3PnzKzvCj/qX3DPXbvnzouSfLzxqYPKQ7/D5xgKHVMEQ2oR1TeqZY3c+V27nTp6ThA13/miYfet/eq7vnUuwEQKTUD8waXi7rBDAPHrhaNtpRJekfiqECOuyEGwElnX1llzZEa56Wbpynd142lDb/YulGzwQPVxVcsbNs5JngYTXmO1K7Z6fjrDSzu3WhyUhMMnni42lL33VH6TwAi/SEcALvMALXwfSVVedR1LnwveGrzOqfuAFXmyOAMGGrxs5VQ+b4RBChP9ts802yQ//e+655/rbTzUs+tZbbyXBRvjR//rrr0+ewbHxa+NbPi1btjsSJ54AACAASURBVMyOO+645L94fOihh+wLX/jCJp9544037Ktf/WoSOIQrRVI/OKQ7oVzrPfjgg0lYEx6EHv4X/svKhq/wX2WGh6KHAOT111+3PfbYw3I535wGgQ9BAAIQgAAECpxANreiKq+osYMunWpl89Ykz9K4/IRBdvL+/Tb4UT6Fa9pna+zQSWU2d/Fa22ZQp+T2TP16Nv28iBAUhNtbhed41NbV2/679LBbzxyW/Kify6vhcYRnflx76tDkFlSpV3OfsdGwfnNvl9Xw/OYtWZs8s+OjOVXNfr5ILtya/Ay3AmgSUbPeoHorALxo1rA3+WG8aBJRUb4BL4py2Js8aVUvUifGfNLkEDfrDap+4EWzhr3JD6t60eSJabyhoK7YWLlypZ1zzjl28803J4FFCCvSBQ+poQm3dDj66KOT/zIx3dUXod4PfvADe/HFF+1Pf/qThSRr7dq1du655yaBxfPPP2/77rvvJiOduprimmuuScKFxl651gtXRxx88MG2zz772G9+8xsrLf38VgupV+pKkFD//vvvt/BfmeZyvhoac5QQgAAEIACBuARyDTZGDOhkT1062rbcIn1YEZ47ceYtn9oDry7J+If5EGo89uZSO+OWT5PndjS8jVUuVMKDvL//m1n22JvLbNiWHe2xi0fbkL6f34Iq9WpusBGelRGemRGCnslnD7eDdv3v1SC5HHPDz6Rqh38XQqTTDtyyuSVb7vNsLFuOZbpKqhtLvMCLdATwAi/wwteBQppHUufC94avM6wzfPmqVlf1QpX3RsddMMFGuFLjZz/7mf32t7+173znO0nwEG7P0Ngr3NYhfOaGG26wRx55xA499NAN3v7+++8nV0WEcOTOO+9cf0upRx991A477DA788wz7aqrrlp/X+vw4RUrVtgZZ5yR3Pbp8ccft1133bVJVXKpF670OPHEE5OrMNL1CaHL4YcfbuPHj19/jLmeb5MnwBsgAAEIQAACRUYgm2Bj8Yp1dshlU5OrCMLDsUOw0bfH5q/CuPWZRXbe5DkJ0d+dPdz+d7fN39IyvCfcuup7181YH2qE2y9tHERkMzz3v7LEfnjLp8lHrp8w1MIVGxu/mhNszF9aY0f+oix5TknD20Vlc4yNvffNj1bZYZPKLAQ04/fta1efPKSlSje/Dj84NJ9hYxVUN5Z4gRfpCOAFXuCFrwPpqqvOI6lz4XvD1xlVP/ACL3wJ5LV6wQQb4TkSp5xyiu21117J7Ze23DKz/zov3DYqPDOjf//+ybM4vvzlLye3dZoxY0YSXDz99NN27733rn+uRhit8vLy5DZT4UqOEKAce+yxSbgRwpVf/epXdtlll2V0G6rUyOdaL3XOY8aMScKZ4cOHJw8Yffvtt5NwJdwuK7wn/D31yuV882oozSEAAQhAAAKtkEA2wUbDECDbYOMX4wfbqQf02yyB8NDscVdOs/B8if5blNgD5460Lw3b9NaamSIMt8Aa+/Mymz5/TaYf2eR9D18wyvbaoftmPx+elRGuSgmvGyYMtWP36pNzr3QfzGZsWrRxJsXYWGZCKff38IND7uwK+ZN4Ucijm/u54UXu7Ar5k6pepMaEdYavnap+4AVe+BLIa/WCCDYWL16cPPfi2WefbRLmfvvtl9x2KjwgM7zCg8bDczjOP/98C7ee2m233ZKHWr777rvJP4d/H/7XtWvXDWr/7W9/s9NOO83ee++95FkegwcPtrKysuR2T+E2WDfddJONGjWqyeNJvSGXeg2fJxJuRbXjjjtaTU1NchVH+OfwnJHwgPH27duvP45czzfjE+GNEIAABCAAgSIgkM2P5w1vL9WrtL09dtGo5HZRm3s1vGKjsZCgpUONcDwNzyvXYWzsmJdX1tpxv5pub3y40sJtuQKLQX02vM1Vur4rq2ptzdq65D8+CQ8bb/i8j43f/05ZpY2dVGarqmq5YiPXQVT9HD84qI6c73HjhS9f1ep4oTpyvset6kWKCj9g40c6AniBF74E8lq9IIKN1PMm5s+f3yTMjYON8IG6ujp79dVXk2dzvPTSS0k4EB62fdJJJ9lBBx20wa2mGjaYNWtWcpVHuKrjk08+sZ122smOOOKI5BZRffv2bfJYNn5DLvXC7aWeeuopu+OOOyxcjRFCmb333jsJXcJD09u2bbvJceR6vlmfEB+AAAQgAAEIFCiBbIKNgCDTqxTC8zJ+dtdsu/O5cuvWuZ09duEo22XUhv9xRaj32ZK1dtQvp9sHs1Zb9y7t7LYzh9k3d+7RbNoVlbX2dlml1dTWN1qrem2dXfv4AgvhSjjOC8ZtZUP7dUw+s/OILpt94PlT/1hu46+ZkTzg/MKjBtpZ3+6f9iHqGze/6/ly+8kdszN67sgfXl1iP/jNrKQEz9hothJaBVR/kOIHB1/P8MKXr2p1vFAdOd/jVvUiRYX5BD/SEcALvPAlkNfqBRFs5JUgzSEAAQhAAAIQKDoC2QYbZfPW2CETpya3jNp5ZFd78LyR1rv0v1dUpgDOLl9rYydOtZkLq22HYV3sjxeMsj7dN3zfwmU1duJ1Myw8S6Jzx7Z214+G2367ND/UyGYQc3nGRsPPhNtmPXHx6OSZI5m8Gl6FccoB/WzS8YOsfbs2m3y0YY+OJW3tkQtH2e5f7JZJizjvYWPpy1n1Bym8wAt+iPJ1IF11vi/iM1foqOoFwUYcu1T9YJ3h64eqF75UolUn2IiGmkYQgAAEIAABCBQKgWyDjXAlxqQH5tm1jy1IEJywTx+74oTBSTCReoWrJSbcNDN5GHh4pXu+Rrgl06k3zLRn36lIPvvL8YPtmG/0yeiqh5Zkn0uw8dd/r7QjrpiWPNQ7PFfjmpOHpA0n0h1nw37hvG+cMNTG7t5rg/Ouqze77ZlFdtHdc5MrQjweTN5shmwsm42w0QKqG0u8wAuCDV8HCDbi81XtqDqPEGzEMU7VD9YZvn6oeuFLJVp1go1oqGkEAQhAAAIQgEChEMg22Ajn3TCUCP8crlb47j59bVj/jjb9szV227OLbE752gTR/rv0sFvPHGalndutRxYCgUvunZf8eB9eB/5PTzv6G72T50409erVrV1ypUi6qxya+my6v2cbbIRbW51166d2/ytLkkDmofNG2h7blmbVuuEzRdq1bWO7faGbHb93Hyvt0s6WrKixyS8stn9Oq0xqtsSD1LM6uEzfzMYyU1K5vU91Y4kXuY13pp/Ci0xJFdf78KK4xjvTs1X1InV+zCeZjnRu71P1Ay9yG+9MP6XqRabn18rfR7DRygeIw4MABCAAAQhAoPURyCXYCGcRbiM14aZZ9uoHKzZ7Untu391uOX1r23KLkg3e05wHe++7Uw+bfPZw69LgCpHmUM022JgyfbUdOmmqhatSDv5Kz+SZIOFWUdm+3vp4lZ1yw0ybu/jzACjdq1/PErv1jGG25/bZBSfZHktO72djmRO2jD+kurHEi4yHOKc34kVO2Ar+Q3hR8EOc0wmqepE6WeaTnIY94w+p+oEXGQ9xTm9U9SKnk219HyLYaH1jwhFBAAIQgAAEINDKCeQabITTClcvvPTuCrv5qYX29rRKq6quSx4AHh4SfsbBW9qY7btb2zQXYagGG+E2XJfeN9dufHKhhSstQsBy0K49cx7hVVW19uBrS+2B15bYh7OrEn4l7drY9sO62FF79rYjx/RKHmjeKl9sLH2HRXVjiRd4kY4AXuAFXvg6kK666jxCsBHHFVU/mE98/VD1wpdKtOoEG9FQ0wgCEIAABCAAAQhAoKgJsLH0HX7VjSVe4AU/YPs6UEg/YPN94euK6jxCsOHrRaq6qh98b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FAUBFZNMZv9S7OlT5vVriqKU3Y7yXbdzHodaDbkHLNuO7m1iVaYjaUvatWNJV7gBcGGrwMEG/H5qnZUnUcINuIYp+oH6wxfP1S98KUSrTrBRjTUNIIABCAAAQhAoOAJhFBjyh5mdVUFf6pRT7BtZ7Od3tAPN9hY+mqjurHEC7wg2PB1gGAjPl/VjqrzCMFGHONU/WCd4euHqhe+VKJVJ9iIhppGEIAABCAAAQgUPIEPx5mVP1jwp5mXE+x7pNm2D+SldYs1ZWPZYijTFlLdWOIFXhBs+DpAsBGfr2pH1XmEYCOOcap+sM7w9UPVC18q0aoTbERDTSMIQAACEIAABAqewOul3H7Ka5DDbam+utKrepy6bCx9OatuLPECLwg2fB0g2IjPV7Wj6jxCsBHHOFU/WGf4+qHqhS+VaNUJNqKhphEEIAABCEAAAgVPgI2D7xCrbxzwAz/4AdvXAX7Ajs9XtaPqfMI84mucqhcEG75epKqr+sH3hq8fql74UolWnWAjGmoaQQACEIAABCBQ8ATYOPgOsfrGAT/wg2DD1wGCjfh8VTuqzifMI77GqXpBsOHrBcFGHL6qXdS/N1S5/+e4CTbEB5DDhwAEIAABCECgFRHgBwffwVDfOOAHfhBs+DpAsBGfr2pH1fmEecTXOFUvCDZ8vSDYiMNXtYv694Yqd4IN8ZHj8CEAAQhAAAIQaH0E+MHBd0zUNw74gR8EG74OEGzE56vaUXU+YR7xNU7VC4INXy8INuLwVe2i/r2hyp1gQ3zkOHwIQAACEIAABFofAX5w8B0T9Y0DfuAHwYavAwQb8fmqdlSdT5hHfI1T9YJgw9cLgo04fFW7qH9vqHIn2BAfOQ4fAhCAAAQgAIHWR4AfHHzHRH3jgB/4QbDh6wDBRny+qh1V5xPmEV/jVL0g2PD1gmAjDl/VLurfG6rcCTbER47DhwAEIAABCECg9RHgBwffMVHfOOAHfhBs+DpAsBGfr2pH1fmEecTXOFUvCDZ8vSDYiMNXtYv694Yqd4IN8ZHj8CEAAQhAAAIQaH0E+MHBd0zUNw74gR8EG74OEGzE56vaUXU+YR7xNU7VC4INXy8INuLwVe2i/r2hyp1gQ3zkOHwIQAACEIhCoKa23v76r5V253PlNrB3iV114pCM+tbXm70/a7Xd8Wy5Pf/P5VZesS753IBeJbbXDj3spP372pe27mJt2jRerqk6px+8pY0e2KnJOht3WV1dZ+OvmWEvTKnI6Hw2ftMvxg+2Uw/oZy1Vp6mDWF5Za4+8vtQmv1BuE48bZHvt0L2pj+Tn7/zg4MtdfeOAH/hBsOHrAMFGfL6qHVXnE+YRX+NUvSDY8PWCYCMOX9Uu6t8bqtwJNsRHjsOHAAQgAAE3AnX1Zh/MWm13v7jYHnhtiVVV1yW9xu/b164+uelgI4Qhv354vl3z2AKrDcXSvNq1bWNnj+1vPzl8gJW0S59uVNfU2cT7P7PbnlnUrDrp+rdUINFSddIdY+D+ygcr7LdPLbK3Pl61nsHDF4wi2HCzv5UXVt848IOUr2CqfuAFXhB4+TpA4BWfr2pH1XmEYCOOcap+sM7w9UPVC18q0aq3qa8P/y0oLwhAAAIQgAAE5i+tsftfWWx3v7TY5pSv3QRIJsFGmFVvf3aRXfD7uckP8d27tLOjv97b9vh/pUm9l99dsT4sCeHG5ScMspP377fJFRfrauvt0vvm2W+fWph8rnPHtjZuTG/ba8fuVltbb8+9U2EPv77UQogSXmeN7W8XjhuY8ZUbof4/p1Xa0lW1GQ/8A68usSffWmY9urazRy8cbTuN6GItVSd1ECEHem9Gpd31fLk9+uay9aFSw4Mk2Mh4yArvjeobBzaWvk6q+oEXeJGOAF7gBV74OpCuuuo8kjoXvjd8nVH1Ay/wwpdAXqsTbOQVP80hAAEIQKC1ECivqLGDLp1qZfPWrD+kECZ8eWRX+8fUSgtXT2QSbEz7bI0dOqnM5i5ea/23KLEHzh1pXxrWZYPTnDK90o65arotWFZjw7bsaI9dPNqG9O2w0XtW26GTplpFZe1m67z50So76boZSZ3epe2TOtsN7eyCNIQ+R/6izP71aZWN3X0L++0PtraOJW2z7tVUnZffW2GHX162Qd3BfTtYn+4lFriFF8FG1tgL5wOqG0p+cIjjoKof/ODg6wde+PJVrY4XqiPne9yqXrDO8PUiVV3VD9YZvn6oeuFLJVp1go1oqGkEAQhAAAKtmUAq2Ji1oNr22amHnbhfX/vadqX2ydw1NnbiVFuycl1Gwcatzyyy8ybPSU71hglD7di9+qQ97eufWGCX3Tdvs++7+emFyVUfjdUJV4dc+/gCm/SHz+uknnvhwfnelxfbmbd8moQZD50/0r72nytQsu3VVJ1UsNGrtL0dOaa3fe+bfWx4/05227P/5UqwkS31Anq/+saBjaWvjKp+4AVepCOAF3iBF74OpKuuOo8QbMRxRdUP5hNfP1S98KUSrTrBRjTUNIIABCAAgdZMYGVVrb1TVmm7jOpqpZ3brT/U5AqFDION6pp6m3DTTHvib8tsYO8O9vjFo23EgI5pT7th3XF79k5CkPYNnrXx49tnJw/KDj/wP3bRKNt+6w2v+kgVDVdtHDapLOMrSnIZg/Dg7uN+Nd3e+HCljdmu1O756YgNGGVaM5M60+dXW0XlOtt+WJcNnj3SMDAi2MiUeAG+T33jwMbSV0pVP/ACL/gB29eBQvoBm+8LX1dU5xGCDV8vUtVV/eB7w9cPVS98qUSrTrARDTWNIAABCEBAkUA2wcbiFevskMum2kdzqmz3L3az+88ZmTxjI91r2ap1dvjl05LbK+00oqs9fMFI26Jb+/VvTQUbTd1iKpvjy5X/U/9YbuOvmZE8M6Sxq1Caqt+cOgQbTdEtkr+rbxzYWPqKquoHXuAFwYavAwQb8fmqdlSdRwg24hin6gfrDF8/VL3wpRKtOsFGNNQ0ggAEIAABRQLZBAcfz6myQyaWWbit1SH/3xZ2y+nDrGNJm7Snvbq6LgkLXphSYSMGdLKnLh1tW25Rsv69v35kvl3x4GfJP4fndHxz5x5p64SHeX/3mhnJ3zxuRRWeLXLKDTPtT39fbjsM62J/vGCU9en+3wAm0zFtbh2CjUxJF/j71DcObCx9BVX1Ay/wgmDD1wGCjfh8VTuqziMEG3GMU/WDdYavH6pe+FKJVp1gIxpqGkEAAhCAgCKBbIKNbN67rrY+eWbFA68uSfvg7ynT//vw8L137G53nTV8k9s/hdtnfe/aGfbSuyvcHh7+13+vtCOumJbc6uqSYwbaDw/pn9MwNrcOwUZO2AvvQ+obBzaWvk6q+oEXeEGw4esAwUZ8vqodVecRgo04xqn6wTrD1w9VL3ypRKtOsBENNY0gAAEIQECRQDZhRTbvDSwau91UeDD47c8uSh4gHm4Btce2pXbViYNtm0GdE4yfzK2yn905J3nuRbu2bezyEwbZyfv3szbpLxDJCX0IX86+fbaFB37336LEnrh4tI0a2CnrWi1Rh2Aja+yF+QH1jQMbS18vVf3AC7wg2PB1gGAjPl/VjqrzCMFGHONU/WCd4euHqhe+VKJVJ9iIhppGEIAABCCgSCCbsCKb9zYVbIS/19TW221/XmQT75+X/P/TvcIzPCYeN8iO3auPtW3BUCP0anjVyCkH9LNJxw/a4AHnmY5nS9Qh2MiUdoG/T33jwMbSV1BVP/ACLwg2fB0g2IjPV7Wj6jxCsBHHOFU/WGf4+qHqhS+VaNUJNqKhphEEIAABCCgSyCasyOa9mQQb4aqNt8sq7Sd3zLYPZq1Oi+8r23Szm74/NHlOR0u+Qu9L75trNz650Hp0bWePXjjadhrRJesWLVWHYCNr9IX5AfWNAxtLXy9V/cALvCDY8HWAYCM+X9WOqvMIwUYc41T9YJ3h64eqF75UolUn2IiGmkYQgAAEIKBIIJuwIpv3NhVshEDgrufL7fzfzUmu1uhV2t6OHNPbinmEDQAAIABJREFUdt+2W4LxjX+vtPtfWWIrVtda545t7cYJQ23s7r1a7FZU0z5bY4dOKrO5i9fawV/pabedGR6E3jbrIWypOgQbWaMvzA+obxzYWPp6qeoHXuAFwYavAwQb8fmqdlSdRwg24hin6gfrDF8/VL3wpRKtOsFGNNQ0ggAEIAABRQLZhBXZvLepYCM8EPz4q6dbVXWd7bdLD7vl9GHJlRMNX/OWrLVTb5hpb360Kgk3HjpvZPIsjpZ4Xf/EArvsvnnJ8zsmnz3cDtq1Z05lW6oOwUZO+AvvQ+obBzaWvk6q+oEXeEGw4esAwUZ8vqodVecRgo04xqn6wTrD1w9VL3ypRKtOsBENNY0gAAEIQECRQDZhRTbvra6ptwk3zbQn/rbMepe2t8cuHm3bDf38weArq2rtuF9Nt9f+tbLJh3Y37NmcKysajs38pTV25C/KLNQes12p3fPTEVbaecNQJZOxbKk6oRfBRibEi+A96hsHNpa+kqr6gRd4QbDh6wDBRny+qh1V5xGCjTjGqfrBOsPXD1UvfKlEq06wEQ01jSAAAQhAQJFANmHF9PnV9u2JUy1cSbH/Lj3szh8NT66kSPdaXV1n46+ZYS9MqbBRAzvZU5eOtr49SpK3fjynyg6ZWGblFTU2bs/edsOEoZt9aHfDgGRg7w72+MWjbcSAjs1Cfe/Li+3MWz5NaoTe4cHkubxaqg7BRi70C/Qz6hsHNpa+Yqr6gRd4QbDh6wDBRny+qh1V5xGCjTjGqfrBOsPXD1UvfKlEq06wEQ01jSAAAQhAQJFANsHG4hXr7JDLptpHc6ps9y92s/vPGWndu6S/0mHZqnV2+OXTbMr0yk3eO2X6ajt00lSrqKy18fv2tatPHtIouh/fPtsmv1C+yZUfufBeXvn51SJvfLgyeSD5YxeNskF9OmRdqqXqpBpzxUbWQ1CYH1DfOLCx9PVS1Q+8wAuCDV8HCDbi81XtqDqPEGzEMU7VD9YZvn6oeuFLJVp1go1oqGkEAQhAAAKKBLIJNhq7vdTG596w7sZXZTT2t43rrKutT66ueODVJS0SbDz1j+XJlSS1dfV24VED7axv98/pgeQtVYdgQ/H/ahyPWX3jwMbSUQ4zU/UDL/CCYMPXAYKN+HxVO6rOIwQbcYxT9YN1hq8fql74UolWnWAjGmoaQQACEICAIoFsgo1wfg1vv3TJMQPth4f0T3vaqYdqhz/+5gdb21F79l7/vkXLa+yQiVPtk7lrmrxqYnb5Whs7carNXFhtXxzc2Z64ZLT16d4+J9QNb4/Vf4sSe+Li0cltsrJ9tVSdhn25YiPbUSjQ96tvHNhY+oqp6gde4AXBhq8DBBvx+ap2VJ1HCDbiGKfqB+sMXz9UvfClEq06wUY01DSCAAQgAAFFAtkGG3MXr7WxPy+z6fPXJA/+vu9nI2ynEV03OPVw+6ljrppuC5bVpA0u6uvNLr1vrt345MLkcyfs08euOGHwJs/rCLeqCg8gf+6diuR9Z43tbxeOG5jTFRbh83/990o74oppVl1TlzxX45qTh2z22R6NjWVL1SHYUPy/GOdjVt84sLH0FUTVD7zAC4INXwcINuLzVe2oOo8QbMQxTtUP1hm+fqh64UslWnWCjWioaQQBCEAAAooEsg02wjne+Vy5nTt5TnI7p/Dw8HFjetteO3ZPTv/ld1fYA68tsarqOmvXto1dOX6wnbhf303QfLZkrR31y+n2wazVyd8G9+1gR3+9j+0wvEvyz+/NWJ08VyNc3RFe22/dxf5wzgjbqnf2z8MIn6+prbezbv3U7n9lSXLMD5030vbYtjTrIWupOhs35oqNrIeiMD+gvnFgY+nrpaofeIEX6QjgBV7gha8D6aqrziOpc+F7w9cZVT/wAi98CeS1OsFGXvHTHAIQgAAEWjuBXIKN8OP+rx+eb9c8tiAJN9K9Stq1sbMPHWBnH9rfwv8/3WvekrV26g0z7c2PVjWKac/tu9tN3x9qA3MMNULxhg8sP/grPe22M4dZx5K2WQ9PS9Uh2MgafXF8QHVDyQ8OcfxU9YMfHHz9wAtfvqrV8UJ15HyPW9UL1hm+XqSqq/rBOsPXD1UvfKlEq06wEQ01jSAAAQhAQJFALsFGOM9wO6mp89bYTX9aaC+/V2Hzl35+ZcWAXiW21w497PSDt7TRAzs1eduokIu89sGK5OqMtz5eZeUV65I6fXu0t92+0M3G79vXxmzf3dqmz0YyQt7w1lfhKpLJZw+3g3btmdFnG76ppeqka8wVG1kPR2F+QH3jwMbS10tVP/ACL9IRwAu8wAtfB9JVV51HCDbiuKLqB/OJrx+qXvhSiVadYCMaahpBAAIQgAAEIFDwBNg4+A6x+sYBP/CDHyp9HSikHyr5vvB1RXU+wQu8aIwAfuAH6wxfBwppnRGflEtHgg0XrBSFAAQgAAEIQKAoCbCh9B121R+iUlTwAz/4wcHXgUL6wYHvC19XVOcTvMALgg1fBxqrzvdG/ti35s6qXrRmplkcG8FGFrB4KwQgAAEIQAACEGiUAD84+AqivnHAD/wg2PB1gGAjPl/VjqrzCfOIr3GqXvAfUPh6kaqu6gffG75+qHrhSyVadYKNaKhpBAEIQAACEIBAwRNg4+A7xOobB/zAD4INXwcINuLzVe2oOp8wj/gap+oFwYavFwQbcfiqdlH/3lDl/p/jJtgQH0AOHwIQgAAEIACBVkSAHxx8B0N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CAAARaHwF+cPAdE/WNA37gB8GGrwMEG/H5qnZUnU+YR3yNU/WCYMPXC4KNOHxVu6h/b6hyJ9gQHzkOHwIQgAAEIACB1keAHxx8x0R944Af+EGw4esAwUZ8vqodVecT5hFf41S9INjw9YJgIw5f1S7q3xuq3Ak2xEeOw4cABCAAAQhAoPUR4AcH3zFR3zjgB34QbPg6QLARn69qR9X5hHnE1zhVLwg2fL0g2IjDV7WL+veGKneCDfGR4/AhAAEIQAACEGh9BPjBwXdM1DcO+IEfBBu+DhBsxOer2lF1PmEe8TVO1QuCDV8vCDbi8FXtov69ocqdYEN85Dh8CEAAAhDIP4FVU8xm/9Js6dNmtavyfzzKR9Cum1mvA82GnGPWbSfdM+EHB9+xU9844Ad+EGz4OkCwEZ+vakfV+YR5xNc4VS8INny9INiIw1e1i/r3hip3gg3xkePwIQABCEAgvwRCqDFlD7O6qvweR6F1b9vZbKc3dMMNfnDwNVJ944Af+EGw4esAwUZ8vqodVecT5hFf41S9INjw9YJgIw5f1S7q3xuq3Ak2xEeOw4cABCAAgfwS+HCcWfmD+T2GQu3e90izbR/QPDt+cPAdN/WNA37gB8GGrwMEG/H5qnZUnU+YR3yNU/WCYMPXC4KNOHxVu6h/b6hyJ9gQHzkOHwIQgAAE8kvg9VJuP+U1AuG2VF9d6VXdty4/OPjyVd844Ad+EGz4OkCwEZ+vakfV+YR5xNc4VS8INny9INiIw1e1i/r3hip3gg3xkePwIQABCEAgvwTYWPryV10g4gVeNEYAP/CDYMPXAYKN+HxVO7LOUB053+NW9YJgw9cLgo04fFW7qH9vqHIn2BAfOQ4fAhCAAATyS4AfKH35qy4Q8QIvCDZ8HWisOt8b+WPfmjvjRWsenfwdG17kj31r7qzqBcFGHKtU/WB/4uuHqhe+VKJVb1NfX18frRuNIAABCEAAAoVCgAWi70iqLhDxAi8INnwdINjIH1/VzswnqiPne9x44ctXtbqqFwQbcYxT9YP9ia8fql74UolWnWAjGmoaQQACEIBAQRFggeg7nKoLRLzAC4INXwcINvLHV7Uz84nqyPkeN1748lWtruoFwUYc41T9YH/i64eqF75UolUn2IiGmkYQgAAEIFBQBFgg+g6n6gIRL/CCYMPXAYKN/PFV7cx8ojpyvseNF758VaurekGwEcc4VT/Yn/j6oeqFL5Vo1Qk2oqGmEQQgAAEIFBQBFoi+w6m6QMQLvCDY8HWAYCN/fFU7M5+ojpzvceOFL1/V6qpeEGzEMU7VD/Ynvn6oeuFLJVp1go1oqAu/0fz58wv/JDlDCEAAAv8hMGDqVrBwJDB/9GeO1f1K44Uf21BZ1YsUFfzAj3QE8AIv8MLXgXTVVecTvi98XVH1gnWGrxep6qp+8L3h64eqF4HKgAEDfOFEqE6wEQFysbQg2CiWkS6O8+zatat17tzZ2rZta23atMn4pOvq6mzt2rVWWVlp69atSz7Xvn1769Kli3Xo0CH5/29cr7a2NnlvVVVV8r9cX031CccW+qxZs8ZWr15t9fX1aVu1VJ1wnuG8O3XqlJx3YNnw1fB4Ai+1FwtE3xFTXSDiBV40RgA/8IMfsH0d4Afs+HxVO7LOUB053+NW9YJgw9cLgo04fFW7KH9vEGyoWsdxQwACEIAABJpLgEt6m0uw8c+rXtKLF3jRGAH8wI90BPACL/DC14F01VlnxGeu0FHVixRb5hNfy1T9wAu88CWQ1+pcsZFX/DSHAAQgAAFZAiwQfYeOjYMvX9Xqql7wg0Mc41T9YD7x9QMvfPmqVscL1ZHzPW5VL1hn+HqRqq7qB+sMXz9UvfClEq06wUY01DSCAAQUCfz49tk2+YXyjA591MBO9tSlo61vj5JN3l9TW28vvbvCbnl6ob07Y7WtWF1r7dq2saH9Oth+u/S0E/fra8P7d8yoT2NvCn3++q+V9vsXy+2tj1dZecXnt8Ma0KvE9tqhh520f1/70tZdrKm7a7VUnXC3q/dnrbY7ni235/+5fJPjOf3gLW30wE5NHk+zwXgUYIHoQfW/NVUXiHiBF40RwA/8SEcAL/ACL3wdSFeddUZ85godVb0g2Ihjl6ofrDN8/VD1wpdKtOoEG9FQ0wgCEFAjUFVdZydeN8Oefacio0PfXLAxc2G1ff+mWfb3T1Zttk5JuzZ28dED7ZRv9bPw/8/llUmfEKZ8d98+NvHYQda544bPvEj1bKk61TV1NvH+z+y2ZxZZbV3653mE4zl7bH/7yeEDcj7vXFi1yGdYILYIxs0WUV0g4gVeEGz4OtBYdb438se+NXfGi9Y8Ovk7NrzIH/vW3FnVC4KNOFap+sH+xNcPVS98qUSrTrARDTWNIAABNQKVa+rs+Kun21/eW2GD+oQrK3o0+uN7z27t7bQD+1lp53brT/WzJWvtqF9Otw9mrU7+3bZDOtsx3+hjw/p3tLU1dfbcOxX28OtLLVwhEX7kv3L84OTqjWxfG/cZ3LeDHf31PrbD8C6b9Am1J3yrn1123KBNzqel6qyrrbdL75tnv31qYXIqIUQZN6a37bVjd6utrd/gvMPfzxrb3y4cN1Dryg0WiNlqmt37VReIeJHdOGf7blUv+MEh25HO7f2qfvC9kdt4Z/opvMiUVHG9Dy+Ka7wzPVtVL1hnZDrCzXufqh+sM5o37k19WtWLps5L5O8EGyIDxWFCAALxCZRX1NhBl061snlrbNyeve2GCUOtfRZXU4Qf9y+8e25yxUJ4nXJAP7vs2IHWsWTDKyWmTK+0Y66abguW1diIAZ3ssYtGJUFKpq8Qipx166d2/ytLGu3zyvsr7OTrZ9qSleuSoOGxC0fZrtt0W9+mpeqEglOmr7ZDJ021ispa679FiT1w7kj70rAuG5zSmx+tspOum5Gcd+/S9vbYxaNtu6GdMz3t/L+PBaLvGKguEPECLxojgB/4kY4AXuAFXvg6kK4664z4zBU6qnqRYst84muZqh94gRe+BPJanWAjr/hpDgEItGYCc8rX2iETp9qshdU2ft++dvXJQ7I63Onzq+3bE6favCVrbYdhXeyPF4yyPt3bb1IjPIfi0vvm2o1PLkyu2gghwN47ds+4178+rbKxE6cmgcUe25baPT8dYT27/veqkVSh0OfaxxfYpD/MS/7V+UduZT85bMD6Pi1VJxS8+emFdsHv5ya1QyB07F590p53w+P5xfjBduoB/TI+77y/kQWi7xCwcfDlq1pd1Qt+cIhjnKofzCe+fuCFL1/V6nihOnK+x63qBesMXy9S1VX9YJ3h64eqF75UolUn2IiGmkYQgIAagYY/9Ofyo/urH6y0wy8vS54vEa7WCLeZ2tzr+X9W2LgrpyV/zrbXk28ts+9eMyP57OUnDLLTDtxys33eKau0sZPKbFVV7SZhTUvVCc1TD13vFa7EuGiUbb/1hldrpA4wXLVx2KQyC8/jyCU8yqtTLBB98asuEPECLxojgB/4kY4AXuAFXvg6kK4664z4zBU6qnpBsBHHLlU/WGf4+qHqhS+VaNUJNqKhphEEIKBGoGEw8buzh9v/7rZFVqdQXVNvK1avSz7TtVM767KZh3WHv7/83ookBAmvbIONW59ZZOdNnpN89uELRtleO2z+ao+GYc3xe/exa08Zuv65Fi1Vp2Gw0dQtphoeD8FGVnoV/ptVF4hsHHzdVPWCHxx8vUhVV/WD7w1fP/DCl69qdbxQHTnf41b1gnWGrxesM+LwVe2i/r2hyv0/x02wIT6AHD4EIOBHoOFVFE0FBs09il8/Mt+uePCz5FZUk88ebgft2rO5JdN+vuEVEhvfiiqbhk3VSZ1PqBlurfXNnXukLd/wKpFsA51sjtflvfwQ5YJ1fVHVBSJe4EVjBPADP9IRwAu8wAtfB9JVZ50Rn7lCR1UvCDbi2KXqB+sMXz9UvfClEq06wUY01DSCAATUCKSuYAhXHfz6pCH2+ocr7c//t9zmL61JTmVov472na/1spP372t9e5TkfHrhWRxHXFFmMxdW284ju9qD541MHqbd0q+Gz/IIDzB/5MJRtvsX//vw8Ez7ZVKn4cPDw/NC7jpruJV23vC5Hyurau17186wl95dwcPDM4VfTO9TXSCycfC1VNULfnDw9SJVXdUPvjd8/cALX76q1fFCdeR8j1vVC9YZvl6wzojDV7WL+veGKvf/HDfBhvgAcvgQgIAfgcvum2fXP7GgyQbdu7Szm0/f2vbfpef62zo1+SEzW7Zqnb04ZYVddM9cW7S8Jvlx/66zh9vX/l9pJh/P+j0fzq5Kbne1YFmNHfyVnnbbmcMsBBzZvjKpE8KP259dlDxAPDxjJDzU/KoTB9s2gzon7T6ZW2U/u3OOvfHhyuQqlfBskJP375cVv2yPu8Xfzw9RLY50g4KqC0S8wIvGCOAHfqQjgBd4gRe+DqSrzjojPnOFjqpepNgyn/hapuoHXuCFL4G8VifYyCt+mkMAAq2ZQOoB2KljHN6/o+25fXfrWNLG3p+52v5vaqXV1NYnf+7csa09dN7I5Af8zb1WV9fZ+Gtm2AtTKjZ5y7ZDOifhyOYest1cTuHqiFNvmGnPvlNhPbq2sz+eP8q+PKpr1mWzqRPY3PbnRTbx/nnrOW3cMIRCE48bZMfu1cfatsn6cPL7ARaIvvzZOPjyVa2u6gU/OMQxTtUP5hNfP/DCl69qdbxQHTnf41b1gnWGrxep6qp+sM7w9UPVC18q0aoTbERDTSMIQECJQF292b0vL7a7X1psS1eusxtPG2q7f7F0gysKwpUPZ9w8K7mVUniN2a7U7vnpiE1uuZQ6780FGyXt2tj+X+5pFx+9lY0Y0KnFMYWA4ZJ75totf16U1L7wqIF21rf7Z311RLZ1wlUbb5dV2k/umG0fzFqd9ry+sk03u+n7Q13Ou8VBblyQBaIvYtUFIl7gRWME8AM/0hHAC7zAC18H0lVnnRGfuUJHVS8INuLYpeoH6wxfP1S98KUSrTrBRjTUNIIABAqRwLwla+2IK6bZR3Oqkts6NfbcinW19fbPaZW2dFVtgmLJihp78q3l9sr7K5IrGsJVH3f9aLjtt0v6B23nwm/jW0Ltv0sPu/XMYZsNXzbXI9s64f13PV9u5/9uTnJuvUrb25Fjetvu237+TI83/r3S7n9lia1YXZuc940ThtrY3XtlHbbkwqTFPsMCscVQpi2kukDEC7wg2PB1oLHqfG/kj31r7owXrXl08ndseJE/9q25s6oXBBtxrFL1g/2Jrx+qXvhSiVadYCMaahpBAAKFSiA8hyM8jyO8wrMiTjtwy6xOdcr0SjvmqunJsy/6b1FiD18wysKtqZr7CuHCY28utTNu+dSqquuS21z94ZwRtlXvDlmVzqVOuIrl+KunJ31DUHPL6cOSW2A1fIVQKNwe682PVmV0K6+sDjrGm1kg+lJWXSDiBV4QbPg6QLCRP76qnZlPVEfO97jxwpevanVVLwg24hin6gf7E18/VL3wpRKtOsFGNNQ0ggAECpVA+GH+sEllVl1TZ+P37WtXnzwk61N94m/L7KTrZyYP2v7hIf3tkmMGZl12Te0UAAAgAElEQVRj4w88906Ffe+6GetDjXCbrCF9sws1Qs1s64TncBz3q+n22r9WJkHNExePtlED099i61+fVtnYiVNtycp1zXqgebNh5VKABWIu1DL/jOoCES8yH+Nc3qnqBT845DLa2X9G1Q++N7If62w+gRfZ0Cqe9+JF8Yx1Nmeq6gXrjGxGOff3qvrBOiP3Mc/kk6peZHJuAu8h2BAYJA4RAhBo3QQa/jifa7Axp3ytHTJxqs1aWG377tTDJp893Lp0bJvziYeHm4+7ctr6q0AeOHekfWlYl6zr5VLn4zlVdsjEMiuvqLFxe/a2GyYMtfbt0j8ZvLqm3ibcNNNCsDOwdwd7/OLRNmJAx6yPMy8fYIHoi111gYgXeNEYAfzAj3QE8AIv8MLXgXTVWWfEZ67QUdULgo04dqn6wTrD1w9VL3ypRKtOsBENNY0gAAElAuGqgzVr66xNmzbJLZTCA74393qnrNLGTiqzVVW1G1yxMX1+tZV9tib52M4juli/niWbrRFCgIMunWpl89Y0O9jIJYxId2C51pkyfbUdOmmqVVRuyGNzJ//j22fb5BfKrXdpe3vs4tG23dDm34YrimssEH0xqy4Q8QIvCDZ8HWisOt8b+WPfmjvjRWsenfwdG17kj31r7qzqBcFGHKtU/WB/4uuHqhe+VKJVJ9iIhppGEICAEoHw4Ouf3DG7yQeCh3P6w6tL7Ae/mZWcXsNnbNz6zCI7b/Kc5N//5gdb21F79t4sghCCfHviVAvPnWjOFRufLVlrR/1yun0wa7V179LObjtzmH1z5+wfRt6cOg2vYGnqio3wQPUzb/nUHnh1CcGG0v+BxDhW1QUiGwdfO1S94AcHXy9S1VX94HvD1w+88OWrWh0vVEfO97hVvWCd4esF64w4fFW7qH9vqHL/z3ETbIgPIIcPAQj4EGh4FcYpB/SzSccPSns7pdXVdTb+mhn2wpSKTUKQhs/eOPgrPZOQoWNJ+ttLtcQzNhYuq7ETr5ux/mHcd/1oePLg7mxfza2zaHlNclutT+ausREDOtljF42yQX3SP9tjdvna5BkbMxdW2xcHd7YnLhltfbq3z/aQ8/N+fojy5a66QMQLvGiMAH7gRzoCeIEXeOHrQLrqrDPiM1foqOoFwUYcu1T9YJ3h64eqF75UolUn2IiGmkYQgIASgYaBReeObe3GCUNt7O69rE2DO1LV1Zvd9swiu+juuclDv8dsV2rhAd2lndslp7q88vOHaL/x4Upr17aN/fz4QRZCkrYb3dUqXK1x/K+n20dzqpLbXj164WjbaUR2z8MIt8469YaZ9uw7FRaO95fjB9sx3+izwfFmwr8l6tTXm11631y78cmFScsT9uljV5wwODmuhq9wq6rwfI3wcPLwOmtsf7tw3MCsjzmT83J5DwtEF6zri6ouEPECLxojgB/4wQ/Yvg7wA3Z8vqodWWeojpzvcat6kaLCOgM/WGf4OlBI64z4pF"/>
          <p:cNvSpPr/>
          <p:nvPr/>
        </p:nvSpPr>
        <p:spPr>
          <a:xfrm>
            <a:off x="1680251" y="-143915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 descr="data:image/png;base64,iVBORw0KGgoAAAANSUhEUgAABjYAAAPWCAYAAABDXKGBAAAgAElEQVR4Xuzdd5hfVZ0/8E8a6QVSCCmEVMEVELGw6IKCSPUHQZRIkQ1Is4CAhRKqgAoLKKgUBVaQ5iKIoFJEhUXXRndR0iEESEIIKZM2mczvOZed+M1kJvOdcuebO3nd58kj5HvvKa9z8I/zfs45nWpra2vDQ4AAAQIECBAgQIAAAQIECBAgQIAAAQIECBAogEAnwUYBRkkTCRAgQIAAAQIECBAgQIAAAQIECBAgQIAAgUxAsGEi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6HDBxqpVq+KBBx6IH/7wh/H73/8+li5dGnvvvXccd9xxccghh0TPnj03GJy1a9fGY489Ftdee208+uijUV1dHR/84Afjs5/9bBx00EHRvXv3Bgd09uzZcc0118QvfvGLePHFF2OXXXaJT33qU1ldgwcPbvYkaEl59fvbrVu3rL8nn3xy7LnnntG5c+c262+zO+QDAgQIECBAgAABAgQIECBAgAABAgQIECDQxgIdKtioqqqKr371q/H9738/+vbtG+9+97szrmeeeSYLOD73uc/FZZddFr17917HWFNTEz/+8Y/ji1/8YvbObrvtFikcqPvm7LPPjvSn9Ju6Mk866aT405/+FO94xzti5MiRMW3atHjppZfiYx/7WHz3u9+N8ePHlz1cqb7mlpdCjdSf8847b11/Uyjzxz/+Mfv3Sy+9NCuza9eure5v2R3xIgECBAgQIECAAAECBAgQIECAAAECBAgQyFGgwwQba9asiSuuuCLOPPPMOProo7MF/6FDh2Z0M2fOjFNOOSXbWZF2cqQdFXVP2tVx5JFHZu9+73vfi1133XW9bx5//PG44YYbYtKkSeu+WbBgQZx44onx61//Oq666qo45phjsvAgBSuXX355XHjhhfGFL3wha0NDO0Tqj2dLy7vzzjvjhBNOiD322CNr+6hRo6K2tjb++te/ZkHN66+/Hrfddlu2+6Q1/c1x/imaAAECBAgQIECAAAECBAgQIECAAAECBAg0S6DDBBv/+7//G5/85CezgOLWW2+N4cOHrwfx5z//OTuKKoUYX//616NHjx6RdjykHR5XX311/PSnP41DDz10vW+ee+65LNDYfvvt48Ybb4wtt9wy+/2ee+6JT3ziE1lYksKL0qOqlixZkoUKjzzySPzsZz+L97///U0OSEvKW7RoURbQpN0ZDdXz8MMPx2GHHRaTJ09e18aW9rfJDniBAAECBAgQIECAAAECBAgQIECAAAECBAi0k0CHCTauv/767Nil6667LttNUc6Tjo064ogjYosttsh2NgwbNmy9z5YvXx6nnnpqttPj/vvvz3ZzrF69OtsVknZqpPBgn3322aCqW265JdvFceWVV8Zpp5220aa0tLwnn3wyPv7xj8dHP/rRbLdGOnqq9Em7QFLfUh9uv/32bDdHS/pbjqN3CBAgQIAAAQIECBAgQIAAAQIECBAgQIBAewl0iGBj5cqVccYZZ8S99967LoAoBzDtdkj3YRx++OHxne98J3r16rXBZ2l3R7rDIt3DkXZ7pJ0S6airl19+OX7yk59kuznqP+l4qw996ENZwJICkI0dR9XS8u66665sN8n555+f/enUqdN6zVixYkUWqqTA54knnsiOo2pJf8tx9A4BAgQIECBAgAABAgQIECBAgAABAgQIEGgvgQ4RbNSFA+l/0+6EdM9EOl4qHfH05ptvZov66diotLui9CLtn//853HwwQdnAcA3v/nNbOdG/Sft5DjqqKPioosuinPPPXfdrof0Xt1OiPrfvPjii1lYko7FSt8PHDiw0fGs20XR3PJSYHL66advdFdI/VCmJf1tr4moHgIECBAgQIAAAQIECBAgQIAAAQIECBAgUI5Ahwg2Fi5cmO2mqKmpye6+SCFFesaPHx/Lli3Ldiqk5+yzz87+9O7dO/v3+qFFQ2D13ykntCjnnbq6ynm3oXfqhxYNtb3+Oy3pbzmTyDsECBAgQIAAAQIECBAgQIAAAQIECBAgQKC9BDpEsDF9+vTsWKZ070S6ayIdHXXyySdnAUbavZH+/ktf+lKkI6JuuOGG+OxnP5sd3dSShf6WBhGNDWhLyxNstNd/IuohQIAAAQIECBAgQIAAAQIECBAgQIAAgU1JoEMEG3XHOf3hD3/I7tq45JJLonv37us5P/7441n4sdtuu8WNN94YW265pWCjgZlYTtjT2AROAZKHAAECBAgQIECAAAECBAgQIECAAAECBDZdgV133XXTbVyZLesQwUbdUVQPPfRQPPzww9ldGvWfBQsWxBFHHBHpf9PF2+94xzvikUceyS4PP+ussyLtgOjSpcsG39Ut9F966aXZe6+++mp27FV60m/Dhg3b4Ju6XRgjRoyIW2+9NQtRGntaWl66FPykk06K6667LrukvKGnblfHnXfemd350ZL+ljmPstcEG83R8i4BAgQIECBAgAABAgQIECBAgAABAgTaX0Cw0f7mDda4dOnS+PznP5+FCE888UR2WXj9Z/ny5XHqqafGX/7yl3XBRrp7IwUbadH/O9/5TvTq1WuD7+of+VR3UfnLL78cP/nJT2L77bff4Jt05NWHPvShLHBIl3z37NmzUamWlpfCmbQD5fzzz8/+pKO1Sp8VK1Zkl6KnAKTOpCX93USGWDMIECBAgAABAgQIECBAgAABAgQIECBAgEAm0CF2bKRLw88999z4xje+ET/+8Y/X7agoHeO6HRspSEg7GMaNGxd1R1htscUWDe6+qAtMfv3rX8f9998fKclavXp1nHnmmVlg0djukLrdFFdeeWUWLmzsaWl5aXfExz/+8fjoRz8a3/ve97K7RUqfup0gqfzbb789Ro0a1aL++u+EAAECBAgQIECAAAECBAgQIECAAAECBAhsSgIdIthIoI8++mhMnDgx+3PNNddEv3791nNOIcRhhx0Wn/jEJ+K73/1udrH4qlWr4qtf/WpcffXV8dOf/jQOPfTQ9b557rnnsl0RaVdG3b0c6YV77rknK+eUU06Jyy67bL37PJYsWRJf/OIXs2Offvazn8X73//+Jse7JeWlgOa4446LtAujoXrq+jt58uR1bWxpf5vsgBcIECBAgAABAgQIECBAgAABAgQIECBAgEA7CXSYYKMuULjllluyHRUpsEh3W9TW1sZf//rXLGx44YUX4u67786On6p70rFR6c6MoUOHZoHIe9/73uxYp5kzZ2bBxS9+8YsNdoGk3R/pmKm0kyPt3DjqqKOycKOqqiouv/zyuPDCC8s6hqquDS0tL+08OeGEE2KPPfbIwpkxY8as1990XFZ6J/3emv6201xUDQECBAgQIECAAAECBAgQIECAAAECBAgQaFKgwwQbqafpaKl010YKI7baaqvYeeedI901kXY1pKOa0nFV6Wiorl27roNZs2ZNdgH32WefHenoqd122y26desWzzzzTPbv6e/Tn7TDo/T5n//5nzj55JPj2WefzS4iHzlyZEybNi1rQwpO0q6Q8ePHNzkAdS+0pLwUpKRLzdOf1L93v/vdUV1dva6/6e/TBeNt0d+yO+JFAgQIECBAgAABAgQIECBAgAABAgQIECCQo0CHCjaSU1rsT7sU7rjjjux4qhRwHHzwwXH88cfHBz7wgejcufMGnGvXro3HHnssrr322uybFA6kC8g/+9nPxkEHHbTeUVOlH8+ePTvb5ZGClBdffDF22WWX+NSnPpUdETV48OBmD1tLykvHSz3wwAPxwx/+MNLukxTK7L333lnosueee7Zpf5vdIR8QIECAAAECBAgQIECAAAECBAgQIECAAIE2FuhwwUYb+yiOAAECBAgQIECAAAECBAgQIECAAAECBAgQ2IQEBBub0GBoCgECBAgQIECAAAECBAgQIECAAAECBAgQILBxAcGGGUK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iLwm2eXxGGXTCu7tXefMz722rnfBu9X19TGo88siet+MS+embk8liyviS6dO8WoIVvEfrsOiGP3HRxjhnZvsp5Uzn//bWn86NcL4o//WBYLFq/Jvtlmq26x987947j9BsdO2/WKTp2aLGqjL9TWRjw3e3nc+OCCeOiptzao5/Mf3zomDO+xQT3LV62NyVfOjEeeXtyiBnxj8sg4cf8hTX77VlVN/PSJN+PmRxbERUePaNC8yUK8ULaAYKNsKi8SIECAAAECBAgQIECAAAECBAgQIECgsgI3PbwgvvzDl8tuREPBxqx5q+Jz350df3pxWaPldOvSKc47YniccMCQSP/c0FNOOSks+fd9BsVFR42Int07l93u0hdXVa+Nr9/+alz/q/lRs7a2wTJSPadPHBpfPmyb9dqbZ7CxYtXa+N3zS+L7D8zPQp26tjUWJrWo8z5qUECwYWIQIECAAAECBAgQIECAAAECBAgQIECgIALX/mJenPOjV6JHt85x0AcGxKB+XTfa8qP3HhQ7jOy57p1XF66OT39rRjw/e3n2d+/ctmcc+ZFBMXpo91hdvTYeenJx3P3Em5F2YqSw4JuTR8Zx+w7eoI765YwcvEUc+eFBsdOYXhuUkz4+6YAhceHRIxoNSRrrxJqa2rjgtrnx/QfmZa+kcGTSHgNjr3f3i5qa2vXam34/beLQmDJp+LqdG+n7p6ZXxZvLasoe4TsfWxg//+Oi6N+7S9wzZULsMrbXum9TrvLszKpIAdM9f1gUKdyo/wg2yqZu8YuCjRbT+ZAAAQIECBAgQIAAAQIECBAgQIAAAQLtK3DGD17Ojjvabuvucd95EyIFCuU+aZF/yi2vxA2/mp99csL+Q+LCo4ZH927r76R4ekZVHHnZjHh9UXWM26ZH3HPu+Bgx6J/1pNDjtOtfitt/t3Cj5fzuuSVx/HdmxcKla7JA4t4p4+P97+hTbnOz956esTwOvXhqLK6qiaFbdos7zxwXO43+Z9CQ3vnD35fFZ789M2vvwL5d497zJsS7Rv0zzGlOha+9WR2Hf2Na/O2lFTFx9y3j+5/fbj2fho4CS2MwuF+3eGpGVVaVYKM54i17V7DRMjdfESBAgAABAgQIECBAgAABAgQIECBAoF0FUjBxynUvRdpRMH54j3jgggkxuH+3stsw47VVcchFU2PuwtWx8+he8V/njG9wx0e6z+KC216Ja34+L9u1kcKEvd/9z3s6skX/i6ZmgcUH39k3bv3K2BjQu8sG7UjlXPWz1+PiO+Zmv519+LD48ie2Kbu96cW6HSrpn68+aVQctdegJusp916Mhhry49+8kRmnHTF3nT0u/u1f+q73Wl2wsVXfrtnOkckfGxRjhvaIGx6cH2fdPCd7V7DRrCFu0cuCjRax+YgAAQIECBAgQIAAAQIECBAgQIAAAQLtK1B6X8Q+u/SPm08fE72acW/FY88vzS4eT3dBpN0a6Zipxp6Hn1ock745Pfu5flCQjmn69ytnZr9dcsyIOPnArRst58lpVTHx4mmxbEVNTN5ncFxx/LbNQqvboZKChHvPHR87brf+bo26wtKujcMunhYrq9e2qJ5UTroA/OjLZ8TvX1gae7zr7cCmb8/1A5sUDi2uWhM7ju613rFa6f4PwUazhrZVLws2WsXnYwIECBAgQIAAAQIECBAgQIAAAQIECLSPwBtL1sTBF06Nv89ZEZP2HJjtYOjayMXeDbVoVXVtLFm+Jvupd48uGw1FSo9cqh9sNGcRv3R3x2f2HhRXnTBq3f0X5ajVBRtNHTFVWk9LApTUlgf+/FZMvnJmFvw0tjuksTY3x6Scfntn4wKCDTOEAAECBAgQIECAAAECBAgQIECAAAECBRCYt6g6Pn7B1Jj+2soW70oot5v/8dPX4tK7Xs2Ooko7Qw56/4ByP13vvdKdFC05iqquHanQdCTWx97Tv8F2lO4iaclRVKuq18YJV8+K+//01kaP6RJstGgatPlHgo02J1UgAQIECBAgQIAAAQIECBAgQIAAAQIE2l6gdFfCWYcPi/69usQtj74R0+aujHShd79eXWKvnfvFqYcMjZ2269WsnRGlrU3HLX3q0mkxa96qeM+43nHXWeOyS7mb+5Te1ZHurLh7yvjYfYeWXx6e7vm46bQxGxwPtXRFTRx71cx49JklLb48/L//d2kcfun07Cir848cHqcePLRZ3bVjo1lcrX5ZsNFqQgUQIECAAAECBAgQIECAAAECBAgQIEAgf4HS3Q8bqy3tsjhx/yFx7hHDonu3zmU3bNGyNfHrp5fEube+EvPfqs5CgptOH7PBBdrlFvjCyyuyOz1eTztNPjAgbjhldLPak+pJ4cgPHpwf5/zoleyIqHRZ+WXHjYx3jOiZNePFV1bEV2+ck92Lkfqd7vw4fr8hzQp10qXs6cirW3/zRgzdslvcd96E7HL25jyCjeZotf5dwUbrDZVAgAABAgQIECBAgAABAgQIECBAgACB3AVK771IlaUdGukS8cH9u8aCxWvikacXx5LlNevacdrEoTFl0vBGF/lLLyOv3/h3btszrv3Cdo1e1t1UZ9MuihOvnhUPPrk4+vfuEv919vh47/jeTX3W4O9pN8oNv5wfF90+N9uZ0tCTLC46ekQctdeg6NypedU8PWN5HHrx1FhcVZNdqn7xZ0Y06+6SVJtgo3nmrX1bsNFaQd8TIECAAAECBAgQIECAAAECBAgQIECgHQSenlEVl9/9Wvx5alV2VNIJ+w9ebwdEuifi2l/Mj0vufDXb3ZAChXumTIhdxvZqsHWNBRvdunSK/d87INvxMXab5u1cSBWl8OH8W1+J6345P6t3yqeHx2mHDG3WLorSBqddG3+dVhVf/uHL8fzs5Q325QPv6BPf/dyoZre39Lisprw2NsSCjXb4D6CkCsFG+3qrjQABAgQIECBAgAABAgQIECBAgAABArkJpFDh7P+cEzc+tCCrIwUg6c6Ihp50BNNT06vizWVv7/JYuKQ6fv7Ht+J3zy3Jwome3TvHTV8aE/vu2vCF3Q2VWf/oqP127R/XnzJ6g3sxygVI5d308IKsT6lNW/XtGpP2GBj/+s637+r4/f8ujdt/tzDbqZLae81Jo2Li7luVHaJMf3VlHHrxtHjljdUtPi4rtUOwUe6Its17go22cVQKAQIECBAgQIAAAQIECBAgQIAAAQIENgmB0qOVPrJzv7jljLHRu0f5d22knSFHXjYjuxsj3Tlx9znjIx1N1dSTQoh7//BmfPG6l2LFqrXZMVZ3fG1sDBu4RVOfNvp7uhD8M1fMyMpLAct1Xxid7UQpfeYuXJ0de5XuIEnhxk/OGpfdxVHO8537Xo8Lb5ub3c9x8+lj4qD3Dyjnsw3eEWy0iK3FHwk2WkznQwIECBAgQIAAAQIECBAgQIAAAQIECGx6AukS8E9eMj2emlGVXYL9wAUTYnD/bs1q6H3/syg++51Z2ZFWG9v1UVroQ08ujmO/PXNdqHHrV8bGtoNbHmqkezqOvnxGPP63pU1e6v23l1bExIumxsKla8reefHam9Vx+DemRfp2j3f1jdTevj3XD03KRRNslCvVNu8JNtrGUSkECBAgQIAAAQIECBAgQIAAAQIECBDYJARK785oabAxZ8HqOPiiqTF73qrsgvK0m6FX98Z3fTw3a3lM+ub0dbs87jxzXOw0uuG7PcpF+secFXHwRdNiweLqmLTnwLj6pFGNXuq9qro2TvrurEiBzPCBW8TPzpsQY7fpvtGqfvybN+KU617K3kllp4vHW/oINloq17LvBBstc/MVAQIECBAgQIAAAQIECBAgQIAAAQIE2k0gLdwvWb4mq693jy4bDRnSfRNHfGt6djRTabAx47VVMe3VlVkZ7xnbK4YMaHwXRwoTDrpgakybu7LJYCOPUCO1sfRIrcn7DI4rjt92o95n/ODluPmRBTGwb9e497wJ8a5RjR+f9VbV27tBfv/C0hi3TY+459zxMWJQy3eXCDba7T+FrCLBRvt6q40AAQIECBAgQIAAAQIECBAgQIAAAQLNFijdvdDU0VApwDjkoqmR7p4ovWOjdPH9e5/fLj6958BG21FaxsZ2bLy6cHZAPAEAACAASURBVHV8+lsz4vnZy6Nfry5xwymj42PvKf+y8Y1BlB4v1dSOjXQRetp9cedjC8sKNh7481sx+cqZ2VFbUz49PE47ZGjZF4431GbBRrOndKs+EGy0is/HBAgQIECAAAECBAgQIECAAAECBAgQyF+gdBdG2olw11njY5utGt5xUbrIXhqCpB0ch108LVZWr23yHopy7tiYt6g6jvv2zHWXdt/0pTHZBd9t9cx/qzo7DuvFV1Y2uavi5QWrszs2Zs1bFTuM7Bn3nT8hBvXr2mBTSo/qSpej33fehGxnS2sewUZr9Jr/rWCj+Wa+IECAAAECBAgQIECAAAECBAgQIECAQLsLlC6eH/PRQXHpMSOjZ717L56eURVHXjYju+uif+8ucc+UCbHL2Lfvuig9fqlL507x9c+MiBP2HxKdO63flbRb4zP/MSP+PmfFBmXUvZku9j7x6lnx4JOLszZ8a/LIOPIjg1q166E+aG1txAW3vRLX/Hxe9lNjfV5cVZPdr5EuL0/PaROHxpRJwxtty3//79I4/NLpWcBz9F6DsiOuunaph9DM0RVsNBOsla8LNloJ6HMCBAgQIECAAAECBAgQIECAAAECBAi0h0BpmJDqGzl4izhhvyExdliPWF29NlvYv/uJN6O6pjZScHHJMSPi+P2GrLfA/5tnl8SxV82MtAMkPe8Z1zsm7zMoBvbrlh3L9JtnlsSdjy+MFavWNlrGquq1cf6P58YNv5qflXHg+wbEER8ZGJ06NR0ObNWnS1ZnuUFC6VFXdX0+8sODYqcxb4c1z81cHjc9siDS7o707Lhdr7jja2Nj2MCG78tINqdd/1Lc/ruFWSDzk7PGxQff2bfVwyfYaDVhswoQbDSLy8sECBAgQIAAAQIECBAgQIAAAQIECBConMCCxWvi1OtmZzslGnu6dekUZxy6TZx26NBI/1z/+eM/lsUJV8+KV95YvdEyzjtieJxwwJANyii9+6K5Ehu7r6OxstJdIWl3SDpKa2PPh3fsF9d8blQMbyTUSN+WXkj+8Q8MyO4E6d6tc3O7scH7go1WEzarAMFGs7i8TIAAAQIECBAgQIAAAQIECBAgQIAAgcoKrK2NePz5JXHzIwsihRQp7EjPqCHds90Tx+47OMYM7b7RRqYdGb/661tx7S/nxwsvr1i3Q2PUkC3i0A9uFZP3GdzoHR7tHWykjjTW58H9u8Zu2/fJ2rvHjv02OFarFKH0aKu0o+Xm08fEQe8f0CaDKdhoE8ayCxFslE3lRQIECBAgQIAAAQIECBAgQIAAAQIECBAgQKDSAoKNSo+A+gkQIECAAAECBAgQIECAAAECBAgQIECAAIGyBQQbZVN5kQABAgQIECBAgAABAgQIECBAgAABAgQIEKi0gGCj0iOgfgIECBAgQIAAAQIECBAgQIAAAQIECBAgQKBsAcFG2VReJECAAAECBAgQIECAAAECBAgQIECAAAECBCotINio9AionwABAgQIECBAgAABAgQIECBAgAABAgQIEChbQLBRNpUXCRAgQIAAAQIECBAgQIAAAQIECBAgQIAAgUoLCDYqPQLqJ0CAAAECBAgQIECAAAECBAgQIECAAAECBMoWEGyUTeVFAgQIECBAgAABAgQIECBAgAABAgQIECBAoNICgo1Kj4D6CRAgQIAAAQIECBAgQIAAAQIECBAgQIAAgbIFBBtlU3mRAAECBAgQIECAAAECBAgQIECAAAECBAgQqLSAYKPSI6B+AgQIECBAgAABAgQIECBAgAABAgQIECBAoGwBwUbZVF4kQIAAAQIECBAgQIAAAQIECBAgQIAAAQIEKi0g2Kj0CKifAAECBAgQIECAAAECBAgQIECAAAECBAgQKFtAsFE2lRcJECBAgAABAgQIECBAgAABAgQIECBAgACBSgsINio9AuonQIAAAQIECBAgQIAAAQIECBAg0IDAb55dEoddMq1sm7vPGR977dxvg/drayOem708bnxwQTz01FuxYPGa7J1ttuoWe+/cP47bb3DstF2v6NRp41Wd8YOX4+ZHFpTVnvHDe8QDF0yIwf27lfX+xl56q6omfvrEm1ndFx09osE+NvT92tqIx59fEtfcPy+enFYVS5bXRM/uneOd2/aMzx24dRzwvv7RvVvnZrUvlfn87OVx3/8sil8/vThmvL4qem3ROe49b0K8a1TPZpXlZQIEWi4g2Gi5nS8JECBAgAABAgQIECBAgAABAgQI5CZw08ML4ss/fLns8hsKNqprauM/7n4trrz39ahJq/INPF06d4rTJw6NLx+2TXTr0nC6sWLV2jju2zPjwScXl9We1gYbqb7fPb8kvv/A/PjjP5ata3tj4U39RqXw5tTrZm+0vbvv0Cdu/NKY2HrL8sKXP7+4LL5205x4dtby9aob2LerYKOsWeElAm0nINhoO0slESBAgAABAgQIECBAgAABAgQIEGgzgWt/MS/O+dEr0aNb5zjoAwNiUL+uGy376L0HxQ4j/7lrIO3U+MGD87MyUqjRr1eXOOLDA+OD/9I3K+c3zyyJOx9fGClESOHGJceMiOP3G9Lgzo2qlWvjM1fMiN8+uyRGDNoi9t21f6MhSCp7QJ+ucfKBQ6Jvzy5le6Tc5dmZVZECnXv+sChrV/2nnGBj6YqaOPHqWetCjSEDusWx+wyOncb0ihmvrowbHpwfcxaszorebfs+cetXxkYKJxp7kuNtv30jvnbznHVtSgHQ+yb0jn97V99495jeWTn9e5ff17JRvEiAQIMCgg0TgwABAgQIECBAgAABAgQIECBAgMAmKFB39NN2W3eP+86bECMHb9GsVk5/dWUcevG0eOWN1TF0y25x55njYqfRvdYr4+kZVXHkZTPi9UXVMXrr7tnOg20bqGfB4uo46IKpMW3uypi058C4+qRR0bWR3R3NamTJyw0dvZX6PLhft3hqRlX2ZjnBxvW/mh9n3Twnez8FMNd9YfR6oUMKPs68aU7c8djC7J0pnx4epx0ytNGjuB56cnEc++2ZWaiRAo2TD9o6vnzo0OjTjNCmpSa+I0CgYQHBhplBgAABAgQIECBAgAABAgQIECBAYBMTWFNTG6dc91Lc+djCaOmxTqUL/CmIOGqvQQ328jv3vR4X3jY3+62x99IOh4Mvmhqz562KyfsMjiuO37bNxeqCja36do1JewyMyR8bFGOG9sh2WNQFFU0FG4uWrYlPXjI9C0LSzpJ7poyPccN6bNDWuQtXx6cunR5/n7Mixm3TI+45d3z2fv2n9L10P8cPThkd+793QJP3kbQ5jgIJEFhPQLBhQhAgQIAAAQIECBAgQIAAAQIECBDYxASWr1obk6+cGY88vTj22aV/3Hz6mOjVvfyLrldV18ZJ352VXXI9fOAW8bPzJsTYbbo32Mu/vbQiJl40NRYuXdPobozSd74xeWScuP+QNheb8dqqWFy1JnYc3Wu9Y65KA5qmgo10SfjEi6fFshU1cdy+g+OyY7dtNIQoDXT+8/Qx8f9223KDPtW909RRXW2OoUACBDYqINgwQQgQIECAAAECBAgQIECAAAECBAhsYgJvLFkTB184NdtR0JKjn0q/T5dk3/61cdkdGw09pbsc3jO2d/zXOeNiyz7r3znx2PNL47BLpmV3dTQWAuRF2Jxgo/Q4q6YCmNIQ5IT9h8Q3J49crwvJ8JOXTMsuC3/PuN5x11njNnoXR179Vy4BAhsKCDbMCgIECBAgQIAAAQIECBAgQIAAAQKbmMC8RdXx8QumxvTXVrbo6Kd/zFkRB180LdLdGAf/65bZPRPdu3VqsJelu0PSsUz3XzAhtt6y23rvPvzU4pj0zenZ3zW1a6KtKZsTbDTn3dLjtfbbtX/c+KUxkY6bqnv+8PdlcdjF02Jl9do4/8jhcerBQ9u6a8ojQKCFAoKNFsL5jAABAgQIECBAgAABAgQIECBAgEBeAqVHP511+LDo36tL3PLoG9nl3dU1tdnui7127henHjI0dtqu1wbHLZV+39SdGKX3eQzs2zW7QPxdo3qu17W6wCD9/h+f3TaeeGFp/PIvb8Vrb1Zn740a0j0++W9bxfH7DY7B/dcPRVpr1JywojSAaWrHRumF6A0d93XtL+bFOT96JXp06xx3TxmfXcCe/q6u3+l4qnHDumfB0xEfHugy8dYOtO8JNENAsNEMLK8SIECAAAECBAgQIECAAAECBAgQaA+B0t0CG6svLa6n+y7OPWJYdO/2z90GzQk2Uvln/ODluPmRBdlRSw0FG+ly8XTfRFNPClyu/cJ2sd+ubXfBdnOCjVK3pu7YKN0VUz/YqK2NOO2Gl7IwaeTgLWLi7lvFDx6cHytWrW2QIF1Q/qMzxsQOI9cPhJry8jsBAi0TEGy0zM1XBAgQIECAAAECBAgQIECAAAECBHITKL0rIlWSAoO0+D64f9dYsHhNdqn4kuU16+o/beLQmDJp+LqdG20dbNQFH3UVjhnaPfbcsV92vNVzs5bHX6ZWZTtJ0pOOc/rJWePig+/s2yY+zQk25r9VHQdfNDVefGVljBi0RdwzZXyk0KH+k4KLFFSkHRnp3pD6wUbp8Vyl375z255x5EcGxeih3eO5mcvjpkcWRKozPTtu1yvu+NrYGDZwizbpt0IIEGhcQLBhdhAgQIAAAQIECBAgQIAAAQIECBDYxASenlEVl9/9Wvx5alV2t8MJ+w9eb0fGquq1ce0v5scld76aLcz3790l7pkyIXYZ2yvrSVsGG2trI378mzey3QtvLl0T15w8Knbfoe96x1+9vqg6vnjt7Hj0mSVZ/Xu8q2/c+pWx0bdnwxeWN4e7OcFGCiwuvnNuXHXv27tL9t21f3a/SPKpe1J/bn30jTj7R3PW7cCoH2xUrVwbn7liRvz22bf7k8Kab58wKj7xoa2ic8lVJYurauKk786Kh55cnL1XP2BqTj+9S4BA+QKCjfKtvEmAAAECBAgQIECAAAECBAgQIEBgkxFIOyTO/s85ceNDC7I2pQAkXXKdnrYMNsrt8NyFq+NTl06Pv89Zse5eit136FPu542+15xgIxXy6sLV8elvzYjnZy/PykxHSZ2w35AYO6xHzHp9Vdz22zfihZdXxBZdO0XN2mhwx0bp/RvpuK9LjhkRx+83ZIO7TFL5019dGYdePC1eeWN1vGNEj7jvvAkxZEDb3jPSakQFEOhgAoKNDjagukOAAAECBAgQIECAAAECBAgQILD5CDw9Y3kcevHUSDsHPrJzv7jljLHRu0fnigQbST3dw5Hu40hPCgNOPnDrVg9Gc4ONVGEKV465YmYWOjT0pOOpzjl8WEy55ZVIgUz9C9ZLg41x2/SI+y+YEFtv2XBYUXr5et1F420R6LQaTgEEOrCAYKMDD66uESBAgAABAgQIECBAgAABAgQIdGyBRcvWxCcvmR5PzaiK8cN7xAMXTIjB/bs1K9hYVV2bHad03/8savTy8HIVSy/vrh8WlFtG/fdaEmykMpatqInbf7cwuxR9+qursmLHDeuehRhHfHhgzJq3KiZ+fVp2vFb9EOaNJWvi4AunZgFJqWtjfSht43+ePib+325btrS7viNAoAwBwUYZSF4hQIAAAQIECBAgQIAAAQIECBAgsCkKlF5yXboAP+O1VXHIRVOz3Qj77do/bvzSmOyeiIaexspoSX+bewRWOXW0NNhoquw7HlsYn//e7EhHTd155rjY+9391n3SXJPSNn5j8sg4cf8hTVXvdwIEWiEg2GgFnk8JECBAgAABAgQIECBAgAABAgQItLVA2kGxZPmarNjePbpEr0YCifT7kuU1ccS3pkfaKVEabJTuOEjHIt3+tXHRr1fDF3mX7vpo6N2lK2pi5eq10alTp+wS7m5dSm7Prtf5J6dVxcSLp2W7JSq9Y2Nj45IuXz/h6llx/5/eiu227p7di5Hu4qh7So+X2qpv17j33PGx43ZvX8ze0JNX+NLWc0t5BDqKgGCjo4ykfhAgQIAAAQIECBAgQIAAAQIECHQIgX/MWREHXzQt0j0PpReCN9S50p0ZpXdsNOd4qdJdFpP2HBhXnzQqupaEFzc9vCC+/MOXy7oQvG4XRGprJe/YaGoi/HVaVXzy0mnZ3SRH7zUorjh+2/X6nL7/8W/eiFOueykrKpkctdegBoutrY346k0vZ5e49+nZJe6dMj52Hd+7qSb4nQCBVggINlqB51MCBAgQIECAAAECBAgQIECAAAECbS1QugvjXaN6xl1njY9ttmr44urSnQL1Q5DShfnzjxyehSQNPaUXfn/v89vFp/ccuN5rpbswTth/SFz8mREbhADpg9Ljm9ryEu223g3x8oLVcfTlM+L52cuzHSj3TJkQu4zdcDfGtLkr4+CLpsbri6rjPeN6x11njcvuIKn/pPImXjQ1u7Nj59G94r/OGR+D+m34XlvPE+UR2JwFBBub8+jrOwECBAgQIECAAAECBAgQIECAwCYpULqYf8xHB8Wlx4zc4I6Mp2dUxZGXzcgW3htaoH/ljdVx6NenxfTXVsbQLbvFbV8dG7uMXX8nQWkZ47bpEfecOz5GDPrnkUz1A4t0T8c1J42KibtvFZ1KTqRaWxtxw6/mx7m3vBI1a2tjj3f1jVu/Mjb69mz4+KvmoLdVsFFdUxu/+stb8dWb5sT8t6qzuzXSrpLj9xuyXl/q2pZ2Ylx859y46t7Xs79qaBzSjo908fpDTy7O3nG/RnNG1rsEWi4g2Gi5nS8JECBAgAABAgQIECBAgAABAgQI5CKQ7rU48epZ8eD/LZin+x9O2G9IjB3WI1ZXr80W0u9+4s1Ii/UbW6BPxyOdefOcLGxIocSkPQbGXv93SfZvnlkSdz6+MFasWpuV8c3JI+O4fQc32J/nZi2PSd+cnoUo6d3dtu8Tn9l7UPTt1SUWLqmOmx95I56aXpV9m0KUdBn3TqMbv5OiOWgtDTZS6JCOnJrx2sr4y9SqeOTpxdmdJOlJfTjxgCGRdrJs7M6Q+uOQ7jH5948OjtFDu8eMV1fGDQ/OjzkLVmdlpkvarz9ldJuEOc3x8S6BzVFAsLE5jro+EyBAgAABAgQIECBAgAABAgQIbPICCxaviVOvm70u3GiowWlR/oxDt4nTDh3a4AJ9Cj7+4+7X4sp7X8/CjZaUUffNH/+xLLtwO+0EaewZMqBbXP/F0bHnjn3bzLelwUbp3SGljUltvPy4bePA9w+Izo3fg77uk3mLquPk786O3z2/pNE+fXjHfnHtF7aLrbds+MiwNsNQEAECmYBgw0QgQIAAAQIECBAgQIAAAQIECBAgsIkKpCzi8eeXxM2PLIgULKSwIz2jhnSPA983II7dd3CMGdp9o61PRypNnbsyvnf/vHj02cXx2pvV2fvp3o69d+4fn//41jFheI8Gj2OqX/CyFTVx1+NvZjs9Xnh5RbbbI4UrO47uld3NcfgeW2UXaLfl09pgI+3S2G5o9/i3f+kbh/zrlvGB7ftsdJdGQ21PAdGjzyyJax+YF3+dXpX1u1+vLtkl4V/8+Naxx479ygpJ2tJFWQQ2ZwHBxuY8+vpOgAABAgQIECBAgAABAgQIECBAgAABAgQKJiDYKNiAaS4BAgQIECBAgAABAgQIECBAgAABAgTKElj2dMScb0Us/GVEzdKyPvFSIwJd+kYMPCBi5Nci+uyCqcICgo0KD4DqCRAgQIAAAQIECBAgQIAAAQIECBAg0OYCKdR4+oMRa1e0edGbdYGde0bs8nvhRoUngWCjwgOgegIECBAgQIAAAQIECBAgQIAAAQIECLS5wAuTIhbc1ebFKjAihhwescOdKCooINioIL6qCRAgQIAAAQIECBAgQIAAAQIECBAgkIvAE/0cP5ULbESkY6k+tCSv0pVbhoBgowwkrxAgQIAAAQIECBAgQIAAAQIECBAgQKBQAo91KlRzC9fYPWsL1+SO1GDBRkcaTX0hQIAAAQIECBAgQIAAAQIECBAgQIBAEhBs5DsPBBv5+jZRumCjovwqJ0CAAAECBAgQIECAAAECBAgQIECAQA4Cgo0cUEuKFG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CQv8CypyPmfCti4S8japbmX19HrqFL34iBB0SM/FpEn12K21PBRr5jJ9jI11ewUVFflRMgQIAAAQIECBAgQIAAAQIECBDIVyCFGk9/MGLtinzr2dxK79wzYpffFzfcEGzkO2MFG/n6CjYq6qtyAgQIECBAgAABAgQIECBAgAABAvkKvDApYsFd+daxuZY+5PCIHe4sZu8FG/mOm2AjX1/BRkV9VU6AAAECBAgQIECAAAECBAgQIEAgX4En+jl+Ki/hdCzVh5bkVXq+5Qo28vUVbOTrK9ioqK/KCRAgQIAAAQIECBAgQIAAAQIECOQrYAE7X9+iLmCbF+ZFvgIVLb1TbW1tbUVboHICBAgQIECAAAECBAgQIECAAAECBFouYAG75XblfCnYKEdp83unqPOig4yUYKODDOSm0I3XXnttU2iGNhAgQIAAAQIECBAgQIAAAQIENiuBbaYO26z6296dfW3Cq+1dZZvUZ160CWOjhRR1XqQObbPNNvnitEPpgo12QN5cqhBsbC4jrZ8ECBAgQIAAAQIECBAgQIDApiRgATvf0SjqArZ5YV40JiDYyHduKJ0AAQIECBAgQIAAAQIECBAgQIAAgaYEHEXVlFDrfi/qkUPmRevGvamvizovmupXQX63Y6MgA6WZBAgQIECAAAECBAgQIECAAAECBBoUsICd78Qo6gK2eWFe5CtQ0dIFGxXlVzkBAgQIECBAgAABAgQIECBAgACBVgpYwG4lYBOfCzby9S1q6UWdF0X1rtduwUYHGUjdIECAAAECBAgQIECAAAECBAgQ2EwFBBv5DnxRF7DNC/MiX4GKli7YqCi/ygkQIECAAAECBAgQIECAAAECBAi0UsACdisBm/hcsJGvb1FLL+q8KKp3vXYL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9MzhfQAAIABJREFU78AXdQHbvDAv8hWoaOmCjYryq5wAAQIECBAgQIAAAQIECBAgsKHAvEXVMemb0+PZWcuzH78xeWScuP+QZlM9+syS+MwVM2LFqrUxsG/XuPe8CfGuUT0bLeeMH7wcNz+yoKx6xg/vEQ9cMCEG9+9W1vulL1XX1MZ//21p/OjXC+KP/1gWCxavyX7eZqtusffO/eO4/QbHTtv1ik6dNl50W7V3bW3E488viWvunxdPTquKJctromf3zvHObXvG5w7cOg54X//o3q1zs/vZbh9YwM6XWrCRr29RSy/qvCiqd712CzY6yEDqBgECBAgQIECAAAECBAgQINAxBNbU1MYFt82N7z8wb12HWhJs1A9Hmgo2Uvhx3LdnxoNPLi4LsqXBxqx5q+Jz350df3pxWaP1dOncKf59n0Fx0VEjsoChoaet2ptClVOvm73Rfu++Q5+48UtjYustmx/ilIXZ2pcEG60V3Pj3RV3ANi/Mi3wFKlq6YKOi/ConQIAAAQIECBAgQIAAAQIECKwv8PsXlsanvjE922VR9zQ32Kitjbj4zrlx1b2vryujqWCjauXabHfHb59dEiMGbRH77to/unVpfMvEgD5d4+QDh0Tfnl3KHsJXF66OT39rRjw/++2dKCMHbxFHfnhQ7DSmV6yuXhsPPbk47n7izUg7OtJz0gFD4sKjRzTYjrZo79IVNXHi1bPWhRpDBnSLY/cZnLVnxqsr44YH58ecBauztuy2fZ+49Stjs50vm9xjATvfIRFs5Otb1NKLOi+K6l2v3YKNDjKQukGAAAECBAgQIECAAAECBAgUX2Dh0jVx+Demx1PTq9brTHODjYbCkaaCjQWLq+OgC6bGtLkrY9KeA+Pqk0ZF140EG83VTmHFade/FLf/bmH26Qn7D4kLjxq+wRFPv3tuSRz/nVmRLNJujXunjI/3v6PPBtW1RXuv/9X8OOvmOVnZKci57gujo3/vfwY1Kfg486Y5ccdjb7d5yqeHx2mHDG3yiKzm2rT6fcFGqwk3WkBRF7DNC/MiX4GKli7YqCi/ygkQIECAAAECBAgQIECAAAECbwukXRZX/ez1uPiOudni+r9u32fdToLmBBtvVdXE0ZfPiBRupPs0OnfuFM/NWt7kHRtpZ8LBF02N2fNWxeR9BscVx2/bpkPzt5dWxMSLpmaBxQff2Tfb/TCgJESoq6zUIf3d2YcPiy9/YpsN2tLa9i5atiY+ecn0eGpGVbZD5Z4p42PcsB4b1DN34er41KXT4+9zVsS4bXrEPeeOz97fpB4L2PkOh2AjX9+ill7UeVFU73rtFmx0kIHUDQIECBAgQIAAAQIECBAgQKDYAn+dVhWfvHRaLK6qidMmDs0u5T77P9/eTVBusFEaCqTdDjefNiZufGhBPPL04iaDjdLgodz6miP+8z8uin+/cmb2ySXHjIiTD9y60c/TBd4TL54Wy1bUNBqytLa9pXUct+/guOzYbRvdifGd+16PC2+bm7X3P08fE/9vty2b0/X83xVs5Gtc1AVs88K8yFegoqULNirKr3ICBAgQIECAAAECBAgQIECAQETpLov3jOsdd501Lrtrou6YpHKDhvrhSDo26bhvzyor2Hjs+aVx2CXTomZtbS6L96XHPt19zvjYa+d+jQ59aWjxmb0HxVUnjNogdGhte3/z7JKsv+UER6UhSDpC65uTR25a09YCdr7jIdjI17eopRd1XhTVu167BRsdZCB1gwABAgQIECBAgAABAgQIECimQNplkRb90+6MtMviljPGxt7v7pf9XXOCjXQfxLFXzYxHn1kSO4/uFXeeOS769uoSk6+cWVaw8fBTi2PSN6dniE0FD3lL/+Hvy+Kwi6fFyuq1jR5F1dr2NidoKT32ar9d+8eNXxqTjdUm8wg28h2Koi5gmxfmRb4CFS1dsFFRfpUTIECAAAECBAgQIECAAAECm7vAs7OWZ4v46e6Jzx20dVxw5PDs0u7mBBuNhSPLV60tO9ioqy9dMv4fn902nnhhafzyL2/Fa29WZ0M0akj3+OS/bRXH7zc4OyYrryf15YLbXolrfj4venTrHHdPGR+777Dh5eGtbW9pMNLUjpjSi8r32aV/3Hz6mOgl2MhrCmx65Qo2Nr0x2RRaVNR5sSnYtUEbBBttgKgIAgQIECBAgAABAgQIECBAgEBLBNIuixOvnpVdEr7jdr3ijq+NjWED376YujnBRrocPO22eH1RdZx0wJC48OgR0a1Lp2hOsJHukEh3STT19OvVJa79wnax364DGr2ToqkyNvb7Cy+vyI6ISn35+AcGxA2njI7u3TbcHdHa9pbuCmnqjo15qS0XTI3pr60MwUZrRreg3xZ1AduOjXwnXFHnRb4q7Va6YKPdqFVEgAABAgQIECBAgAABAgQIEFhfIF3sfebNc7IQ4odfGh0HvG/AuhfKDTZSeHHC1bOy3RU7jOwZPzl7XAz/v3CkOcHGGT94OW5+ZMG6+scM7R577tgvunfrFCk4+cvUqqiuqc1+T8cw/eSscfHBd/Zt0yEtDXr69+4S/3X2+Hjv+N4N1tHa9s5/qzoOvmhqvPjKyhgxaIu4Z8r4GDesxwZ1pR0kP3hwfpzzo1ey+0cEG2065MUorKgL2IKNfOdXUedFvirtVrpgo92oVUSAAAECBAgQIECAAAECBAgQ+KdA6c6EtGPg0n8fmQUcdU+5wcbGwpFyg421tRE//s0bccujb8SbS9fENSePit136Lvejoy0g+KL187O7vBIzx7v6hu3fmVs9O3ZpU2GNYUm59/6Slz3y/lZeVM+PTzS5eed/kmyrp62aG8KLC6+c25cde/bu1T23bV/XPeF0ZEClbon1XPro2/E2T+aEytWrc3+WrDRJsNdrEKKuoAt2Mh3nhV1XuSr0m6lCzbajVpFBAgQIECAAAECBAgQIECAAIG3BVZVr43PfW923PuHRTF66+5x73kTYtvBbx9BVfeUE2xMf3VlHHrxtHjljdVxxIcHxlUnjlovHCk32Ch3XOYuXB2funR6/H3Oio3ef1FueXXv1d8VkS7ovv6U0a0OTZpq76sLV8envzUjnp+9PGvKyMFbxAn7DYmxw3rErNdXxW2/fSNSALVF105Rszbs2GjuwHaU94u6gC3YyHcGFnVe5KvSbqULNtqNWkUECBAgQIAAAQIECBAgQIAAgbcFbv/dwjj1upeyf/7hqaPj4H/dcgOapoKNcsKRtg42UiPTPRzpfov0XHLMiDj5wK1bNawp1Lj3D2/GF697KdsVUf+ukVYVXkZ7U0hzzBUzI4VEDT3peKpzDh8WU255JVJQMnmfwXHF8du2tllt+70F7Lb1rF9aURewzQvzIl+BipYu2Kgov8oJECBAgAABAgQIECBAgACBzU2gdJfFxN23jO9/frsGL8duKtgoDUe+c9KobMdG/SePYKP00u22WOR/6MnFcey3Z64LNdLxVvV3r7RmjpTT3mUrarKwKd0xMv3VVVl144Z1z0KM5Dpr3qqY+PVp2TFdbRHmtKY/DX5rAbvNSdcrULCRr29RSy/qvCiqd712CzY6yEDqBgECBAgQIECAAAECBAgQILDpC6ypqY106fWtv3mjxY1Ni+2nTRwah359Wkx/reFdBuUUfvc542OvnfuV8+p67/ztpRUx8aKpsXDpmlbvXkiXkk/65vRI93cM3bJb3HnmuNhpdK9mt2ljH7RFe+94bGF8/nuzo0vnTlkb9353893atFP1CxNs5MobRV3ANi/Mi3wFKlq6YKOi/ConQIAAAQIECBAgQIAAAQIENieB0h0ULe13CjYmf2zwunChpeWUBhtLV9TEytVro1OnTtnl2aWXmNcv/8lpVTHx4mmRdjm0ZsdGa0KN9mxvOvLrhKtnxf1/eiu227p73HfehOwujk3qsYCd73AINvL1LWrpRZ0XRfWu127BRgcZSN0gQIAAAQIECBAgQIAAAQIENn2BtGPjqelV8eaymiYb++Bf34pbHn17Z8dn9h4U+713QPbP22zVLbYb0j3+Oq0qqmtqN1rOqtVr46qfvR4pROjTs0ucM2lYjBrSPfvmPWN7xZAB3bJ/vunhBfHlH75c1oXgdbsX0nctPZap9NLufr26xA2njI6Pvad/kyZ1L7Rne5PzJy+dFourauLovQZl92t07dKp7La2y4uCjXyZi7qAbV6YF/kKVLR0wUZF+VVOgAABAgQIECBAgAABAgQIEGhYoKk7NspxK/eOjdJdGCfsPyQu/syIBhfvS8vr0a1z3D1lfOy+Q59ymrLunXmLquO4b8+MdPdFz+6d46YvjYl9dy0/1EgFtVd7X16wOo6+fEY8P3t5tpPlnikTYpexbXtUVrPwGnvZAnabMDZaiGAjX9+ill7UeVFU73rtFmx0kIHUDQIECBAgQIAAAQIECBAgQKBjCbRnsFEaWKSw4ZqTRsXE3beKTiUbE9bWRtzwq/lx7i2vRM3a2tjjXX0jXfTdt2eXsuHTEVInXj0rHnxycRZqfGvyyDjyI4PWq6ecwvJub9oJ86u/vBVfvWlOzH+rOrtbI+1OOX6/Ic1uazn9afU7go1WE260gKIuYJsX5kW+AhUtXbBRUX6VEyBAgAABAgQIECBAgAABAgQaFmjPYCO1oPTOi7SQv9v2fbIjsPr26hILl1THzY+8kR2jlZ6WXPSd7qo4/8dzs3AkPQe+b0Ac8ZGB2b0eTT1b9ekS7xnXe71dJG3Z3nTMVDpyasZrK+MvU6vikacXx5Llbx8XlixOPGBInH/k8I3ePdJUH3L93QJ2rrwuD8+Xt7ClFzXwKiz4+g0XbHSQgdQNAgQIECBAgAABAgQIECBAoGMJtHewkfT++I9l2UXZr7yxulHMdC/H9V8cHXvu2LdZ4H97aUWLLzzfZ5f+cfPpY6JX987r1dlW7W2sbamvlx+3bRz4/gHRuen8pVkebfqyYKNNOTcorKgL2OaFeZGvQEVLF2xUlF/lBAgQIECAAAECBAgQIECAAIGGBSoRbKSWLFtRE3c9/mbc+fjCeOHlFbFi1dpsp8KOo3vFp/ccGIfvsVV2EXlznzyCjbZqb13b0i6N7YZ2j3/7l75xyL9uGR/Yvs+mu0ujdAAsYDd3OjbvfcFG87w2l7eLOi86yPgI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78AXdQHbvDAv8hWoaOmCjYryq5wAAQIECBAgQIAAAQIECBAgQIBAKwUsYLcSsInPBRv5+ha19KLOi6J612u3YKODDKRuECBAgAABAgQIECBAgAABAgQIbKYCgo18B76oC9jmhXmRr0BFSxdsVJRf5QQIECBAgAABAgQIECBAgAABAgRaKWABu5WATXwu2MjXt6ilF3VeFNW7XrsFGx1kIHWDAAECBAgQIECAAAECBAgQIEBgMxUQbOQ78EVdwDYvzIt8BSpaumCjovwqJ0CAAAECBAgQIECAAAECBAgQINBKAQvYrQRs4nPBRr6+RS29qPOiqN712i3Y6CADqRsECBAgQIAAAQIECBAgQIAAAQKbqYBgI9+BL+oCtnlhXuQrUNHSBRsV5Vc5AQIECBAgQIAAAQIECBAgQIAAgVYKWMBuJWATnws28vUtaulFnRdF9a7XbsFGBxlI3SBAgAABAgQIECBAgAABAgQIENhMBQQb+Q58URewzQvzIl+BipYu2Kgov8oJECBAgAABAgQIECBAgAABAgQItFLAAnYrAZv4XLCRr29RSy/qvCiqd712CzY6yEDqBgECBAgQIECAAAECBAgQIECAwGYqINjId+CLuoBtXpgX+QpUtHTBRkX5VU6AAAECBAgQIECAAAECBAgQIECglQIWsFsJ2MTngo18fYtaelHnRVG967VbsNFBBlI3CBAgQIAAAQIECBAgQIAAAQIENlMBwUa+A1/UBWzzwrzIV6CipQs2KsqvcgIECBAgQIAAAQIECBAgQIAAAQKtFLCA3UrAJj4XbOTrW9TSizoviupdr92CjQ4ykLpBgAABAgQIECBAgAABAgQIECCwmQoINvId+KIuYJsX5kW+AhUtXbBRUX6VEyBAgAABAgQIECBAgAABAgQIEGilgAXsVgI28blgI1/fopZe1HlRVO967RZsdJCB1A0CBAgQIECAAAECBAgQIECAAIHNVECwke/AF3UB27wwL/IVqGjpgo2K8qucAAECBAgQIECAAAECBAgQIECAQCsFLGC3ErCJzwUb+foWtfSizouietdrt2CjgwykbhAgQIAAAQIECBAgQIAAAQIECGymAoKNfAe+qAvY5oV5ka9ARUsXbFSUX+UECBAgQIAAAQIECBAgQIAAAQIEWilgAbuVgE18LtjI17eopRd1XhTVu167BRsdZCB1gwABAgQIECBAgAABAgQIECBAYDMVEGzkO/BFXcA2L8yLfAUqWrpgo6L8KidAgAABAgQIECBAgAABAgQIECDQSgEL2K0EbOJzwUa+vkUtvajzoqje9dot2OggA6kbBAgQIECAAAECBAgQIECAAAECm6mAYCPfgS/qArZ5YV7kK1DR0gUbFeVXOQECBAgQIECAAAECBAgQIECAAIFWCljAbiVgE58LNvL1LWrpRZ0XRfWu127BRgcZSN0gQIAAAQIECBAgQIAAAQIECBDYTAUEG/kOfFEXsM0L8yJfgYqWLtioKL/KCRAgQIAAAQIECBAgQIAAAQIECLRSwAJ2KwGb+Fywka9vUUsv6rwoqne9dgs2OshA6gYBAgQIECBAgAABAgQIECBAgMBmKiDYyHfgi7qAbV6YF/kKVLR0wUZF+VVOgAABAgQIECBAgAABAgQIECBAoJUCFrBbCdjE54KNfH2LWnpR50VRveu1W7DRQQZSNwgQIECAAAECBAgQIECAAAECBDZTAcFGvgNf1AVs88K8yFegoqULNirKr3ICBAgQIECAAAECBAgQIECAAAECrRSwgN1KwCY+F2zk61vU0os6L4rqXa/dgo0OMpC6QYAAAQIECBAgQIAAAQIECBAgsJkKCDbyHfiiLmCbF+ZFvgIVLV2wUVF+lRMgQIAAAQIECBAgQIAAAQIECBBopYAF7FYCNvG5YCNf36KWXtR5UVTveu0WbHSQgdQNAgQIECBAgAABAgQIECBAgACBzVRAsJHvwBd1Adu8MC/yFaho6YKNivKrnAABAgQIECBAgAABAgQIECBQpsCypyPmfCti4S8japaW+ZHXGhTo0jdi4AERI78W0WeX4iNZwM53DAUb+foWtfSizouietdrt2CjgwykbhAgQIAAAQIECBAgQIAAAQIdWCCFGk9/MGLtig7cyQp0rXPPiF1+X/xwQ7CR7+Qp6gK2eWFe5CtQ0dIFGxXlVzkBAgQIECBAgAABAgQIbC4CtbURU+eujO/dPy8efXZxvPZmddb1wf27xm7b94nJ+wyOPXbsF507bVxkbW3E488viWvunxdPTquKJctromf3zvHObXvG5w7cOg54X//o3q1zk6ypPc/NXh43PrggHnrqrViweE32zTZbdYu9d+4fn//41jFheI/o1ER7mqqoreo54wcvx82PLGiquuz38cN7xAMXTIjB/btt8H5blVNWQ9rypb9Piph/V1uWqKw6gSGHR+xwZ7E9LGDnO36CjXx9i1p6UedFUb3rtVuw0UEGUjcIECBAgAABAgQIECBAYNMVWLFqbXzjJ6/Gtb+YHzUpmWjk2W/X/vGdk7bLwo6GnhQ+nHrd7HjwycWNlrH7Dn3ixi+Nia233HBRv+6jVdVr4+u3vxrX/6rx9nTp3ClOnzg0vnzYNtGtS8vSjbaqJ/kd9+2ZG+13KUhjwUZblVORmfZEP8dP5QWfjqX60JK8Sm+fcgUb+ToXdQHbvDAv8hWoaOmCjYryq5wAAQIECBAgQIAAAQIEOrpAdU1tnH/rK3HdL+dnXd2qb9eYtMfA+Nd39okUHjw3c3nc9MiCmP/W2zs4DnjfgLjhlNHRq/v6uy6WrqiJE6+etW5xf8iAbnHsPoNjpzG9YsarK+OGB+fHnAWrszLSDpBbvzI2BvbdMCBZU1MbF9w2N77/wLzs3bTbI7Vnr3f3i5qa2njoycVx9xNvRmp3ek6bODSmTBre7J0bbVlP1cq18ZkrZsRvn10SIwZtEfvu2n+jYcuAPl3j5AOHRN+eXdabXm1VTkXmrAXKfNmLunBdp2J+mB8NCZgX5kW+AhUtXbBRUX6VEyBAgAABAgQIECBAgEBHF3j4qcXx71fMjJXVa2PH7XplgcO2g7dYr9uLq2ripO/OykKFFHbcfPqYOOj9A9Z7J+2uOOvmOdnfpYX9674wOvr3/ufCfQo+zrxpTtzx2MLsnSmfHh6nHTJ0g0Di6RnL49CLp0aqc+iW3eLOM8fFTqN7rVfXH/6+LD777Znx+qLqLBy597wJ8a5RPZs1VG1Zz4LF1XHQBVNj2tyVMWnPgXH1SaOiawt2kbRVOc2CaKuXLVC2lWTD5Qg28vUteulFnR/+fyPfmVfUeZGvSruVLthoN2oVESBAgAABAgQIECBAgMDmJrCqujYLLO77n0XRo1vnuOvscfFv/9K3QYb//t+lcfil07MA5Lh9B8dlx267LpRYtGxNfPKS6fHUjKpsx8I9U8bHuGE9Nihn7sLV8alLp8ff56yIcdv0iHvOHZ+9X/pc+4t5cc6PXsn+KgUER+01aINy0r0YV/3s9bj4jrnZb9+YPDJO3H9Is4avLetJO1EOvmhqzJ63KruL5Irjt21WW+pebqtyWlR5az+yQNlawY1/X/QFSvPD/GhIwLwwL/IVqGjpgo2K8qucAAECBAgQIECAAAECBDqywBtL1sTBF07NgoYdRvaM+86f8P/ZuxMoK6pr/+ObWeYZGUVGh6dxjDEx0UQlUaMxolEc0OCAmChGkzjiRBCNxgn1iagQZxwizhNqok8T86JxytNI08zzINAMTdN089YpcvH27erb596qXZfd93vXyvqrXbVP3c/5vepeZ/+rjnRpF75/xtJVlXLMtTNk5uKNMmSf9sFTG6nXUblNwo8bVyLryqtqNT0y/e54bolc9+jWhsQfL+4vPzmwY41DUptnu1diTbtqUPAUSdjHPbVxwriSoNGSTzMhznH+Nbdcjhs7Q1au3ZxXkyX1/eKqU5DMskCpy05jQ9fXenWr+eC+oZs8q7nQVUmsOo2NxKgZCAEEEEAAAQQQQAABBBBAoNgE3D7h7mmL6uotwauTOrRuWudeFemvScpsbLz1SZmccH1JwFff0xPpTZCRR3aTG0f0CW1s1PeKqfQmQJTGRhzjvP3Z2uD7u43Xw5o1vrmKq47veLEexwJlrJy1illfoCQf5CNMgFyQC12BglansVFQfgZHAAEEEEAAAQQQQAABBBBAYKtAekNi+KFdgtctpfaRSN9f4+krB8mhe7Wrky39dUtH7NdeHvhV/2CD8NTnD39aLOOfWBT8q9tf44f7tg+t9fz7q+Tnt84KflZfMyWsQJzjuH1Kht04Mximvu+fLU9x1SlIZlmg1GWnsaHra7261Xxw39BNntVc6KokVp3GRmLUDIQAAggggAACCCCAAAIIIIBAuEBFZbVcNGmeTH17ZdCEePLygXLQ7l/vxZG+IF9fkyHbkx9u9PRNvQ/bu51Mvqi/tG359Sbk7hi3EfmZt82SNz8ui2Xz8KjjpBo77umPP5y9k7z7+Vp5+R+rZfFXlQFo324t5Gff6yTnHNFVurZvVmfM4qpTkByzQKnLbn2BknyQjzABckEudAUKWp3GRkH5GRwBBBBAAAEEEEAAAQQQQKCYBdzm4p/N2RDsifHe52ulSeNG8tvje8jFQ7tve1rD+aTvd5G5sXimX7a9OtyxbmPw+15dFmwg7l7t5BooN53VR3bp3TIo9eWCcrnkgfnbruf6M3rLOUd0q/MVWnXNX5zjOB+3d0h9n3atmsg95+8sR+zXIfR646pT33Wo/JwFShXWbUVpbOj6Wq9uNR/cN3STZzUXuiqJVaexkRg1AyGAAAIIIIAAAggggAACCCAgkv5aqXQPtyg/dnhvOe3QLtK4UU2pZasr5dixM+TLBRuld5fm8syYQTKw5w61ODObCZl7daROqKzaIpNeXiZjH1so7p/DPtmux3ce4xontRF5atz+3VvIIXu2kxbNGsmnszfIP2as3/Y9wp54SZ0XVx3f7x/rcSxQxspZq5j1BUryQT7CBMgFudAVKGh1GhsF5WdwBBBAAAEEEEAAAQQQQACBYhOoq7Gx+04t5YqTesoR+3eo1dhwDYtxUxfKbdO2PrXwo/3ay8Tz+0n71l+/QsptVP7wmyvkigfnS3lFdXBcXY0NV++DkvXym/vnBU+MhH2+tUsbuesXfWVAj9oNFN85i2Mc970eeWuFPPTmCvlq7Wa587y+8p3d2tZ4ImPJqkq54J45wauz3OfgPdrKw78dUOMVW3HV8f3usR/HAmXspDUK0tjQ9bVe3Wo+uG/oJs9qLnRVEqtOYyMxagZCAAEEEEAAAQQQQAABBBBAQKR0cYWULNoYUGyqrJZ3/rVWnv3bqmDR3n1GHdVNrhveW5p0kppaAAAgAElEQVQ1qfnYxqKVm+Tk35dua0T06dpcRh7RTQb03EFmL6mQR/+8Qj6fVy7NmzaSqmoJXjMV1thwzYbJry+XK/44P3jKoVPbpjLs4M7y7d3bBOO/939r5bG/rJSyDVXBfh93juorx32nU16vokpinFSmFq7cJCeOnylfzC+XHZo1lqfHDJLv7Lb1O+XyiatOLmN6HcsCpRdT3gdZX6AkH3lPvdeJVvNBLrymN++DrOYi7y+8fZ1IY2P7mg+uBgEEEEAAAQQQQAABBBBAoAgF1qyvklF3zZbXPlwT7LNx44g+4vbSyPy4RfszbpklM//TGMn8uXs91ZUn9ZQxDy0Qt0A/YkhXueWcnWoc5p5qOP2W0uCpjrAnP9zB7txzJ8wO9vbI9mqnbFOV1Djp1+D24XD7aLiP2xvkvB/vmFea4qqT1+B1ncQCZayctYpZX6AkH+QjTIBckAtdgYJWp7FRUH4GRwABBBBAAAEEEEAAAQQQQGCrwLzlm+S4sTNk9tIK2XdAa3nqyoHSsU3TWjzryquCJyqmTF8uMxdVBD8f2LNF0MQ45fudg/OP+11J8ARI5uL+2vIqGX5zafCUSPeOzeS5qwfLoF7hr5r619zy4HpWrt0sx3yrg0wa3U9aNGvsNV1JjZN5MembrIc1dbwuPmOz9ih1fMfzOo4FSi+mvA+isZE3XVGcaDUf3Dd042k1F7oqiVWnsZEYNQMhgAACCCCAAAIIIIAAAgggULfA5qotMnriXJn69krp3LapTLt6sOzRt2XOZI+/vVJ+efec4MmPqZcNlMP2bretxr/nl8uxY0tk+ZpKGXZIZ5kwqq80zXjlVergisotwVMkz/1tlfTq3FyevXqwDOjRwut6khon82LSmzFRGhJx1fHC8j2IBUpfqfyOs75AST7ym3ffs6zmg1z4znB+x1nNRX7fdrs7i8bGdjclXBACCCCAAAIIIIAAAggggEBDEXCvmHKbdLu9LHp0aiZ79WuV9av9+r55wZMY+TY2KiqrZeSE2fLC31fLzju2CJ7IcHtxpD4flW6QoeNmiLsun4X/fK8nznHc0x8bN1VLo0aNgs3SM/ceSQf9sGS9HDeuRNxTLZnfL646BcsmC5S69NYXKMkH+QgTIBfkQlegoNVpbBSUn8ERQAABBBBAAAEEEEAAAQQaskD6/8//Y7/dUSae717nVHNT8NT3T39CIt/Ghmui/Gx8SdC4GH5ol2B/jfQnMtKvp74nNqI8QRLnOG4D8t/cP89rQ/DU0yrONPM1XHHVKVheWaDUpaexoetrvbrVfHDf0E2e1VzoqiRWncZGYtQMhAACCCCAAAIIIIAAAgggUGwCq9Ztlp9dP1P+Wbq+3j0tfPfYqMvQne/2z/hszobgyYZnxgyWfQbUfEJk2epKOXbsDPlywUYZ2GMHeeaqQdK7y9dPdKTXTr+e3fq0lOeuGSxd2tXe8yPseuIcJ/0pjJFHdpNxp/cOfX3WhopqGXHrLJn+0ZrQJkhcdQqWYRYodemtL1CSD/IRJkAuyIWuQEGr09goKD+DI4AAAggggAACCCCAAAIINGSBLVtEbnt2iYx7fGHwNX+0X/vgqQ3XeEj/lFdUyxUPzpcH31gR/OdrTu0lFx7b3YvGvebqlX+slksmzxfXUHB7a7inFc45ops0yng4xF3PtY8ukDufXxrUPuPwLjL+jD7SskXNTcHdEx9uf43XPlwTHHfRcd1lzLBeterVdYFxjpPesHDXeeeovnLcdzrVuJbqLSKTXlkmVz20QKqqt8jBe7SVh387QNq2/No5rjpek6JxEAuUGqpf16SxoetrvbrVfHDf0E2e1VzoqiRWncZGYtQMhAACCCCAAAIIIIAAAgggUIwCS1dVyvA/lAZ7bbhPtw7N5MwhXeUb/bc+TVG6aKNMenWZzF++Kfj3I/ZrL/eO7ldjUT7dLbVvR+nijfKPGeuDJxTKNlQFh7imxrlHdQsaI3XtRbFo5SY5+fdbn+xwH7cHx6nf77Ltej6dtUEmT18eNEncZ8+dW8njlw6Qnp3Dn+yoa07jHOfT2Rtk2I0zZcmqrY2bA3dtI6cf1kXatmoiK8sqZcr0FfLPmVt9u3dsFmya/o2Q/UziqlOQHLNAqctufYGSfJCPMAFyQS50BQpancZGQfkZHAEEEEAAAQQQQAABBBBAoBgElq/ZLBdOnCOv/ucJiLq+s2tq3DFqZ+navu5XPqXvX5FexzVMbj5rJ/nxAR2kcfg2HtsOX7hyk5w7Ybb89Yt1Wfm/v2c7ufMXfaVXjk2NVNE4x3n/3+uCjdEXrNjaAAr7OIN7L+gnh+zZts5j4qqTeG5ZoNQlp7Gh62u9utV8cN/QTZ7VXOiqJFadxkZi1AyEAAIIIIAAAggggAACCCBQzALudUmfzFofvAbqvc/Ximt2uI9rYhy0e1u54Cc7yl79W9fblEg1NtxTGjt3byHf+6+28tNvd5Rv7dqmzqc0wtzd9bzzWZlMmb5c3GJ/+vW4JyJGDOkqB+/Zrt7rqW9O4xxnXXmVPPHOVzL1nZXy+bxyca/wck+m7NmvlZx8SGc56eBO0ibt9VN1XVtcder77rH+nAXKWDlrFbO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jQ2CsrP4AgggAACCCCAAAIIIIAAAggggICHAAuUHkgRDqGxEQGvCE61mg/uG7rhtJoLXZXEqtPYSIyagRBAAAEEEEAAAQQQQAABBBBAAIE8BVigzBPO8zTrC5Tkw3Oi8zzMaj7IRZ4T7nma1Vx4fr3t/TAaG9v7DHF9CCCAAAIIIIAAAggggAACCCCAAAuUuhmwvkBJPshHmAC5IBe6AgWtTmOjoPwMjgACCCCAAAIIIIAAAggggAACCHgIsEDpgRThEBobEfCK4FSr+eC+oRtOq7nQVUmsOo2NxKgZCAEEEEAAAQQQQAABBBBAAAEEEMhTgAXKPOE8T7O+QEk+PCc6z8Os5oNc5DnhnqdZzYXn19veD6Oxsb3PENeHAAIIIIAAAggggAACCCCAAAIIsECpmwHrC5Tkg3yECZALcqErUNDqNDYKys/gCCCAAAIIIIAAAggggAACCCCAgIcAC5QeSBEOobERAa8ITrWaD+4buuG0mgtdlcSq09hIjJqBEEAAAQQQQAABBBBAAAEEEEAAgTwFWKDME87zNOsLlOTDc6LzPMxqPshFnhPueZrVXHh+ve39MBob2/sMcX0IIIAAAggggAACCCCAAAIIIIAAC5S6GbC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g2+sfHFF1/IySefLAceeKDcdttt0rJly1rg1dXV8vbbb8s999wjb775plRWVspBBx0kZ599thx99NHSokWL0EmaM2eO3HnnnfLSSy/Jl19+Kfvss4+ceOKJctZZZ0nXrl1znth86lVUVMiLL74o999/v7z33nvSrFkzOeyww+S8886TQw45RBo3bhzb9835C3ECAggggAACCCCAAAIIIIAAAgjEI8ACZTyOdVWhsaHra7261Xxw39BNntVc6KokVr1BNzZWrVol5557rjz11FPB/xvW2KiqqpJHHnlELrjgAlm7dm3QAHHNgY8//jj49yuuuCL4X+vWrWtMivv5qFGj5O9//7vssssu0qdPHykpKZG5c+fKD3/4Q7nrrrtk0KBB3hOZTz3X1Ljpppvk6quvlrZt28ree+8dNGXef//94N/Hjx8fXGPTpk23XUe+39f7i3AgAggggAACCCCAAAIIIIAAAgjEL8ACZfym6RWtL1CSD/IRJkAuyIWuQEGrN9jGxubNm+WWW26Ryy67LACuq7HhnnI49dRTpXv37nL33XfLfvvtFxw/a9YsGT16tLzzzjsyadIkGTZs2LaJWr58eVDvjTfeCJolZ5xxRtA8WL9+vdx8881y3XXXyfnnnx80HcKeEMmc8XzrTZ06VUaOHCkHH3xwcO19+/aVLVu2yAcffBA0apYsWSKPPvpo8PRJ6pPP9y1oQhkcAQQQQAABBBBAAAEEEEAAAQREWKDUTQGNDV1f69Wt5oP7hm7yrOZCVyWx6g22seFeLeUaDq5R8dlnn8mhhx5a64kN98TDJZdcIhMmTJA//elPMnTo0Brwn376adDQ2HXXXeWBBx6Qjh07Bj9/5pln5Pjjjw8aH655kf6qqrKysqCpMH36dHn22WflgAMOqHcy86nnnkZxr7xyT2eEjfP666/LCSecICNGjNh2jfl+33q/AAcggAACCCCAAAIIIIAAAggggICuAAuUur7WFyjJB/kIEyAX5EJXoKDVG2RjY+HChTJ8+HDp0KGDXHTRRUGjIWyPDffaqFNOOUWaN28ePNnQs2fPGpOxYcMGufDCC4M9NF544YWgSbJp06bgKRD3pIZrHgwZMqTWBD700ENBU+XWW28Nxs/2ybfehx9+KMccc4wcfvjhwdMa7tVT6R/3FIj7bu47PPbYY8HTHPl834Kmk8ERQAABBBBAAAEEEEAAAQQQQGCrAAuUukmgsaHra7261Xxw39BNntVc6KokVr3BNTbcUwlXXnmlvPzyy+Je1eSepjjppJNCGxvuaQe3H4b7+R133CGtWrWqBf+73/0u2MPC7cPhXlnlnpRwTZN58+bJk08+GTzNkflxr3v67ne/W+frr9KPz7feE088ETxNcs011wT/a9SoUY3LKC8vD5oq9957r7z77rvB66jy+b6JJZGBEEAAAQQQQAABBBBAAAEEEECgbgEWKHXTYX2BknyQjzABckEudAUKWr1BNTbc/hKPP/54sGH2f//3fweNiBkzZtTZ2Hj++efl2GOPDRoAN954Y/DkRubHPclx2mmnydixY+Wqq67a9tSDOy71JETmOV9++WUwptu3w53fuXPnOic59RRFrvXcEyMXX3xx1qdCMpsy+XzfgqaTwRFAAAEEEEAAAQQQQAABBBBAYKsAC5S6SaCxoetrvbrVfHDf0E2e1VzoqiRWvUE1Nr744otgTwn3yii390Xr1q0l1WQIexVVZtMiTD3zGJ+mhc8xqbF8jg07JrNpEXbtmcfk830TSyIDIYAAAggggAACCCCAAAIIIIBA3QIsUOqmw/oCJfkgH2EC5IJc6AoUtHqDaWykNu12TYApU6bIbrvtFsDS2Pj6NVrajQ237wcfBBBAAAEEEEAAAQQQQAABBBCIX2C/dfvHX5SK2wQ+bPOBaQ3yoTt9VvNBLshFXQLuwQDrnwbR2KiqqgpeyeSeUHj44YeD10ulPjQ2aGxY/z9Srh8BBBBAAAEEEEAAAQQQQAABFih1M2B14TqlQj7IR5gAuSAXNDZ0MxC5+ttvvy1nnHFGsKfGddddJ02bNvVqbEyfPj3YPPzyyy8PmiJNmjSpdS2ppxzGjx8fHLdo0aJgHPdxP+vZs2etc1LNlN69eweNlo4dO9b5HfOt5zYFd3uJTJw4MdikPOyTehWV20Td7fmRz/eNPDkUQAABBBBAAAEEEEAAAQQQQACB6AK8Uia6YbYKvIpK19d6dav54L6hmzyrudBVSax6g3hiI7WA76O21157yRNPPCG77LKLvP/++0Fjwy3633HHHdKqVataJTL3qVi1apUMHz5c5s2bJ08++aTsuuuutc5577335Lvf/W7QcHCbfLds2bLOS8u3nvsOw4YNk2uuuSb4X6NGjWqMUV5eHmyK7hog7777rhx00EF5fV8fU45BAAEEEEAAAQQQQAABBBBAAAFlARYodYGtL1CSD/IRJkAuyIWuQEGrN4jGxp133ikvvvhiKKRb4P/444+lU6dOMmjQoOD/veGGG6R///4yd+5cOeWUU6R58+ahT1+sXbtWfvnLX8obb7whL7zwQrAp+aZNm+Syyy4LGhavv/66DBkypNa4qacp3OuxXHMh2yffem4/i2OOOUYOP/xwufvuu6Vt27Y1hkk9CeLqP/bYY9K3b9+8vm9B08ngCCCAAAIIIIAAAggggECxCqz7SGT+70VWvixStbZYFeL53k3ainQ+SqTPpSJt9omnZiGqsECpq05jQ9fXenWr+eC+oZs8q7nQVUmseoNobGTTyrbHRkVFhVxyySUyYcIE+dOf/iRDhw6tUerTTz8NnopwT2U88MAD214p9cwzz8jxxx8vo0ePlptuuklatGix7bzUJubutU/PPvusHHDAAfVOZj713JMeZ511VvAURtg4rulywgknyIgRI7ZdY77ft94vwAEIIIAAAggggAACCCCAAALxCbimxkcHiVSXx1eTSiKNW4rs857d5gYLlLoptr5AST7IR5gAuSAXugIFrV7UjQ0n714b5fbM6N69u7gnP/bff//gtU6zZs0KGhcvvfSSPPLII9v21XDnLF++PHjNlHuSwz25cdpppwXNjfXr18vNN98c7PPh8xqq1MznW8/tnTFy5Eg5+OCDg+aMewply5Yt8sEHH8gFF1wQvC7LHeN+nvrk830LmlAGRwABBBBAAAEEEEAAAQSKTeCLYSLLnii2b53M9+12kshuU5MZK+5RWKCMW7RmPRobur7Wq1vNB/cN3eRZzYWuSmLVi76xsXnz5mAD7iuuuELcq6cOPPBAadasWfD6Kvfv7r+7/7Vu3brGpPztb3+T8847Tz755JNgv44+ffpISUlJ8Lont2/HXXfdFbz6yveTTz3XSHGbmrv/uVdR7b333lJZWRk8xeH+3f13t8F4+mbq+X5f3+/BcQgggAACCCCAAAIIIIAAAhEF3m3H66ciEtZ5unst1XfLtKrr1mWBUtfX+gIl+SAfYQLkglzoChS0etE3Npx+dXW1vP3223LPPffIm2++GTQH3GbbZ599thx99NE1XjWVPltz5swJnvJwT3W4V17ts88+cuKJJwaviOratWvOE5tPPfd6Kbe/yP333x88feKaMocddljQdDnkkEOkcePGta4j3++b8xfiBAQQQAABBBBAAAEEEEAAgdwFWIjK3SyXM6wuYJOLXGY592Ot5iL1TclH7nOeyxlW80Eucpnl3I+1movcv+l2eUaDb2xsl+pcFAIIIIAAAggggAACCCCAAAJ1CbAQpZsNqwtR5IJcZBMgH+QjTIBckAtdgYJWp7FRUH4GRwABBBBAAAEEEEAAAQQQQCBDgIUo3UjQ2ND1tVrdai5S3tw3dJNnNR/kglzoChS0Oo2NgvIzOAIIIIAAAggggAACCCCAAAI0NhLNAAuUiXKbGcxqLmhsJBMxq/mgsaG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hAps2SIyY+FGufuFpfLmJ2tk8VeVwXFd2zeVA3dtIyOGdJWD92wnjRtlB6ys2iJvflwmE19aKh/P2iBlG6qkSeNG0rdbczlivw5y5o+6Sv/uLeqdBVfnf/61Vh58Y7m8/+91snzN5uCcHp2ayWF7tZezjugq39i5lTSq53rqG8h970/nbJAHXl0ur/1zda1xfnnMjjK41w45jVO9ReSzORvkub+tkjc+WiOlSyqkVfPGMu3qwbJH35b1XVLoz53p6beUSnlFtXRu2zRSrbwuoL6TWIiqTyjaz1mgjObXUM+2movUfHDf0E2m1XyQC3KhK1DQ6jQ2CsrP4AgggAACCCCAAAIIINDQBNxi+Q1PLpJ7XlomVW5Vvo7PEfu1lztG7Rw0O8I+s5dWyC/umiN//3JdnTWaNWkkV5/SS0Ye1U3cP+dbxzVLfj6ki4w9rbe0bNE4rympqKyW3z22SO59pe7v7ca5+Lju8psTetR5vemD/++X6+TSyfPlk9kbalxTlGbE0lWVMuzGmdtqRqmVF5TPSSxE+SjlfwwLlPnbNeQzreYiNSfcN3TTaTUf5IJc6AoUtDqNjYLyMzgCCCCAAAIIIIAAAgg0JAH3ZMQ1Dy+QiS8vC75Wp7ZNZdjBneXbu7cJnrT4dNYGmTx9uSxbvfUJjqO+2UEmje4nrTKaCYtWbpKTf18aPKngPrvv1FJO/UEX6de9hfzfGjYAACAASURBVGyqrJbXPlwjT7/7lbjxXN0bR/SRs37UtRZlZp0+XZvLqd/vIt/o36pWHXfyqKO6yXXDe3s1HdIH21y1Ra59dKH894tLg//smiPuex+6dzupqtpS43rdzy86rruMGdarzic33JMfj/55hVw6ZX7wVIX7uMbNNwe3lu/t0Vb27t86ePKlfesmOcXH1R03daHcNm3JtvNobORE2DAOZoGyYcxj3N/Cai5SDixgx52ImvWs5oNckAtdgYJWp7FRUH4GRwABBBBAAAEEEEAAgYYk8Po/18jPb5klGyurZc+dW8nDvx0gO3VtXuMrrllfJaPumh0s9rumxJSL+8vRB3TYdoxrEox5aIFMemVrc2Tkkd3kutN6SYtmNZ+k+Kh0vZx6U6ksWVUpA3vsIM9cNUh6d/l6LNf0uOjeufLYX1ZmrfOXT8vknDtmy8q1m4OGxLQxg+SAXdrkNC0flW6QoeNmiPtu3Ts2k6mXDZRv9GtVo8Zfv1gnZ98+K7je+poJzubM22cFTQ3X0Djv6B3lN0O7S5uWuTUyMr/Ee5+vlRNvmLmtWeJ+Xt+15AQR18EsRMUlGV6HBUpdX6vVreYi5c19Qzd5VvNBLsiFrkBBq9PYKCg/gyOAAAIIIIAAAggggEBDEaio3BI0LNxeEDs0ayxPXDFQvvdfbUO/3v/831o5afzMoAHinrS46cydtj29ULq4Qn46doYsXLlJ9urXSp66cpB0aVf7dVXu6YNrH10gdz6/NGiQuGbCYXu32zbev+aWy3FjZwQNi4N2bxs0WTqEPOHg6tz27BIZ9/jC4NwrTuopvzm+R07Tcs9LS+XKBxcE50wY1VdOO7RLrfMzx7lhRB8598hutY5z3/vE8TPli/nlQaPlvtH95Mj9O+S0L0fYxa9eXyXDby4V19xwe3M0dk/QzN5AYyOnmW4gB7NA2UAmMuavYTUXNDZiDkId5azmg8aGbj6s5kJXJbHqNDYSo2YgBBBAAAEEEEAAAQQQaMgCK8o2y7HXzQgW5Hfr01Keu2ZwaEPCGbh9Ho65dobMXLxRhuzTPnhqI/U6qrc/WysnXF8S7M/hntZwr5mq6+OeEHH7RbhPZqPg+fdXyc9vnRX87Pozest5P96xzjoflqyX48aVyLryqmBj81vO2Smnqfr1ffNkyvTlwau3pl01KHhaJezjnto4YVxJ0NCpa5w7nlsi1z26MGjWuOs+54hukZsa6U0V1yyZclF/eeC15TL9ozU0NnKa6QZysNWFKBYodQNoNRcpFfJBPsIEyAW50BUoaHUaGwXlZ3AEEEAAAQQQQAABBBBoKAJun/BV6zZLdfUWadqkkXRo3bTOBfnlayrl6GtnSMnC2o0N9+RH2YbNAUvrHZrU2n8j3eutT8qCJoj7ZDY23Cbel0+ZH/zs6SsHyaF7ff00R6Z5+tMdpx/WRW4b2TenZkKqsVHfa53SxwlrbLjm0M+uLwk29t53YGt54vKBQeMh6ueDkvXys/Elwauy3P4eF/20u5x1+2waG1FhrZ5vdQGbBUrdxFnNBY0N3VykqlvNB/cN3XxYzYWuSmLVaWwkRs1ACCCAAAIIIIAAAggggMBWgfQnJIYf2iV4QsI1Q3L9/OFPi2X8E4tC9+rIpVb6kxT5vIoqdR1uTPdKrB/u2z50+PSnSMJeRZV+Hdec2ksuPLZ7Ll8j9Ni15VVy5m2z5M2Py4JXe7nra9uqiYy4dRaNjci6RgtYXYhigVI3cFZzQWNDNxc0NpLxtTqK9fuGVff/XDeNDeMTyOUjgAACCCCAAAIIIICALYGKymq5aNI8mfr2ymAPiScvHxjsgZHrx+3FceL4Epm9tCLS0w3pe3W4vUGeHjNIvrNb/puHu30+Jl/UX9pmbPSd3mCo68mO1F4dqetwG5G7//byP1bL4q8qgwbOwJ4tgtdYnfL9zvVuJu6+m3ty5Yo/zg+sH/r1gGAfkg0V1TQ2cg1cQzre6kIUjQ3dFFrNBY0N3VzQ2EjG1+oo1u8bVt1pbBifOS4fAQQQQAABBBBAAAEETAm4V0x9NmdDsH+E28DaLdL/9vgecvHQ7jk9reFed/XGR2Vy1cMLZNnqyuBVTZMv7l/nRuX1IX0+rzx4ndUSt+/HtzrIpNH9pEWzxvWdVuPnroFw36vLgg3E3d4grlFz01l9ZJfeLYPjvlxQLpc8MH/b9w7bO8PVuGjSXHnozRXSp2tzOe47nYKa5RXVodcysOcO8uCv+wf7mdT1cZuDuz1I3HcbdVQ3uW54b2nWpBGNjZxmtwEebHUhisaGbhit5oLGhm4uaGwk42t1FOv3DavuNDaMzxyXjwACCCCAAAIIIIAAAtu9QPo+F+kX265VExk7vLecdmgXaVzPG6jSny7I/MK779RS7jl/5zo3664PyD1Fce6E2fLqh2ukfesm8tQVg2T/Qa3rOy3055VVW2TSy8tk7GMLxf1z2Cfb967re7rveOoPuki/7i3k01kbZPL05UFDx33cJuWPXzpAenZuXms4V2/khNnB0x6u+fHkFQOl13+O44mNvKa44ZxkdSGKxoZuBq3mIqVCPshHmAC5IBe6AgWtzquoCsrP4AgggAACCCCAAAIIINCQBepqbLjFereXxRH7d8i7seGePDhy/w5y1Sk9ZUCPHXJmdM2Hax5eIBNfXhacO+bkXsGm2o1y3+ojON89ceE26f7N/fOCJ1PCPt/apY3c9Yu+ode7fmO1nH5Lqfz5k7LgVPfqqNtH9pXjv9uphpHbAHzUXbPltQ/XBMe5zcDHDOtV67ofeG25XDZlfvCExv2/6idHfbPDtkuisZFzXBrWCVYXsFmg1M2h1VykVMgH+QgTIBfkQlegoNVpbBSUn8ERQAABBBBAAAEEEECgIQu4fTBKFm0MvuKmymp5519r5dm/rZKv1m4O/lv665HqcthctUX+OXO9fLWuKjhkZVmlPP/+avnLp2XBkxGuATD5V/3lR/uFb9gdVjfz1VFH7Nde7h3dr9a+GL5z4+pNfn15sJeFu6ZObZvKsIM7y7d337pXx3v/t1Ye+8tKKdtQFVzvnaP6Bq+aSm+iLF9TKUdfO0NKFm4MXtMV9rqq1PXMXLRRho4rkQUrNskuvXeQ564eLN06NNt2uek/d3tx3HZu36DBkfrQ2PCd2QZ6nNUFbBYodQNpNRcpFfJBPsIEyAW50BUoaHUaGwXlZ3AEEEAAAQQQQAABBBAoNoH0Jw7cAv6NI/rIWT/qmjPDR6Xr5dSbSoP9I9wm209fOUjckyD1fVwTYtpfv5ILJs4N9q/I9jqn+mqlfv7mx2XB0xaunmuwTDy/X/Bqq/TPwpWbgtde/fWLdaGbpqc3Ngb22EFeuHaw7Njx62ZFei3X7Bk9cW6wAXvmhuduc/Zf3D1Hpv11lfTbsYVMu3qw7NS15quqaGz4zmwDPc7qAjYLlLqBtJoLGhu6uUhVt5oP7hu6+bCaC12VxKrT2EiMmoEQQAABBBBAAAEEEEAAga0C85ZvkuPGzpDZSytk3wGt5akrB0rHNk1z5nnub6vk7DtmBxt2X3hsd7nm1F711nCvcDrz9lnbmhoP/3ZArYX/eoukHeD26Rh+c2nwNIprsLinJwb1Cn811r/mlgffe+XazbU2Kl9RtlmOvW6GfDG/PDj/xWsHS9f24Y0NN3z6a77+eHF/+cmBHYOrck+GXDhxbvDPd4zqK+6JjcwPjY1cZrgBHmt1IYoFSt0wWs1FSoV8kI8wAXJBLnQFClqdxkZB+RkcAQQQQAABBBBAAAEEilEg/YmDzm2bBk8V7NG3/qctMq3mL98kx46dIXOWVsiQfdrLlIv7S6sWjesk/XT2Bhl248xtT3lMvWygfKNfq0hT8O/55XLs2BJxT1wMO6SzTBjVV5qmvfYpvXhF5ZZgfwzXkHEbeT979WAZ0KNFcEh6syHXxsYNI/rIuUd2C15NNfR3JTJz8dbXf+XzcU++HLpXu3xOje8cFqLiswyrZHUBm1yQi2wC5IN8hAmQC3KhK1DQ6jQ2CsrP4AgggAACCCCAAAIIINBQBNwrptzm2W6PiR6dmsle9TQMfn3fPJkyfblkNjbS9+XYd0CrGntHZFqlv76pvsaGRlPDXc9HpRtk6LgZ4r7/iCFd5ZZzdso6pXV97/Rmj9ujY9pVg4LXZNX1SX9iI9WMSH8iJN9c0djIV87QeTQ2DE1WgpdqNRcpIhawdcNiNR/kglzoChS0Oo2NgvIzOAIIIIAAAggggAACCDQUgfRF9WO/3THYZ6JFs683rE7/nulPLmQ2NtIX7O/+5c5y8iG1X6WUquWaID8dO0Pc/hXZGhuLVm6Sk39fKp/N2SDtWjWRSaP7yQ/39d9sPNscpX/v+p7YqO9JlUfeWhHsneE+7smP0w7tEjq02yfkksnz5IHXlkublk1k2phBst+g1kFzJdVcynbNFZuq5bZnl4hr9rjzrxzWU/p22/rkSH3NpETyykKULjMLlLq+VqtbzQWNjWQSZzUf/D7RzYfVXOiqJFadxkZi1AyEAAIIIIAAAggggAACDVlg1brN8rPrZ8o/S9fXu9dEtj023ObaJ4wrkY2V1bX2ocj089ljY+mqSjnr9lnbNu2e/Kv+wQbfcX2Wra4MXof15YKN4jb9fuaqQdK7S83NulNjpX/v3fq0lOeuGSxd2n29t0jJwo1BLbch+r4DW8sTlw8MnmjJ/KTXcU/GPHXloBp16vtu7LFRn1AD/7nVhSgWKHWDaTUXNDZ0c5GqbjUf3Dd082E1F7oqiVWnsZEYNQMhgAACCCCAAAIIIIBAQxZwTxG4pwDGPb4w+JqueeCe2mjfukmNr11eUS1XPDhfHnxjRfDf3YbfbuPv1Gf1+q2bcb/3+Vpp0riR/O703jLyyG7SOOPhD/e0xul/KA0223ZjPDNmsOwzoOarm9zG3udOmC2vfrhGWrZoLL8f0UdO/UEXaRT+IEle0+O+97WPLpA7n18anH/G4V1k/Bl9gvHSP+5pCre/htu83H0uOq67jBnWq8a1uFrjpi6U26YtqbNWZp3U/hq5XDyNjVy0GuCxVheiWKDUDaPVXKRUyAf5CBMgF+RCV6Cg1WlsFJSfwRFAAAEEEEAAAQQQQKAhCbinI4b/oTR4HZL7dOvQTM4c0lW+0X9rw6F00UaZ9OoycZt+u88R+7WXe0f3k7YtazY/3vqkTM68bZaUbagKjnNPL4wY0kU6t2smVdVb5K2Py2TqOyvFNUlc8+P6M3rLOUd0q9EkqKislmseWSiTXlkW1PjxNzvIKT/oLI08uhqd2jQJxqxrE/DMOUt/1ZX7WZ+uzeXU73fZ9r0/nbVBJk9fLu7pDvdxe2c8fukA6dm59pMd6c0Yd6zbSPznh3eVft1bePvVlykaG/UJNfCfW13AZoFSN5hWc5FSIR/kI0yAXJALXYGCVqexUVB+BkcAAQQQQAABBBBAAIGGJrB8zWa5cOKc4CmJbB/X1Lhj1M7StX3tVy25897/9zoZOWG2LFixtQkS9mnWpJFcfUovGXlUN3H/nP6JspF2fRuRh12L2+fDPR3iXqWV7fP9PdvJnb/oK71Cmhqp81yD6Ly75shfPiurs5Src8/5O8uOHZvlHCEaGzmTNawTrC5gs0Cpm0OruUipkA/yESZALsiFrkBBq9PYKCg/gyOAAAIIIIAAAggggEBDFKjeIvLJrPXB65ncK6Vcs8N9XBPjoN3bygU/2VH26t+61uulMi3cExmvfLBa7nl5mXw+r3zbExp9uzWXoQd1khFDukqPTuEL+0k3Nty1u+/9zmdlMmX68qAxk/69D9y1TXC9B+/Zrt7v7WpVVm2RNz8uk3teXCofzFwffHe38bnbJPyCY3b0rhOWLxobDfH/6nL4TlYXsFmgzGGS8zjUai5obOQx2XmcYjUf3DfymOwcTrGaixy+4vZ8KI2N7Xl2uDYEEEAAAQQQQAABBBBAAIHiE2AhSnfOrS5EkQtykU2AfJCPMAFyQS50BQpancZGQfkZHAEEEEAAAQQQQAABBBBAAIEMARaidCNBY0PX12p1q7lIeXPf0E2e1XyQC3KhK1DQ6jQ2CsrP4AgggAACCCCAAAIIIIAAAgjQ2Eg0AyxQJsptZjCruaCxkUzErOaDxoZ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IIBA/AIsRMVvml6RBUpdX6vVreaCxkYyibOaD36f6ObDai50VRKrTmMjMWoGQgABBBBAAAEEEEAAAQQQQMBDgIUoD6QIh1hdiCIXESbd41SruaCx4TG5MRxiNR/cN2KY/CwlrOZCVyWx6jQ2EqNmIAQQQAABBBBAAAEEEEAAAQQ8BFiI8kCKcIjVhShyEWHSPU61mgsaGx6TG8MhVvPBfSOGyaexoYuYf3UaG/nbcSYCCCCAAAIIIIAAAggggAAC8QuwEBW/aXpFFih1fa1Wt5oLGhvJJM5qPvh9opsPq7nQVUmsOo2NxKgZCAEEEEAAAQQQQAABBBBAAAEPARaiPJAiHGJ1IYpcRJh0j1Ot5oLGhsfkxnCI1Xxw34hh8rOUsJoLXZXEqtPYSIyagRBAAAEEEEAAAQQQQAABBBDwEGAhygMpwiFWF6LIRYRJ9zjVai5obHhMbgyHWM0H940YJp/Ghi5i/tVpbORvx5kIIIAAAggggAACCCCAAAIIxC/AQlT8pukVWaDU9bVa3WouaGwkkzir+eD3iW4+rOZCVyWx6jQ2EqNmIAQQQAABBBBAAAEEEEAAAQQ8BFiI8kCKcIjVhShyEWHSPU61mgsaGx6TG8MhVvPBfSOGyc9SwmoudFUSq05jIzFqBkIAAQQQQAABBBBAAAEEEEDAQ4CFKA+kCIdYXYgiFxEm3eNUq7mgseExuTEcYjUf3DdimHwaG7qI+VensZG/HWcigAACCCCAAAIIIIAAAgggEL8AC1Hxm6ZXZIFS19dqdau5oLGRTOKs5oPfJ7r5sJoLXZXEqtPYSIyagRBAAAEEEEAAAQQQQAABBBDwEGAhygMpwiFWF6LIRYRJ9zjVai5obHhMbgyHWM0H940YJj9LCau50FVJrDqNjcSoGQgBBBBAAAEEEEAAAQQQQAABDwEWojyQIhxidSGKXESYdI9TreaCxobH5MZwiNV8cN+IYfJpbOgi5l+dxkb+dpyJAAIIIIAAAggggAACCCCAQPwCLETFb5pekQVKXV+r1a3mgsZGMomzmg9+n+jmw2oudFUSq05jIzFqBkIAAQQQQAABBBBAAAEEEEDAQ4CFKA+kCIdYXYgiFxEm3eNUq7mgseExuTEcYjUf3DdimPwsJazmQlclseo0NhKjZiAEEEAAAQQQQAABBBBAAAEEPARYiPJAinCI1YUochFh0j1OtZoLGhsekxvDIVbzwX0jhsmnsaGLmH91Ghv523EmAggggAACCCCAAAIIIIAAAvELsBAVv2l6RRYodX2tVreaCxobySTOaj74faK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IERg3Uci838vsvJlkaq1EEURaNJWpPNRIn0uFWmzT5RKhT2XhShdf6sLUeSCXGQTIB/kI0yAXJALXYGCVqexUVB+BkcAAQQQQAABBBBAAIGiFnBNjY8OEqkuL2qG2L9845Yi+7xnt7nBQlTskahRkMaGrq/V6lZzkfLmvqGbPKv5IBfkQlegoNVpbBSUn8ERQAABBBBAAAEEEECgqAW+GCay7ImiJlD78t1OEtltqlp51cIsRKnyCguUur5Wq1vNBY2NZBJnNR/8PtHNh9Vc6KokVp3GRmLUDIQAAggggAACCCCAAAIIZAi8247XT2mFwr2W6rtlWtV167IQpetrdSGKXJCLbALkg3yECZALcqErUNDqNDYKys/gCCCAAAIIIIAAAgggUNQCLDjoTj8L2Lq+VquTC6szp3vdVnORUuH3CfmgsaGbgbDq1u8byYvFOiKNjVg5KYYAAggggAACCCCAAAII5CDAQlQOWHkcanXBgVzkMdk5nEIucsAqokOt5oLGRjIhtZoPfp/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/DSqlAAAIABJREFU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3rMEXL17csL4Q3wYBBBBAAAEEEEAAAWWBHjN6Ko9Q3OUXD15kEoBc6E4budD1tVrdai5S3tw3dJNnNR/kglzUJdCjRw9dnASq09hIALlYhqCxUSwzzfdEAAEEEEAAAQQQiEuABYe4JMPrsBCl62u1OrmwOnO61201FzQ2dHORqm41H/ydoZsPq7lwKjQ2dLNBdQQQQAABBBBAAAEEEECgYQvwigjd+eXVIbq+VquTC6szp3vdVnORUuH3CfkIEyAX5EJXoKDVeWKjoPwMjgACCCCAAAIIIIAAAkUtwIKD7vRbXagkF+SCBUrdDIRVt3q/oLGRTFas5oPfJ7r5sJoLXZXEqtPYSIyagRBAAAEEEEAAAQQQQACBDAEWHHQjYXXBgVyQCxobuhmgsZG8r/UR+X1ifQZ1rt9qLnQ0Eq9KYyNxcgZEAAEEEEAAAQQQQAABBP4jwAK2bhSsLjiQC3JBY0M3AzQ2kve1PiK/T6zPoM71W82FjkbiVWlsJE7OgAgggAACCCCAAAIIIIAAjY1EMmB1wYHGhm48yIWur9XqVnOR8ua+oZs8q/kgF+RCV6Cg1WlsFJSfwRFAAAEEEEAAAQQQQKCoBVhw0J1+FqJ0fa1WJxdWZ073uq3mgsaGbi5S1a3mg78zdPNhNRe6KolVp7GRGDUDIYAAAggggAACCCCAAAIZAiw46EbC6oIDuSAXYQLkglxkEyAf5IP7hm4Gwqpb/TsjeSmVEWlsqLBSFAEEEEAAAQQQQAABBBDwEGAhygMpwiFWFxzIRYRJ9ziVXHggFeEhVnORmiruG7qhtZoPckEudAUKWp3GRkH5GRwBBBBAAAEEEEAAAQSKWoAFB93pZyFK19dqdXJhdeZ0r9tqLmhs6OYiVd1qPvg7QzcfVnOhq5JYdRobiVEzEAIIIIAAAggggAACCCCQIcCCg24krC44kAtyESZALshFNgHyQT64b+hmIKy61b8zkpdSGZHGhgorRRFAAAEEEEAAAQQQQAABDwEWojyQIhxidcGBXESYdI9TyYUHUhEeYjUXqanivqEbWqv5IBfkQlegoNVpbBSUn8ERQAABBBBAAAEEEECgqAVYcNCdfhaidH2tVicXVmdO97qt5oLGhm4uUtWt5oO/M3TzYTUXuiqJVaexkRg1AyGAAAIIIIAAAggggAACGQIsOOhGwuqCA7kgF2EC5IJcZBMgH+SD+4ZuBsKqW/07I3kplRFpbKiwUhQBBBBAAAEEEEAAAQQQ8BBgIcoDKcIhVhccyEWESfc4lVx4IBXhIVZzkZoq7hu6obWaD3JBLnQFClqdxkZB+RkcAQQQQAABBBBAAAEEilqABQfd6WchStfXanVyYXXmdK/bai5obOjmIlXdaj74O0M3H1ZzoauSWHUaG4lRMxACCCCAAAIIIIAAAgggkCHAgoNuJKwuOJALchEmQC7IRTYB8kE+uG/oZiCsutW/M5KXUhmRxoYKK0URQAABBBBAAAEEEEAAAQ8BFqI8kCIcYnXBgVxEmHSPU8mFB1IRHmI1F6mp4r6hG1qr+SAX5EJXoKDVaWwUlJ/BEUAAAQQQQAABBBBAoKgFWHDQnX4WonR9rVYnF1ZnTve6reaCxoZuLlLVreaDvzN082E1F7oqiVWnsZEYNQMhgAACCCCAAAIIIIAAAhkCLDjoRsLqggO5IBdhAuSCXGQTIB/kg/uGbgbCqlv9OyN5KZURaWyosFIUAQQQQAABBBBAAAEEEPAQYCHKAynCIVYXHMhFhEn3OJVceCAV4SFWc5GaKu4buqG1mg9yQS50BQpancZGQfkZHAEEEEAAAQQQQMC6wJYtIrOWbJQpr6+QVz9cLXOXbZKq6i3SrlUT2bt/KznrR13lh/u2lxbNGmf9qpVVW+TNj8tk4ktL5eNZG6RsQ5U0adxI+nZrLkfs10HO/FFX6d+9Rb1c1VtE3vmsTO58Yal8WLI+qNOyRWPZfaeW8osf7yhHfbP+awkbZENFtYy4dZZM/2hNvdcQdsANI/rIuUd28z7XWZx+S6mUV1RL57ZNZdrVg2WPvi29zncGn83ZIM/9bZW88dEaKV1SIa2aN86phtdAcRzEgkMcinXXYCFK19dqdXJhdeZ0r9tqLmhs6OYiVd1qPvg7QzcfVnOhq5JYdRobiVEzEAIIIIAAAggggEBDE3CL7jc8uUjueWlZ0Myo67NXv1Zy/6/6y4Ae4Y2J2Usr5Bd3zZG/f7muzhrNmjSSq0/pJSOP6ibun8M+y9dslgsnzpFXP6y7+fCd3drIA7/qLzt2bJbTdCTZ2Fi6qlKG3ThTPpm9IbjGXBob//vlOrl08vxt56a+ZC41coKJejALDlEFs59vdcGBXJCLMAFyQS6yCZAP8sF9QzcDYdWt/p2RvJTKiDQ2VFgpigACCCCAAAIIINDQBdwTFtc8vEAmvrws+KruqYih3+koQ/ZpL82bNZZPZ22QydOXy7LVlcHP99y5lTx+6QDp2bl5DZpFKzfJyb8vDZ4wcB/3ZMWpP+gi/bq3kE2V1fLah2vk6Xe/Ejeee4LjxhF9gqdAMj9ry6vk3AmztzU1unVoJmcO6Srf6N9KShdtlEmvLpP5yzcFpx24axt5+LcDgoaB72dz1Rb558z18tW6Kt9TZOrbK+X591dJ+9ZN5Jkxg2WfAa3qPdc9ATNu6kK5bdqSbcf6NCXceY/+eYVcOmV+8JSH+7gG0DcHt5bv7dFW9u7fOvje7lq2qw8LUbrTYXXBgVyQizABckEusgmQD/LBfUM3A2HVrf6dkbyUyog0NlRYKYoAAggggAACCCDQ0AXca47OvmN28KSGa1q4RsFOXWs2LdyTB2fdPkv++sXWJzF+c3wPueKknttoXLNgzEMLZNIrW5sjI4/sJted1qvWa6s+Kl0vp95UKktWVcrAHjvIM1cNkt5dao517yvL5PIp84M6P9qvvUw8v1+NRXzX+Lhs8nx5/O2VwTFjTu4lF/20uzQKf/gj8vQt/qpSTrqhRP41t1yO+05H+e9f7lzv67jcoO99vlZOvGHmtuaE+28+jQ3XADrz9lnBea6hcd7RO8pvhnaXNi23s0ZGpiwLUZGzlrWA1QUHckEuWKDUzUBDXKDkvqGbGX6f6PparW41F1a9M66bxkYDmUi+BgIIIIAAAggggEByAumvZXJPADx1xSDZf1Dr0Av4oGS9/Gx8iaxZXyXuNVCPXTow2H/DfUoXV8hPx86QhSs3iXtd1VNXDpIu7Wo/ReGeRrj20QVy5/NLg6c2pl42UA7bu9228Vat2yw/u36m/LN0fdDweGbMIBnYc4da1+PGOXH8TPlifnmdDZK4FB95a4WMnjhXdmjWWJ64YqB877/a1lt69foqGX5zadDccPtpNG7cSD6dvaHexkb693JPztw3up8cuX8HtaZNvV8klwNYiMpFK/djrS44kIvc5zqXM8hFLlrFc6zVXKRmiPuGblat5oNckAtdgYJWp7FRUH4GRwABBBBAAAEEELAo4F7pdOzYGTJnaYX8YK928tCvB0jrHcI3B3ebd5/y+5nBUxuDeu0gL147WLq237q/xdufrZUTri8JnvpwT2u410zV9Xn9n2uCfSfcJ3MjbrdJ+HHjSmRdeVXwmqqbztypzkX9O55bItc9ujCo88eL+8tPDuwY+xSkNygO3qNt8DRL23qenHDNm9ueXSLjHl8YvNZrykX95YHXlgebldf3xEbqO7mmz/Vn9JZzjuhmo6kRhEDpkZnYZ9VoQRaijE6c8mWTC2Vgo+Wt5oLGRjKBs5oP/s7QzYfVXOiqJFadxkZi1AyEAAIIIIAAAggg0FAEgtcrjZ0hK9dulhFDusot5+xU51dLf7rDvUbqhWsHb9u4u6Jyi5Rt2Byc23qHJtKqRXhzxP38rU/KgiZIWGMj288yLyy9CVJfMyXf+Xrxf1fLiFtnBQ2bCaP6ymmHdqm3VPqTLRcd1z14TdZZt8+ut7Gxosw9rVISbBa+78DW8sTlA3PaO6TeC9M+gAUHXWGrCw7kglyECZALcpFNgHyQD+4buhkIq27174zkpVRGpLGhwkpRBBBAAAEEEEAAAQS2CqS/JirzVVS5GP3hT4tl/BOLgldRTbm4vxx9QIdtp6fvr/H0lYPk0L2+fk1V5hjpT5scsV97eeBX/YMnJOL6VFRWy8gJs+WFv6/O+nqt9PHc/h9n3jZL3vy4LDjHvWqrbasmQXOkvic23JMwJ4wrkY2V1XLNqb3kwmO7x/VVkqnDQpSus9UFB3JBLlig1M1AQ1yg5L6hmxl+n+j6Wq1uNRdWvTOum8ZGA5lIvgYCCCCAAAIIIIDA9inwP/+3Vk4aPzNYeHeL7m7xPdeP24vjxPElMntpRehTCdleU5U51vI1lXL0tTOkZOFGGbJP+6BJku1JkVyvNf37+jQa3CuoXGPmij/ODxos7rVebv+Q9Cddsr2K6p6XlsqVDy4I9vJ4eswg6d6xmbj/9vI/VovbwNw1ggb2bBE8WXPK9ztvf5uJsxCVa8RyO97qggO5yG2ecz2aXOQqVhzHW81Fana4b+jm1Go+yAW50BUoaHUaGwXlZ3AEEEAAAQQQQACBhizgFufd0wtukd0tuD939eBgnw3fj3va442PyuSqhxfIstWVwSuWJl/cv9ZG3OlPLdS3x8bSVZVyzLUzZObi+Bsbm6u2yK/vmycPv7XC+/u6zcHd3iFLVlXKqKO6yXXDe0uzJo28GhuuKXLRpLny0JsrpE/X5nLcdzrJfa8uk/KK6lBit6H6g7/uL7v1aek7BfrHseCga8xClK6v1erkwurM6V631VzQ2NDNRaq61Xzwd4ZuPqzmQlclseo0NhKjZiAEEEAAAQQQQACBYhJwi+5ukd09TeD2mhhzcq9g34hGWfaKTn9KIdNq951ayj3n7yx77tyqFqNrerjNzL9csFF6d2kuz4wZJG4RP/OTeU1xP7HxUekGGTpuhqxZXxVshj7u9N7StEndXzi98eOaDU9eMVB6dW4eXLbPExt1eTmrU3/QRfp1byGfztogk6cvDxpD7uP8Hr90gPT8zzgFzyQLDrpTYHXBgVyQizABckEusgmQD/LBfUM3A2HVrf6dkbyUyog0NlRYKYoAAggggAACCCBQ7AKvfbhGzrx9VvD0wEG7t5WHfztAOrRukpWlroV69wTDkft3kKtO6SkDeoQ3LMZNXSi3TVsS1P/Rfu1l4vn9pH3aeNVbRB5+c4Vc8eD8bU80xNnYcE2Tax9dIHc+vzQY95kxg2WfAbWbMOkAD7y2XC6bMj94QuP+X/WTo7759b4hPo2N9Rur5fRbSuXPn5QFZd2rrG4f2VeO/24naZzWT3GNllF3zRY3J+7jNicfM6xX1iZTYvllIUqX2uqCA7kgFyxQ6magIS5Qct/QzQy/T3R9rVa3mgur3hnXTWOjgUwkXwMBBBBAAAEEEEBg+xFIf72SewWV2wz7G/2yL/K7q3evcvrnzPXy1bqq4MusLKuU599fLX/5tEwqq7YEC/eTf9U/aFxkfhat3CQn/75UPpuzIfiRezXTyCO6yYCeO8jsJRXy6J9XyOfzyqV500ZSVS3BUyRxNjZmLtooQ8eVyIIVm+SYb3WQSaP7SYtmdW9Knn682/vitnP7Bg2O1MensZG+X4jbS+P6M3rLOUd0C21YpI+3S+8dgteCdevQrPChYSFKdw6sLjiQC3JBY0M3AzQ2kve1PiK/T6zPoM71W82FjkbiVWlsJE7OgAgggAACCCCAAAINWcBt9H36H0rli/nlWRsRuRh8VLpeTr2pNNiHwjVKnr5ykLjXLWV+3Jhn3DJL3CJ+2Me9nurKk3rKmIcWyMKVm4INtW85Z6dcLqXOY+94bolc9+jCYLNutyH50Qd8/fRF5kkVldXyi7vnyLS/rpJ+O7aQaVcPlp26bn0FVeqTa2NjYI8d5IVrB8uOHcObFa5pNHriXJn69sptG41/Z7c2sXz3SEVYwI7EV+/JVhccyEW9UxvpAHIRia/Bnmw1F6kJ4b6hG02r+SAX5EJXoKDVaWwUlJ/BEUAAAQQQQAABBBqSQPpTE+7pivtG9wteIZVtXw3f7//c31bJ2XfMDp60uPDY7nLNqb1CT11XXiWP/WWlTJm+XGYuqgiOGdizRdDEcE9GzF5aIcf9rkS+Wrs5eMLhvB/v6HsJdR63+KtKOemGEvnX3HI5eI+tr91q27Lu126567tw4tyg3h2j+gbXlfnxaWysKNssx143I2giuU3ZX7x2sHRtX/dTGPe+skwunzI/GOqPF/eXnxzYMfJ3j1yABYfIhFkLsBCl62u1OrmwOnO61201FykVfp+QjzABckEudAUKWp3GRkH5GRwBBBBAAAEEEECgoQisLa+ScyfMllc/XBM8tZDttUj5fOf5yzcFG4TPWVoR6RVSj7+9Un5595zgGt0rsg7bu10+l1PjnEfeWhE8DeE+E0b1ldMO7VJnTfeqqqG/K5GZi8OfKvG5GPfEyqF7tauxwXiujY0bRvSRc4/s5jOc7jEsOOj6Wl2oJBfkggVK3QyEVbd6v6CxkUxWrOaD3ye6+bCaC12VxKrT2EiMmoEQQAABBBBAAAEEGqpAvk0N99qqkv+8NmrfAa2y7vmQvp9EvntjuFdAjZwwW174+2rZeccWwT4Tbi+OKJ/V66tk+M2l8t7na8W9DuqZqwZJ7y5113RPdRw3doasXLs572FTjY3010t1attUpl01SPbcue69TNKf2EjVyPsi4jqRBYe4JMPrWF1wIBfkgsaGbgZobCTva31Efp9Yn0Gd67eaCx2NxKvS2EicnAERQAABBBBAAAEEGpKA29T7mocXyMSXlwVPQZx7VLfgNVHpG2HX9X3TF9rv/uXOcvIhtV/JlDrXNUF+OnZGsDdGvo2ND0rWy8/Gl8ga14w4tEuwv0bTtA2785mXF/93tYy4dVbwiqwxJ/eSi37aPeurt9zY7jqcW7ZPxaZque3ZJeI2Ym/TsolcOayn9O3WIjglvQnk+7TIli0il0yeJw+8tjyoN23MINlvUOt8vnK857CAHa9nZjWrCw7kglzQ2NDNAI2N5H2tj8jvE+szqHP9VnOho5F4VRobiZMzIAIIIIAAAggggEBDEXCL8394erHcOm1JsLA/6qhuct3w3l5NDWfw1y/WyQnjSmRjZbUc860OMml0P2nRrHEoj+8eG3XZzlu+KXiy4rM5G6R96ybyzJjBss+Aup9u8Jmj9H0w3Kbm7gkQ90qoOD4+e2y4cUoWbgxe0eU2Vt93YGt54vKB0rlt01qX4L6/e1LE7TGyV79W8tSVg6RLu9rHxXHtOdVgATsnrpwPtrrgQC5ynuqcTiAXOXEVzcFWc5GaIO4bulG1mg9yQS50BQpancZGQfkZHAEEEEAAAQQQQMCqgHsC4L5Xl8mVDy4ImhruaYsbz+yTddPszO+a/hon97TH707vLSOP7CaNG9U80j2tcfofSoNNsnNtSrjmyyv/WC2XTJ4vy1ZXxrr/x//831o5afzMoDET1xMgqW/u29hw8zBu6kK5bdqS4NQzDu8i48/oI27z9tTHPSUy6q7Z8tqHa4L/tN3sr+EuhgUH3VsAC1G6vlarkwurM6d73VZzQWNDNxep6lbzwd8ZuvmwmgtdlcSq09hIjJqBEEAAAQQQQAABBBqKgFtMf+WD1XLOhNlSXlEt/XZsIZee2FPatWpS71d0r6jaf1DroEHhPm99UiZn3jZLyjZUBf/unjoYMaSLdG7XLGiYvPVxmUx9Z2Uwjs+m5KlXPZUu3ij/mLFepn+0ZlvtXF+Vle3LuIbJRffOlcf+sjJoIjx5+UA5aPe29X5/3wN8GxuuXvoeJ+7f3VMjPz+8q/Tr3kJKF22USa8uE7f5uvscsV97uXd0v5waUL7XnNdxLDjkxeZ9ktUFB3LhPcV5HUgu8mJr8CdZzUVqYrhv6EbUaj7IBbnQFShodRobBeVncAQQQAABBBBAAAGLAumL7rlev3tN0rSrB8sefVtuO/X9f68LNvVesGLr4nvYxzVErj6ll4w8qlvWV13VtTl3tw7N5OazdpIfH9Ch1hMhuX4Hd/xHpRtk6LgZwX4d9b1GK5/6uTQ2XP2lqyrlvLvmyF8+K6tzuO/v2U7uOX9n2bFjs3wuSeccFhx0XFNVWYjS9bVanVxYnTnd67aai5QKv0/IR5gAuSAXugIFrU5jo6D8DI4AAggggAACCCBgUSDuxoYzcE9kuKdA7nl5mXw+r3zbExp9uzWXoQd1khFDukqPTvUvyKcaG+4JkJ27t5Dv/Vdb+em3O8q3dm3jvfdHfXPinli59tEFcufzS4OnSKZc3F+OPqBDfafl9PNcGxuuuHuK5M2Py+SeF5fKBzPXB4buKRq3SfgFx+woB+/ZLpamTk5fpL6DWXCoTyjaz60uVJKLaPNe39nkoj6h4vy51VzQ2Egmr1bzwe8T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+Ni620AAAgAElEQVTOSF5KZUQaGyqsFEUAAQQQQAABBBBAAAEEPARYiPJAinCI1QUHchFh0j1OJRceSEV4iNVcpKaK+4ZuaK3mg1yQC12BglansVFQfgZHAAEEEEAAAQQQQACBohZgwUF3+lmI0vW1Wp1cWJ053eu2mgsaG7q5SFW3mg/+ztDNh9Vc6KokVp3GRmLUDIQAAggggAACCCCAAAIIZAiw4KAbCasLDuSCXIQJkAtykU2AfJAP7hu6GQirbvXvjOSlVEaksaHCSlEEEEAAAQQQQAABBBBAwEOAhSgPpAiHWF1wIBcRJt3jVHLhgVSEh1jNRWqquG/ohtZqPsgFudAVKGh1GhsF5WdwBBBAAAEEEEAAAQQQKGoBFhx0p5+FKF1fq9XJhdWZ071uq7mgsaGbi1R1q/ng7wzdfFjNha5KYtVpbCRGzUAIIIAAAggggAACCCCAQIYACw66kbC64EAuyEWYALkgF9kEyAf54L6hm4Gw6lb/zkheSmVEGhsqrBRFAAEEEEAAAQQQQAABBDwEWIjyQIpwiNUFB3IRYdI9TiUXHkhFeIjVXKSmivuGbmit5oNckAtdgYJWp7FRUH4GRwABBBBAAAEEEEAAgaIWYMFBd/pZiNL1tVqdXFidOd3rtpoLGhu6uUhVt5oP/s7QzYfVXOiqJFadxkZi1AyEAAIIIIAAAggggAACCGQIsOCgGwmrCw7kglyECZALcpFNgHyQD+4buhkIq27174zkpVRGpLGhwkpRBBBAAAEEEEAAAQQQQMBDgIUoD6QIh1hdcCAXESbd41Ry4YFUhIdYzUVqqrhv6IbWaj7IBbnQFShodRobBeVncAQQQAABBBBAAAEEEChqARYcdKefhShdX6vVyYXVmdO9bqu5oLGhm4tUdav54O8M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/OSF5KZUQaGyqsFEUAAQQQ+H/2zgS8rqps22+Tho5pSyda2lI6InyMosgPCsogoPBhEaXMVgSKCAqozFMtqCgzyCRUmSyIzCpQ4AMERQXKoAxNJzpA27SUpk3bNE3yX2vjiWl6mpxzknedPOfcuS6v/0POed+973X/Z621H/feEIAABCAAAQhAIAMCXIjKAFIbPqJ6wQEv2jDoGXwVLzKAVIQfUfUiNVT8bvhKq+oHXuCFL4G8VifYyCt+mkMAAhCAAAQgAAEIQAACRU2ACw6+w8+FKF++qtXxQnXkfI9b1QuCDV8vUtVV/WCd4euHqhe+VKJVJ9iIhppGEIAABCAAAQhAAAIQgAAEmhHggoOvEqoXHPACL9IRwAu8aIkAfuAHvxu+DqSrrrrOiE/KpSPBhgtWikIAAhCAAAQgAAEIQAACEMiAABeiMoDUho+oXnDAizYMegZfxYsMIBXhR1S9SA0Vvxu+0qr6gRd44Usgr9UJNvKKn+YQgAAEIAABCEAAAhCAQFET4IKD7/BzIcqXr2p1vFAdOd/jVvWCYMPXi1R1VT9YZ/j6oeqFL5Vo1Qk2oqGmEQQgAAEIQAACEIAABCAAgWYEuODgq4TqBQe8wIt0BPACL1oigB/4we+GrwPpqquuM+KTculIsOGClaIQgAAEIAABCEAAAhCAAAQyIMCFqAwgteEjqhcc8KINg57BV/EiA0hF+BFVL1JDxe+Gr7SqfuAFXvgSyGt1go284qc5BCAAAQhAAAIQgAAEIFDUBLjg4Dv8XIjy5ataHS9UR873uFW9INjw9SJVXdUP1hm+fqh64UslWnWCjWioaQQBCEAAAhCAAAQgAAEIQKAZAS44+CqhesEBL/AiHQG8wIuWCOAHfvC74etAuuqq64z4pFw6Emy4YKUoBCAAAQhAAAIQgAAEIACBDAhwISoDSG34iOoFB7xow6Bn8FW8yABSEX5E1YvUUPG74Sutqh94gRe+BPJanWAjr/hpDgEIQAACEIAABCAAAQgUNQEuOPgOPxeifPmqVscL1ZHzPW5VLwg2fL1IVVf1g3WGrx+qXvhSiVadYCMaahpBAAIQgAAEIAABCEAAAhBoRoALDr5KqF5wwAu8SEcAL/CiJQL4gR/8bvg6kK666jojPimXjgQbLlgpCgEIQAACEIAABCAAAQhAIAMCXIjKAFIbPqJ6wQEv2jDoGXwVLzKAVIQfUfUiNVT8bvhKq+oHXuCFL4G8VifYyCt+mkMAAhCAAAQgAAEIQAACRU2ACw6+w8+FKF++qtXxQnXkfI9b1QuCDV8vUtVV/WCd4euHqhe+VKJVJ9iIhppGEIAABCAAAQhAAAJFT2DVdLP5Pzdb9iezupVFj6NNAErLzfp9xWzY2WY9d2lTqbx+mQsOvvhVLzjgBV6kI4AXeNESAfzAD343fB1IV111nRGflEtHgg0XrBSFAAQgAAEIQAACEIBAMwIh1Ji+p1n9GtC0J4GSbma7vKQbbnAhqj1t2LiW6gUHvMALLlD6OlCIFyj53fB1hvnEl69qdVUvVHk3O26CjQIZSE4DAhCAAAQgAAEIQKCDE3hnvNmS+zr4QYoe3sAjzLadqnnwXIjyHTfVCw54gRcEG74OEGzE56vekflEfQR9jl/VCx8a0asSbERHTkMIQAACEIAABCAAgaIk8GIvHj/lNfDhsVSfr/Kq7luXC9i+fFUvOOAFXhBs+DpAsBGfr3pH5hP1EfQ5flUvfGhEr0qwER05DSEAAQhAAAIQgAAEipIAFyp9h111Y4kXeMEFbF8HCukCNr8Xvq6oziMpKviBH8wnvg4U0nwSn5RLR4INF6wUhQAEIAABCEAAAhCAQDMCXHDwVUL1ghRe4AUXonwdKKQLUfxe+LqiOo8QbPh6kaqu6ge/G7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BQKgdq6BvvLv1ba7U9W2pB+ZXbFCVtlfWr1DWZvzV1tj/xtuT09fYXNWlRj3TcrsYcuGmvbD+/WYr1U/98+XWkvv7vKKlesTz4/uG+Z7btTbzvhwAG249bdrVOnrA8roy8883qVHXflLFtTU2/9yjtvdMyra+ptwlWzbdr0FRnVa/6hn04YZicfNHCj75512zybMq0yo5pjhnS1xy8ZawN6l2X0+SgfYmPpi1l1Y4kXeJGOAF7gBV74OpCuuuo8kjoXfjd8nVH1Ay/wwpdAXqsXVLDR0NBg7777rv3617+2P/7xj/bee+9Z3759bd9997VTTjnF9t57byspKdkIeH19vT3//PN200032TPPPGO1tbW255572ne+8x07+OCDrUuXLmkHae7cuXb99dc39tpll13sm9/8pp1wwgk2YMCArAc2l3o1NTX2+OOPJ+f80ksvWVlZmdv5Zn1CfAECEIAABCBQQARSQcSdTy+1qS8sSy7qh78J+w+wK0/MLtj4x3ur7Ow75tsbc1ZvQChdSNAc4ZzFNfbdG+ba399btUm6pSWd7Fv797dJxwy1bl02Xvu0ZVgWL6+18T+b2XjssYKNwPuEa2bbE69mFpYQbLRllEW/ywUH0YFzPmy8cAYsWh4vRAfO+bBVvSDYcBbjP+VV/SDY8PVD1QtfKtGqF0ywEUKN++67z0499VT76KOPbJtttrHhw4dbVVWVvfzyywnQ8847L/lPjx49GgHX1dXZ3XffbaeddpqtXLnSdt999yQceP3115N/Tved8OXw7ydOnGh///vfk17Dhg2ziooKe//99+3LX/6y3XDDDTZmzJiMBzKXeiHUuOKKK+yiiy6y8vJy23nnnZNQJpxv+OfLL788OcbOnTu3+XwzPhE+CAEIQAACECgwAh9+VGv3PrfU7nxmqc2vXLfR2WUTbDQ0mN3zf0vt7CnzG4ORstJO9tmxPewL25fbziN72O6f6mm9e5SmpfjBsnV25M9nJXd6hL9hAzazo7/Y33Yc2d3W1dbbk6+usAde/MjCHR3hb+JXBtqlxw610KM9/sLxT5660K5+aFFjuXTBxvq6BnttZrV9tKou47ZTn19mj768PDn3By8Ya7uM6r7Bd6vX1id3ifzfG1U2tP9mdsCuvVs8rz49O9spXx1o5d3Ss8z4wNrzg2ws25PmxrVUN5Z4gRfpCOAFXuCFrwPpqqvOI6lz4XfD1xlVP/ACL3wJ5LV6wQQbb775po0fP95Wr15tN954ox100EHJ3Rkh8HjllVeS4CKEECHEOProoxuhh7scwj8PGjQo+d6uu+6a/LvZs2fb6aefbi+88ILdeuutSe3UX2VlpZ188sn29NNP29VXX23HH398Eh5UV1fbL37xC7v00kvte9/7XhI6dOvW8qMkQs1c602dOtVOOukk22uvvZJjD0FO0/NdtGiR3XPPPcndJ6m/XM43r4bSHAIQgAAEIJBHApUrau3gS2ZYxcK1jUcR7oD4zOge9s8Z1ba2tj6rOzZC8PDta2YnoUYIG045eAv74WGDrGcGF99DWHHGLe/bvc8tS47lpIMG2qXHDLEuZRvekfHcm1V24rVzbNnK9cndGg9dMMZ226Znu1B86e2V9s2fzmwMZULRTO4yaa15CI+O+GmF/ev9NTZuj83tV6duvdF5NR2L8Xv3s+smDrfO7RTYtHZ87fbv2Vi2G8q0hbjg4MtXtTpeqI6c73HjhS9f1eqqXqR4s87wNU/VD7zAC18Cea1eMMFGCBjOPPNMu/LKK+2MM86wTs0eKv3UU0/Z4Ycfbl/72teSECDc0RDuePjxj39s1113nf3hD3+www47bIPBSIUln/rUp+z222+3zTffPPn3Dz74oH39619Pgo8QXjR9VFW4QySEKNOmTbOHH37Ydtttt1YHOJd6y5cvTx55Fe7OSNcndb4TJkxoPMZcz7fVE+ADEIAABCAAgQIlkLqYPndRje23S2874YAByZ0V7y1Ya+MmzUjCg0zv2Fi4bJ198/KZ9s78NUngcNvpI+ygz/TJ+D0YyUX///Tcc7tyu+tHo6xPmjs7wl0VVz+8yCb/bmEyKucdsaX98OuD2zxCH1fX2bG/mGUh3AjvACkp6WRvzlndLsHG3c8utdNvft+6lpXYfeeNti/8T/lGxxvuljl00gybu7gmY+ZtPun2LsDGsr2JbliPCw6+fFWr44XqyPkeN1748lWtruoFwUYc41T9YP3p64eqF75UolUviGBj7dq1dtlll9nvf//7JIBoeodCimR438YRRxyR3JkR7mLo169f8tioo446yjbbbLPkv9tyyy03AB/u/vj+97+fvEPjscceS+7mWLdunZ1zzjnJnRohPNh///03Gqw777wzuYvjqquuSkKWlv5yrffqq6/aIYccYvvtt19jUNO0T7gLJJxbOId77703uZsjl/ONZiKNIAABCEAAAh2QwMo1dfZqRbXtOqbHBo80ahoyZBpsXPvIIrv0noUW3n9x2fFD7cQDB2YcagQ04TFN37pqdkIpfP+Ur26xSWLhmMdNrrBVa+raJQRoGpaEUGbKGSOTF6eHl4O39Y6NpoHJXtt/Etike3xUU+aberl4B1Row0NiY+k7RKobS7zAi3QE8AIv8MLXgXTVVecRgo04rqj6wXzi64eqF75UolUviGAjE1rh7otwx8bIkSMbg41wt0N4H0YIPK699lrr3n3DZzmHuj/5yU+Sd1ikHmEV7pQ49thjbd68eXb//fdbuJuj+V943NPnP//55HFVIQBp6XFUudYL7xMJj8e6+OKLk/80v0NlzZo1Sahyyy232IsvvpiEPbmcbyZs+QwEIAABCECg2AhkG2wsrVpv37isInnh9qdH97D7zh2dBALZ/N3y5yV27pT5yVceOH+M7bNTr01+venxHbdvf7v6pOFZhSjNC79SUW3fuLzCVlTX2RnjBtkZXxtkJ1wzp12Cjcf/8bFNuGq21dU3JI+XOmaf/mnP6/m3Vtrhl1Ukn/vNmSPtf3f/5E5aqT82lr7DpbqxxAu8SEcAL/ACL3wdSFdddR5JnQu/G77OqPqBF3jhSyCv1Ysi2AjvnQgBw1lnnWUXXnhhEgSUlpbao48+aoceemgSAPzsZz9L7txo/hfu5DjmmGNs0qRJyXdTdz2Ez6XuhGj+nXR3h2xqlHOtl3r0Vkt3hTQPZXI537zaSXMIQAACEIBAByWQbbDx13dW2eGTK5J3clx89BD7/qGDXM+sab+2Pooq3LXy7atn2zOvV9lOI7rb1HNGW3n30iSMaOsdGzW19XbSdXPssb9/nNT+/fljrH+v9IHPU6+tsPE/m5lway3YcYXbluJsLNtCr/XvcsGhdUbF+Am8KMZRb/2c8aJ1RsX4CVUvCDbi2KrqB+tPXz9UvfClEq16UQQbzz//fPJoqHBHRnjh9o477pgAbh5apKPe/DOZhBaZfCbVK5PPpvtM89Ai3bE3/0wu5xvNRBpBAAIQgAAEhAhkG2zc9MfFdv5vFyTvkHjggjE2aPMyC//dn/75sYUXZ4fHU43eskvy2Kijvtgvo5eJbwpXeGzUJfcssOsfXdzYb49tc3t5eKgV7hQ57zfzk/eC3HnWKNt35162uqa+XYKNv/x7pR1x+cyMAp/UHSvhTpdffmcre/HtlY38AovhA7vYN77Q1048cIAN6F3WMW1iY+k7LqobS7zAi3QE8AIv8MLXgXTVVecRgo04rqj6wXzi64eqF75UolUv+GDjb3/7m51yyik2e/Zsu/nmm+3II49sfGxTLhf6cw0iNjWiudYj2Ij2/0doBAEIQAACENiIQDbBRggHzrj1fbvzmaU2bMBmNm6PvnbbE0tsTU19WrKjt+xqvz1rpG07rFtO5N+etyZ5ZNOi5bV2yOf62K2nj7AuZSU51QovBw93SYRaE78y0C49dqiVlXZql2BjfV2DnXXbPLvr2aVJ0PPIRWNtzJCumzzO8H6S8J6S1v56dS+1m763tR24a+YvZm+tZrv9ezaW7YYybSHVjSVe4AUXsH0dKKQL2Pxe+LqiOo8QbPh6kaqu6ge/G75+qHrhSyVa9YINNsLjp5588kn7wQ9+YB988EHyKKpw10bnzv99vAHBxsaeZcJkU3aGF5rzBwEIQAACEChUAkOGDLFBgz55hNSmgo1169bZW2+9lXxmhx12SB5z2fTuhqZsttuqmx39pf42YlAXe3P2artjWqUt+bj2k+9u3d1+d/Yo27LfJ4/JXLRokS1cuDAt2p122qlxfRMeG3XydXPsiVdXWO8epfb788bYZ8b0SL4X3r/19ttvtzg84fzCeYa/cNzhMVHhrpIQstx/3mgb8p/jaemOjZbWAyNGjLC+ffsm9afPWm2HTZ6RvLfjpIMG2uTjhlrn0k4W1nAzZ860qqqqRobh8yEEmTKtsvH4Rw7qYnvv0Mu6lHWyEJQmc2kAACAASURBVMD8c0a11dY1JP8+3F1y/7mjbc/typN/Xrlypc2YMSPvau666jN5P4ZCPoBXe74ieXp44TtseOHLV7U6XqiOnO9xq3qRosJ8gh/pCOAFXmyKwK677uoLJ0L1ggw21q9fnzxm6swzz0wQXn/99cmLtktKNvxfK06bNi15efi5556bvCQ8vHej+V/qQv/ll1+efC6EJEcffXTysfDvttxyy42+k7oLY+jQoXbXXXfZ5ptv+uWWudYLLwWfOHFichdKeEl5ur/UXR3h8VvhBem5nG82DhJsZEOLz0IAAhCAgBqBXION6rX1dtyVs+z/3qhKTjlcdL/mpOH29c/3tZJO/6UQLvBPvGGOPfnqiuS/DC/pvmD8kOSl32vXrrV///vfGyHbbrvtrFu3T+7sCBf1L75rgd38pyXJP19w5JDkJd/h+03Dgpa4Nw1Jbn+y0s6ZMj+5Q+PXPxhhX/lsn8av5hps7Lzzzsl6q+njskIA8+AFY22XUd2T+tXV1fbuu+8m/3cqHKpvMLv72aXJXS8frVxv158y3PbYtnyDF6KHu0pOu2lu8i6Q8LfX9uV2149GWXm30K/BXnvttbwrx8bSdwhUL0jhBV6kI4AXeIEXvg6kq646j6TOhd8NX2dU/cALvNgUAYINXzdyqh42wyGECP/ZZpttkgv/e++9d+Pjp5oWffnll5NgI1z0v/baa5N3cDT/a/7Ip+XLl9uxxx5r8+bNs/vvv98+9alPbfSdl156yT7/+c8ngUO4UyR1wSHdCeVa77777kvCmvAi9PCfTuGqRZO/8L/KDC9FDwHIiy++aHvuuaflcr45DQJfggAEIAABCBQ4gWweRVW5otYOvmSGVSxcm7xL47Ljh9qJBw7c4KJ8CtfMD9baYZMrbMHSdbbN0K7J45kG9mn9fREhKAiPtwrv8airb7ADd+1tt5w+Irmon8tf0+MI7/y4+uThScCR+mvrOzaa1m/r47Kant/CZevsm5fPtHfmr2nz+0Vy4dbqd3gUQKuI2vQB1UcB4EWbhr3VL+NFq4iK8gN4UZTD3upJq3qROjHmk1aHuE0fUPUDL9o07K1+WdWLVk9M4wMFdcdGeMzA2WefbTfddFMSWISwIl3wkBqa999/34466qjkMRHp7r4I9U499VR7+umn7bHHHrOQZIVHTJxzzjlJYPHUU0/Z/vvvv9FIp+6muOqqq5JwoaW/XOuFuyMOOeQQ22+//ezGG2+08vJPHrWQ+kvdCRLq33vvvTZ8+HDL5Xw1NOYoIQABCEAAAnEJ5BpsjB7c1R67ZKxtsXn6sCK8d+L0m9+3qc8vy/jCfAg1HvrrR3baze8n7+1o/hirbMnU1Nbbd2+caw/9dbmN2KKLPXTRWNtqwCePxEr9tTXYCO/KCO/MCEHPlDNH2sG7/fdukGyPt/nnU7XDfx9CpFO+ukVbS7bf99lYth/LdJVUN5Z4gRfpCOAFXuCFrwOFNI+kzoXfDV9nWGf48lWtruqFKu9mx10wwUa4U+PHP/6x/epXv7JvfOMbSfCQekb0psaqpqYm+c51111nf/jDH+ywww7b4KNvvvlmcldECEduv/32xkdKPfjgg/b1r3/dTj/9dLviiiusS5cujd8Lz4M+7bTTksc+Pfzww7bbbru1qkou9cKdHieccEJyF0a6PiF0Ofzww23ChAmNx5jr+bZ6AnwAAhCAAAQgUGQEsgk2llatt0MvnZHcRRBejv34JWNtQO9N34Vxy5+X2LlT5idEf3PmSPvf3Tf9SMvwmfDoqm9fM7sx1AiPX2oeRGQzPPc+t8y+f/P7yVeunTjcwh0bzf/aEmx8+FGtHfHTiuQ9JU0fF5XNMbb02b++s8oOn1xha2vrbcL+A+zKE7dqr9Jtr8MFh7YzbKmC6sYSL/AiHQG8wAu88HUgXXXVeSR1Lvxu+Dqj6gde4IUvgbxWL5hgI7xH4qSTTrJ99tknefzSFltk9r/OC4+NCu/MCC/LDO/i+MxnPpM81mn27NlJcPHHP/7R7r777sb3aoTRqqysTB4zFe7kCAHKMccck4QbIVz5xS9+YZdeemlGj6FKjXyu9VLnvNdeeyXhzMiRI5NnSL/yyitJuBIelxU+E/596i+X882roTSHAAQgAAEIdEAC2QQbTUOAbIONn04YZicfNHCTBMJLs8f/bKaF90sM2rzMpp4z2nYcsfGjNTNFGB6BddhPKmzmh2sz/cpGn3vg/DG2z069Nvn98K6McFdK+Ltu4nA7Zp/+OfdK98VsxqZdG2dSjI1lJpRy/wwXHHJnV8jfxItCHt3czw0vcmdXyN9U9SI1JqwzfO1U9QMv8MKXQF6rF0SwsXTp0uS9F0888USrMA844IDksVP9+n3yvz4MLxoP7+E477zzLDx6avfdd7eysjJ7/fXXk38O/334T48ePTao/be//c1OOeUUe+ONN5J3eQwbNswqKiqSxz2Fx2DdcMMNNmbMmFaPJ/WBXOo1fZ9IeBRVeCFnbW1tchdH+OfwnpHwgvHOnTs3Hkeu55vxifBBCEAAAhCAQBEQyObiedPHS/Ut72wPXTgmeVzUpv6a3rHRUkjQ3qFGOJ6m55XrMLZ0zB9X19mxv5hlL7290sJjuR68cIwN7b/hY67S9V25ps7WrqtP/scn4WXjTd/30fzzr1ZU27jJFbZqTR13bOQ6iKrf44KD6sj5Hjde+PJVrY4XqiPne9yqXqSocAEbP9IRwAu88CWQ1+oFEWyk3jfx4YcftgqzebARvlBfX2/PP/988m6OZ555JgkHwsu2v/Od79jBBx+8waOmmjaYO3ducpdHuKvjvffes1122cW++c1vJo+IGjBgQKvH0vwDudQLj5d6/PHH7de//rWFuzFCKLPvvvsmoUt4aXpJSclGx5Hr+WZ9QnwBAhCAAAQgUKAEsgk2AoJM71II78v48R3z7PYnK61nt1J76IIxtuuYDf/HFaHeB8vW2ZE/n2VvzV1tvbqX2q2nj7Avf7p3m2mvqK6zVyqqrbauocVaNevq7eqHF1kIV8Jxnj9+Sxs+8JNHc356VPdNvvD88X98bBOump284PyCI4fYGV8blPYl6s2b3/FUpf3w1/Myeu/I755fZqfeODcpwTs22qyEVgHVC1JccPD1DC98+apWxwvVkfM9blUvUlSYT/AjHQG8wAtfAnmtXhDBRl4J0hwCEIAABCAAgaIjkG2wUbFwrR06aUbyyKhPj+5h95072vqV//eOyhTAeZXrbNykGTZncY3tNKK7/f78Mda/14afW7y81k64ZraFd0l061Jid/xgpB2wa9tDjWwGMZd3bDT9Tnhs1iMXjU3eOZLJX9O7ME46aKBNPm6odS7ttNFXm/boWlZiD1wwxvbYtmcmLeJ8ho2lL2fVC1J4gRdciPJ1IF11fi/iM1foqOoFwUYcu1T9YJ3h64eqF75UolUn2IiGmkYQgAAEIAABCBQKgWyDjXAnxuSpC+3qhxYlCI7fr79dfvywJJhI/YW7JSbeMCd5GXj4S/d+jfBIppOvm2NPvLoi+e7PJwyzo7/UP6O7HtqTfS7Bxl/+vdKOuHxm8lLvY/fpn7zUO104ke44m/YL5339xOE2bo++G5x3fYPZrX9eYhfeuSC5I8TjxeRtZsjGss0IWyygurHEC7wg2PB1gGAjPl/VjqrzCMFGHONU/WCd4euHqhe+VKJVJ9iIhppGEIAABCAAAQgUCoFsg41w3k1DifDP4W6Fb+03wEYM6mKzPlhrtz6xxOZXrksQHbhrb7vl9BFW3q20EVlNbb1dfPfC5OJ9+PvqZ/vYUV/ql7x3orW/vj1LkztFMg0SWquXbbARHm11xi3v273PLUsCmfvPHW17blfeWpsN/n3Td4qUlnSy3T/V047bt7+Vdy+1ZVW1NmXaUnttZnXynfZ4kXpWB5fph9lYZkoqt8+pbizxIrfxzvRbeJEpqeL6HF4U13hneraqXqTOj/kk05HO7XOqfuBFbuOd6bdUvcj0/Dr45wg2OvgAcXgQgAAEIAABCHQ8ArkEG+EswmOkTrlhrj33VtUmT+qLO/Sym763tW2xedkGn2nLi73336W3TTlzpHVvcodIW6hmG2xMn7XaDps8w8JdKYd8rk/yTpAuZRu/B6y1Y3r53VV20nVzbMHSTwKgdH8D+5TZLaeNsL13yC44aa13u/x7NpbtgnGTRVQ3lniBF+kI4AVe4IWvA+mqq84jqXPhd8PXGVU/8AIvfAnktTrBRl7x0xwCEIAABCAAAUUCuQYb4VzD3QvPvF5lNz2+2F6ZWW1rauqTF4CHl4SfdsgWttcOvawkzU0YqsFGeAzXJfcssOsfXWzhTosQsBy8W5+ch33Vmjq774WPbOoLy+zteWsSfmWlnWyHEd3tyL372RF79U1eaN4h/9hY+g4LFxx8+apWxwvVkfM9brzw5ataXdULgo04xqn6wfrT1w9VL3ypRKtOsBENNY0gAAEIQAACEIAABIqaABtL3+FX3VjiBV6kI4AXeIEXvg6kq646jxBsxHFF1Q/mE18/VL3wpRKtOsFGNNQ0ggAEIAABCEAAAhAoagJsLH2HX3VjiRd4wQVsXwcK6QI2vxe+rqjOIwQbvl6kqqv6we+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gUBYFV083m/9xs2Z/M6lYWxSm7nWRpuVm/r5gNO9us5y5ubaIVZmPpi1p1Y4kXeEGw4esAwUZ8vqodVecRgo04xqn6wTrD1w9VL3ypRKtOsBENNY0gAAEIQAACECh4AiHUmL6nWf2agj/VqCdY0s1sl5f0ww02lr7aqG4s8QIvCDZ8HSDYiM9XtaPqPEKwEcc4VT9YZ/j6oeqFL5Vo1Qk2oqGmEQQgAAEIQAACBU/gnfFmS+4r+NPMywkOPMJs26l5ad1uTdlYthvKtIVUN5Z4gRcEG74OEGzE56vaUXUeIdiIY5yqH6wzfP1Q9cKXSrTqBBvRUNMIAhCAAAQgAIGCJ/BiLx4/5TXI4bFUn6/yqh6nLhtLX86qG0u8wAuCDV8HCDbi81XtqDqPEGzEMU7VD9YZvn6oeuFLJVp1go1oqGkEAQhAAAIQgEDBE2Dj4DvE6hsH/MAPLmD7OsAF7Ph8VTuqzifMI77GqXpBsOHrRaq6qh/8bvj6oeqFL5Vo1Qk2oqGmEQQgAAEIQAACBU+AjYPvEKtvHPADPwg2fB0g2IjPV7Wj6nzCPOJrnKoXBBu+XhBsxOGr2kX9d0OV+3+Om2BDfAA5fAhAAAIQgAAEOhABLjj4Dob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KIQqK1rsL/8a6Xd/mSlDelXZlecsFVGfRsazN6cu9puf6LSnnztY6tcsT753uC+ZbbvTr3thAMH2I5bd7dOnVou11qdUw/ZwsYO6dpqneZdVtfU24SrZtu06SsyOp/mH/rphGF28kEDrb3qtHYQH1fX2R9e/MimTKu0SccOtX126tXaV/Lz77ng4MtdfeOAH/hBsOHrAMFGfL6qHVXnE+YRX+NUvSDY8PWCYCMOX9Uu6r8bqtwJNsRHjsOHAAQgAAE3AvUNZm/NXW13Pr3Upr6wzNbU1Ce9Juw/wK48sfVgI4Qhv3zgQ7vqoUVWF4ql+Sst6WRnjhtkPzx8sJWVpk83amrr7Sf3fmC3/HlJm+qk699egUR71Ul3jIH7c29V2a8eX2Ivv7uqkcED548h2HCzv4MXVt84cEHKVzBVP/ACLwi8fB0g8IrPV7Wj6jxCsBHHOFU/WGf4+qHqhS+VaNU7NTSE/y0ofxCAAAQgAAEIfPhRrd373FK785mlNr9y3UZAMgk2wqx62xNL7PzfLkguxPfqXmpHfbGf7fk/5Um9Z1+vagxLQrhx2fFD7cQDB250x8X6uga75J6F9qvHFyff69alxMbv1c/22bmX1dU12JOvrrAHXvzIQogS/s4YN8guGD8k4zs3Qv3XZlbbR6vqMh74qc8vs0dfXm69e5TagxeMtV1Gdbf2qpM6iJADvTG72u54qtIe/OvyxlCp6UESbGQ8ZIX3QfWNAxtLXydV/cALvEhHAC/wAi98HUhXXXUeSZ0Lvxu+zqj6gRd44Usgr9UJNvKKn+YQgAAEINBRCFSuqLWDL5lhFQvXNh5SCBM+M7qH/XNGta2trc/ojo2ZH6y1wyZX2IKl62zQ5mU29ZzRtuOI7huc5vRZ1Xb0FbNs0fJaG7FFF3voorG21YDNmn1mtR02eYatqK7bZJ2/vrPKvnPN7KROv/LOSZ3th3dzQRpCnyN+WmH/en+Njdtjc/vVqVtbl7KSrHu1VufZN6rs8MsqNqg7bMBmNqBXmb02qzr57wk2ssZeOF9Q3VBywSGOg6p+cMHB1w+88OWrWh0vVEfO97hVvWCd4etFqrqqH6wzfP1Q9cKXSrTqBBvRUNMIAhCAAAQ6MoFUsDF3UY3tt0tvO+GAAfaF7cvtvQVrbdykGbZs5fqMgo3w2Khzp8xPTvW6icPtmH36pz3tax9ZZJfes3CTn7vpj4uTuz5aqhPuDrn64UU2+Xef1Em998KD893PLrXTb37fupaV2H3njbYv/OcOlGx7tVYnFWz0Le+c3KEy4cv9beSgrnbrE//lSrCRLfUC+rz6xoGNpa+Mqn7gBV6kI4AXeIEXvg6kq646jxBsxHFF1Q/mE18/VL3wpRKtOsFGNNQ0ggAEIACBjkxg5Zo6e7Wi2nYd08PKu5U2Hmpyh0KGwUZNbYNNvGGOPfK35Tak32b28EVjbdTgLmlPu2nd8Xv3S0KQzk3etXHWbfOSF2WHC/wPXTjGdth6w7s+UkXDXRuHT67I+I6SXMYgvLj72F/MspfeXml7bV9ud/1o1AaMMq2ZSZ1ZH9bYiur1tsOI7hu8e6RpYESwkSnxAvyc+saBjaWvlKp+4AVecAHb14FCuoDN74WvK6rzCMGGrxep6qp+8Lvh64eqF75UolUn2IiGmkYQgAAEIKBIIJtgY2nVejv00hn2zvw1tse2Pe3es0cn79hI97d81Xr7xmUzk8crfXpUD/v9+aNt856dGz+aCjZae8RUNseXK//H//GxTbhqdvLOkJbuQmmtflvqEGy0RrdI/r36xoGNpa+oqn7gBV4QbPg6QLARn69qR9V5hGAjjnGqfrDO8PVD1QtfKtGqE2xEQ00jCEAAAhBQJJBNcPDu/DV26KQKC4+1OvT/bW43f2+EdSnrlPa0V9fUJ2HBtOkrbPTgrvbYJWNti83LGj/7yz98aJff90Hyz+E9HV/+dO+0dcLLvL911ezk33k8iqqmtt5Oum6OPfb3j22nEd3t9+ePsf69/hvAZDqmba1DsJEp6QL/nPrGgY2lr6CqfuAFXhBs+DpAsBGfr2pH1XmEYCOOcap+sM7w9UPVC18q0aoTbERDTSMIQAACEFAkkE2wkc1n19c1JO+smPr8srQv/p4+678vD9935152xxkjN3r8U3h81revAK3nSgAAIABJREFUnm3PvF7l9vLwv/x7pR1x+czkUVcXHz3Evn/ooJyGsa11CDZywl54X1LfOLCx9HVS1Q+8wAuCDV8HCDbi81XtqDqPEGzEMU7VD9YZvn6oeuFLJVp1go1oqGkEAQhAAAKKBLIJK7L5bGDR0uOmwovBb3tiSfIC8fAIqD23K7crThhm2wztlmB8b8Ea+/Ht85P3XpSWdLLLjh9qJx440Dqlv0EkJ/QhfAnHeNezS23Q5mX2yEVjbcyQrlnXao86BBtZYy/ML6hvHNhY+nqp6gde4AXBhq8DBBvx+ap2VJ1HCDbiGKfqB+sMXz9UvfClEq06wUY01DSCAAQgAAFFAtmEFdl8trVgI/z72roGu/VPS2zSvQuT/zvdX3iHx6Rjh9ox+/S3knYMNUKvpneNnHTQQJt83NANXnCe6Xi2Rx2CjUxpF/jn1DcObCx9BVX1Ay/wgmDD1wGCjfh8VTuqziMEG3GMU/WDdYavH6pe+FKJVp1gIxpqGkEAAhCAgCKBbMKKbD6bSbAR7tp4paLafvjrefbW3NVp8X1um552w3eH26jB2d9J0dJ4hN6X3LPArn90sfXuUWoPXjDWdhnVPeshbK86BBtZoy/ML6hvHNhY+nqp6gde4AXBhq8DBBvx+ap2VJ1HCDbiGKfqB+sMXz9UvfClEq06wUY01DSCAAQgAAFFAtmEFdl8trVgIwQCdzxVaef9Zn5yt0bf8s42fq9+9v+265lgfOnfK+3e55ZZ1eo669alxK6fONzG7dG33R5FNfODtXbY5ApbsHSdHfK5Pnbr6eFF6CVZD2F71SHYyBp9YX5BfePAxtLXS1U/8AIvCDZ8HSDYiM9XtaPqPEKwEcc4VT9YZ/j6oeqFL5Vo1Qk2oqGmEQQgAAEIKBLIJqzI5rOtBRvhheDHXTnL1tTU2wG79rabvzciuXOi6d/CZevs5Ovm2F/fWZWEG/efOzp5F0d7/F37yCK79J6Fyfs7ppw50g7erU9OZdurDsFGTvgL70vqGwc2lr5OqvqBF3hBsOHrAMFGfL6qHVXnEYKNOMap+sE6w9cPVS98qUSrTrARDTWNIAABCEBAkUA2YUU2n62pbbCJN8yxR/623PqVd7aHLhpr2w//5MXgK9fU2bG/mGUv/Gtlqy/tbtqzLXdWNB2bDz+qtSN+WmGh9l7bl9tdPxpl5d02DFUyGcv2qhN6EWxkQrwIPqO+cWBj6Supqh94gRcEG74OEGzE56vaUXUeIdiIY5yqH6wzfP1Q9cKXSrTqBBvRUNMIAhCAAAQUCWQTVsz6sMa+NmmGhTspDty1t93+g5HJnRTp/lbX1NuEq2bbtOkrbMyQrvb4JWNtQO+y5KPvzl9jh06qsMoVtTZ+73523cThm3xpd9OAZEi/zezhi8baqMFd2oT67meX2uk3v5/UCL3Di8lz+WuvOgQbudAv0O+obxzYWPqKqeoHXuAFwYavAwQb8fmqdlSdRwg24hin6gfrDF8/VL3wpRKtOsFGNNQ0ggAEIAABRQLZBBtLq9bboZfOsHfmr7E9tu1p95492np1T3+nw/JV6+0bl82012ZVb/TZ6bNW22GTZ9iK6jqbsP8Au/LErVpEd9Zt82zKtMqN7vzIhffH1Z/cLfLS2ytt9OCu9uCFY2xo/82yLtVedVKNuWMj6yEozC+obxzYWPp6qeoHXuAFwYavAwQb8fmqdlSdRwg24hin6gfrDF8/VL3wpRKtOsFGNNQ0ggAEIAABRQLZBBstPV6q+bk3rdv8royW/l3zOuvrGpK7K6Y+v6xdgo3H//FxcidJXX2DXXDkEDvja4NyeiF5e9Uh2FD8/zWOx6y+cWBj6SiHman6gRd4QbDh6wDBRny+qh1V5xGCjTjGqfrBOsPXD1UvfKlEq06wEQ01jSAAAQhAQJFANsFGOL+mj1+6+Ogh9v1DB6U97dRLtcO/vPHUre3Ivfs1fm7Jx7V26KQZ9t6Cta3eNTGvcp2NmzTD5iyusW2HdbNHLh5r/Xt1zgl108djDdq8zB65aGzymKxs/9qrTtO+3LGR7SgU6OfVNw5sLH3FVPUDL/CCYMPXAYKN+HxVO6rOIwQbcYxT9YN1hq8fql74UolWnWAjGmoaQQACEICAIoFsg40FS9fZYT+psJkfrk1e/H3Pj0fZLqN6bHDq02dV29FXzLJFy2vTBhcNDWaX3LPArn90cfK94/frb5cfP2yj93WER1WFF5A/+eqK5HNnjBtkF4wfktMdFuH7f/n3Sjvi8pm2trbejt2nf/IIrM6lnbIetvaqQ7CRNfrC/4L6xoGNpa+jqn7gBV4QbPg6QLARn69qR9V5hGAjjnGqfrDO8PVD1QtfKtGqE2xEQ00jCEAAAhBQJJBtsBHO8fYnK+2cKfOTxzmFl4eP36uf7bNzr+T0n329yqa+sMzW1NRbaUkn+9mEYXbCAQM2QvPBsnV25M9n2VtzVyf/btiAzezoL/a3HUd2T/75zdmr7Y5plRbu7gh/O2zd3X539ijbsl/278MI36+ta7Azbnnf7n1uWXLM95872vbcrjzrIWuvOs0bc8dG1kNRmF9Q3ziwsfT1UtUPvMCLdATwAi/wwteBdNVV55HUufC74euMqh94gRe+BPJanWAjr/hpDgEIQAACHZ1ALsFGuLj/ywc+tKseWpSEG+n+yko72VmHDbYzDhtk4f9O97dw2To7+bo59td3VrWI6Ys79LLrvzvchuQYaoTiTV9Yfsjn+titp4+wLmUlWQ9Pe9Uh2MgafXF8QXVDyQWHOH6q+sEFB18/8MKXr2p1vFAdOd/jVvWCdYavF6nqqn6wzvD1Q9ULXyrRqhNsRENNIwhAAAIQUCSQS7ARzjM8TmrGwrV242OL7Zk3VtiHH31yZ8XgvmW270697dRDtrCxQ7q2+tiokIu88FaVTZlWaS+/u8oqV6xP6gzo3dl2/1RPm7D/ANtrh15Wkv0ToxqHo+mjr8JdJFPOHGkH79Yn6+FqrzrpGnPHRtbDUZhfUN84sLH09VLVD7zAi3QE8AIv8MLXgXTVVecRgo04rqj6wXzi64eqF75UolUn2IiGmkYQgAAEIAABCBQ8ATYOvkOsvnHAD/zgQqWvA4V0oZLfC19XVOcTvMCLlgjgB36wzvB1oJDWGfFJuXQk2HDBSlEIQAACEIAABIqSABtK32FXvRCVooIf+MEFB18HCumCA78Xvq6ozid4gRcEG74OtFSd3438se/InVW96MhMszg2go0sYPFRCEAAAhCAAAQg0CIBLjj4CqK+ccAP/CDY8HWAYCM+X9WOqvMJ84ivcape8D+g8PUiVV3VD343fP1Q9cKXSrTqBBvRUNMIAhCAAAQgAIGCJ8DGwXeI1TcO+IEfBBu+DhBsxOer2lF1PmEe8TVO1QuCDV8vCDbi8FXtov67ocr9P8dNsCE+gBw+BCAAAQhAAAIdiAAXHHwHQ3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IACBjkeACw6+Y6K+ccAP/CDY8HWAYCM+X9WOqvMJ84ivcapeEGz4ekGwEYevahf13w1V7gQb4iPH4UMAAhCAAAQg0PEIcMHBd0zUNw74gR8EG74OEGzE56vaUXU+YR7xNU7VC4INXy8INuLwVe2i/ruhyp1gQ3zkOHwIQAACEIAABDoeAS44+I6J+sYBP/CDYMPXAYKN+HxVO6rOJ8wjvsapekGw4esFwUYcvqpd1H83VLkTbIiPHIcPAQhAAAIQgEDHI8AFB98xUd844Ad+EGz4OkCwEZ+vakfV+YR5xNc4VS8INny9INiIw1e1i/rvhip3gg3xkePwIQABCEAAAhDoeAS44OA7JuobB/zAD4INXwcINuLzVe2oOp8wj/gap+oFwYavFwQbcfiqdlH/3VDlTrAhPnIcPgQgAAEIQAACHY8AFxx8x0R944Af+EGw4esAwUZ8vqodVecT5hFf41S9INjw9YJgIw5f1S7qvxuq3Ak2xEeOw4cABCAAAQhAoOMR4IKD75iobxzwAz8INnwdINiIz1e1o+p8wjzia5yqFwQbvl4QbMThq9pF/XdDlTvBhvjIcfgQgAAEIAABCHQ8Alxw8B0T9Y0DfuAHwYavAwQb8fmqdlSdT5hHfI1T9YJgw9cLgo04fFW7qP9uqHIn2BAfOQ4fAhCAAAQgAIGOR4ALDr5jor5xwA/8INjwdYBgIz5f1Y6q8wnziK9xql4QbPh6QbARh69qF/XfDVXuBBviI8fhQwACEIAABCDQ8QhwwcF3TNQ3DviBHwQbvg4QbMTnq9pRdT5hHvE1TtULgg1fLwg24vBV7aL+u6HKnWBDfOQ4fAhAAAIQgAAEOh4BLjj4jon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8k9g1XSz+T83W/Yns7qV+T8e5SMoLTfr9xWzYWeb9dxF90y44OA7duobB/zAD4INXwcINuLzVe2oOp8wj/gap+oFwYavFwQbcfiqdlH/3VDlTrAhPnIcPgQgAAEI5JdACDWm72lWvya/x1Fo3Uu6me3ykm64wQUHXyPVNw74gR8EG74OEGzE56vaUXU+YR7xNU7VC4INXy8INuLwVe2i/ruhyp1gQ3zkOHwIQAACEMgvgXfGmy25L7/HUKjdBx5htu1UzbPjgoPvuKlvHPADPwg2fB0g2IjPV7Wj6nzCPOJrnKoXBBu+XhBsxOGr2kX9d0OVO8GG+Mhx+BCAAAQgkF8CL/bi8VNeIxAeS/X5Kq/qvnW54ODLV33jgB/4QbDh6wDBRny+qh1V5xPmEV/jVL0g2PD1gmAjDl/VLuq/G6rcCTbER47DhwAEIACB/BJgY+nLX3WBiBd40RIB/MAPgg1fBwg24vNV7cg6Q3XkfI9b1QuCDV8vCDbi8FXtov67ocqdYEN85Dh8CEAAAhDILwEuUPryV10g4gVeEGz4OtBSdX438se+I3fGi448Ovk7NrzIH/uO3FnVC4KNOFap+sH+xNcPVS98qUSr3qmhoaEhWjcaQQACEIAABAqFAAtE35FUXSDiBV4QbPg6QLCRP76qnZlPVEfO97jxwpevanVVLwg24hin6gf7E18/VL3wpRKtOsFGNNQ0ggAEIACBgiLAAtF3OFUXiHiBFwQbvg4QbOSPr2pn5hPVkfM9brzw5ataXdULgo04xqn6wf7E1w9VL3ypRKtOsBENNY0gAAEIQKCgCLBA9B1O1QUiXuAFwYavAwQb+eOr2pn5RHXkfI8bL3z5qlZX9YJgI45xqn6wP/H1Q9ULXyrRqhNsRENNIwhAAAIQKCgCLBB9h1N1gYgXeEGw4esAwUb++Kp2Zj5RHTnf48YLX76q1VW9INiIY5yqH+xPfP1Q9cKXSrTqBBvRUBd+ow8//LDwT5IzhAAEIPAfAoNnbAkLRwIfjv3AsbpfabzwYxsqq3qRooIf+JGOAF7gBV74OpCuuup8wu+FryuqXrDO8PUiVV3VD343fP1Q9SJQGTx4sC+cCNUJNiJALpYWBBvFMtLFcZ7l5eXWpUsXKykpyfqEa2trbfny5Rt8L9QrKyuzzp07JzU7depkDQ0NVl9fn/ynrq7OVq9ebTU1NVn3a/qFVJ/S0tKkT+r4Q/3QL/y/1dXVrfZprzqBYY8ePaz58TQ970yOp01QnL7MAtEJ7H/Kqi4Q8QIvWiKAH/jBBWxfB7iAHZ+vakfWGaoj53vcql4QbPh6QbARh69qF+XfDYINVes4bghAAAIQgEBbCXBLb1sJtvx91Vt68QIvWiKAH/iRjgBe4AVe+DqQrjrrjPjMFTqqepFiy3zia5mqH3iBF74E8lqdOzbyip/mEIAABCAgS4AFou/QsXHw5ataXdULLjjEMU7VD+YTXz/wwpevanW8UB053+NW9YJ1hq8XqeqqfrDO8PVD1QtfKtGqE2xEQ00jCEBAkcBZt82zKdMqMzr0MUO62uOXjLUBvcs2+nxtXYM983qV3fzHxfb67NVWtbrOSks62fCBm9mBu/axbx8wwEYO6pJRn5Y+FPr85V8r7bdPV9rL766yyhXrk48P7ltm++7U2044cIDtuHV369Sp5VbtVaehwezNuavt9icq7cnXPt7oeE49ZAsbO6Rrq8fTZjAeBVggelD9b03VBSJe4EVLBPADP9IRwAu8wAtfB9JVZ50Rn7lCR1UvCDbi2KXqB+sMXz9UvfClEq06wUY01DSCAATUCKypqbcTrpltT7y6IqND31SwMWdxjX33hrn29/dWbbJOWWknu+ioIXbSVwZa+L9z+cukTwhTvrV/f5t0zFDr1iX9+0Paq05Nbb395N4P7JY/L7G6+oa0pxSO58xxg+yHhw/O+bxzYdUu32GB2C4YN1lEdYGIF3hBsOHrQEvV+d3IH/uO3BkvOvLo5O/Y8CJ/7DtyZ1UvCDbiWKXqB/sTXz9UvfClEq06wUY01DSCAATUCFSvrbfjrpxl//dGlQ3tv5kdsGvvFi++9+nZ2U756kAr71baeKofLFtnR/58lr01d3Xy3223VTc7+kv9bcSgLrautt6efHWFPfDiRxbukAgX+X82YZidcMCArFE17zNswGZ29Bf7244ju2/UJxSf+JWBdumxQzc6n/aqs76uwS65Z6H96vHFybmEEGX8Xv1sn517WV1dwwbnHf79GeMG2QXjh2jducECMWtPs/qC6gIRL7Ia5qw/rOoFFxyyHuqcvqDqB78bOQ13xl/Ci4xRFdUH8aKohjvjk1X1gnVGxkPcpg+q+sE6o03D3uqXVb1o9cQ0PkCwoTFOHCUEIJAHApUrau3gS2ZYxcK1Nn7vfnbdxOHWOYu7KcLF/QvuXGC3/nlJcvQnHTTQLj1miHUp2/BOiemzqu3oK2bZouW1NnpwV3vwwjFJkJLpXwhFzrjlfbv3uWUt9nnuzSo78do5tmzl+iRoeOiCMbbbNj0b27RXnVBw+qzVdtjkGbaius4GbV5mU88ZbTuO6L7BKf31nVX2nWtmJ+fdr7yzPXTRWNt+eLdMTzv/n2OB6DsGqgtEvMCLlgjgB36kI4AXeIEXvg6kq846Iz5zhY6qXqTYMp/4WqbqB17ghS+BvFYn2MgrfppDAAIdmcD8ynV26KQZNndxjU3Yf4BdeeJWWR3urA9r7GuTZtjCZetspxHd7ffnj7H+vTpvVCO8h+KSexbY9Y8uTu7aCCHAvjv3yrjXv95fY+MmzUgCiz23K7e7fjTK+vT4710jqUKhz9UPL7LJv1uY/FfnHbGl/fDrgxv7tFedUPCmPy6283+7IKkdAqFj9umf9rybHs9PJwyzkw8amPF55/2DLBB9h4CNgy9f1eqqXnDBIY5xqn4wn/j6gRe+fFWr44XqyPket6oXrDN8vUhVV/WDdYavH6pe+FKJVp1gIxpqGkEAAmoEml7oz+Wi+/NvrbTDL6tI3i8R7tYIj5na1N9Tr62w8T+bmfzrbHs9+vJy+9ZVs5PvXnb8UDvlq1tsss+rFdU2bnKFrVpTt1FY0151QvPUS9f7hjsxLhxjO2y94d0aqQMMd20cPrnC1tbW5xQe5dUpFoi++FUXiHiBFy0RwA/8SEcAL/ACL3wdSFeddUZ85godVb0g2Ihjl6ofrDN8/VD1wpdKtOoEG9FQ0wgCEFAj0DSY+M2ZI+1/d988q1OoqW2wqtXrk+/06Fpq3Tfxsu7w7599oyoJQcJftsFGeDn3uVPmJ9994Pwxts9Om77bo2lYc9y+/e3qk4Y3vteiveo0DTZae8RU0+PJ5a6YrAakvT/MArG9iW5YT3WBiBd40RIB/MAPLmD7OsAF7Ph8VTuyzlAdOd/jVvUiRYV1Bn6wzvB1oJDWGfFJuXQk2HDBSlEIQKAQCDS9i6K1wKCt5/vLP3xol9/3QfIoqilnjrSDd+vT1pJpv9/0Donmj6LKpmFrdVLnE2qGR2t9+dO905ZvepdItoFONsfr8lk2Di5YG4uqbizxAi8INnwdaKk6vxv5Y9+RO+NFRx6d/B0bXuSPfUfurOoFwUYcq1T9YH/i64eqF75UolUn2IiGmkYQgIAagdQdDOGug19+Zyt78e2V9qd/fmwfflSbnMrwgV3sG1/oayceOMAG9C7L+fTCuzi+eXmFzVlcY58e3cPuO3d08jLt9v5r+i6PrmUl9sAFY2yPbf/78vBM+2VSp+nLw8P7Qu44Y6SVd9vwvR8r19TZt6+ebc+8XsXLwzOFX0yfU10gsnHwtVTVCy44+HqRqq7qB78bvn7ghS9f1ep4oTpyvset6gXrDF8vWGfE4avaRf13Q5X7f46bYEN8ADl8CEDAj8Cl9yy0ax9Z1GqDXt1L7abvbW0H7tqn8bFOrX7JzJavWm9PT6+yC+9aYEs+rk0u7t9x5kj7wv+UZ/L1rD/z9rw1yeOuFi2vtUM+18duPX2EdSkrcakTwo/bnliSvEA8vGMkvNT8ihOG2TZDuyX93luwxn58+3x76e2VyV0q4d0gJx44MCt+WR94e3+BC1HtTXTDeqoLRLzAi5YI4Ad+pCOAF3iBF74OpKvOOiM+c4WOql6k2DKf+Fqm6gde4IUvgbxWJ9jIK36aQwACHZlA6gXYqWMcOaiL7b1DL+tS1snenLPa/jmj2mrrGpJ/3a1Lid1/7ujkAv6m/lbX1NuEq2bbtOkrNvrIdlt1S8KRTb1ku62cwt0RJ183x554dYX17lFqvz9vjH1mTI+sy2ZTJ7C59U9LbNK9Cxs5NW8YQqFJxw61Y/bpbyWdsj6c/H6BBaIvfzYOvnxVq6t6wQWHOMap+sF84usHXvjyVa2OF6oj53vcql6wzvD1IlVd1Q/WGb5+qHrhSyVadYKNaKhpBAEIKBGobzC7+9mlduczS+2jlevt+lOG2x7blm9wR0G48+G0m+Ymj1IKf3ttX253/WjURo9cSp33poKNstJOdtBn+tglH3hlAAAgAElEQVSFR21powZ3bXdMIWC4+K4FdvOfliS1LzhyiJ3xtUFZ3x2RbZ1w18YrFdX2w1/Ps7fmrk57Xp/bpqfd8N3hLufd7iCbF2SB6ItYdYGIF3jREgH8wI90BPACL/DC14F01VlnxGeu0FHVC4KNOHap+sE6w9cPVS98qUSrTrARDTWNIACBQiSwcNk6++blM+2d+WustfdWrK9rsNdmVttHq+oSFMuqau3Rlz+2596sSu5oCHd93PGDkXbArulftJ0Lv+aPhDpw1952y+kjNhm+bKpHtnXC5+94qtLO+8385Nz6lne28Xv1s/+33Sfv9Hjp3yvt3ueWWdXquuS8r5843Mbt0TfrsCUXJu32HRaI7YYybSHVBSJe4AXBhq8DLVXndyN/7DtyZ7zoyKOTv2PDi/yx78idVb0g2Ihjlaof7E98/VD1wpdKtOoEG9FQ0wgCEChUAuE9HOF9HOEvvCvilK9ukdWpTp9VbUdfMSt598WgzcvsgfPHWHg0VVv/Qrjw0F8/stNuft/W1NQnj7n63dmjbMt+m2VVOpc64S6W466clfQNQc3N3xuRPAKr6V8IhcLjsf76zqqMHuWV1UHH+DALRF/KqgtEvMALgg1fBwg28sdXtTPzierI+R43XvjyVa2u6gXBRhzjVP1gf+Lrh6oXvlSiVSfYiIaaRhCAQKESCBfmD59cYWtr623C/gPsyhO3yvpUH/nbcvvOtXOSF21//9BBdvHRQ7Ku0fwLT766wr59zezGUCM8JmurAdmFGqFmtnXCeziO/cUse+FfK5Og5pGLxtqYIekfsfWv99fYuEkzbNnK9W16oXmbYeVSgAViLtQy/47qAhEvMh/jXD6p6gUXHHIZ7ey/o+oHvxvZj3U238CLbGgVz2fxonjGOpszVfWCdUY2o5z7Z1X9YJ2R+5hn8k1VLzI5N4HPEGwIDBKHCAEIdGwCTS/O5xpszK9cZ4dOmmFzF9fY/rv0tilnjrTuXUpyPvHwcvPxP5vZeBfI1HNG244jumddL5c6785fY4dOqrDKFbU2fu9+dt3E4da5NP2bwWtqG2ziDXMsBDtD+m1mD1801kYN7pL1ceblCywQfbGrLhDxAi9aIoAf+JGOAF7gBV74OpCuOuuM+MwVOqp6QbARxy5VP1hn+Pqh6oUvlWjVCTaioaYRBCCgRCDcdbB2Xb116tQpeYRSeMH3pv5erai2cZMrbNWaug3u2Jj1YY1VfLA2+dqnR3W3gX3KNlkjhAAHXzLDKhaubXOwkUsYke7Acq0zfdZqO2zyDFtRvSGPTZ38WbfNsynTKq1feWd76KKxtv3wtj+GK4prLBB9MasuEPECLwg2fB1oqTq/G/lj35E740VHHp38HRte5I99R+6s6gXBRhyrVP1gf+Lrh6oXvlSiVSfYiIaaRhCAgBKB8OLrH/56XqsvBA/n9Lvnl9mpN85NTq/pOzZu+fMSO3fK/OS/v/HUre3Ivf"/>
          <p:cNvSpPr/>
          <p:nvPr/>
        </p:nvSpPr>
        <p:spPr>
          <a:xfrm>
            <a:off x="1680251" y="-143915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 descr="data:image/png;base64,iVBORw0KGgoAAAANSUhEUgAABjYAAAPWCAYAAABDXKGBAAAgAElEQVR4Xuzdd5hfVZ0/8E8a6QVSCCmEVMEVELGw6IKCSPUHQZRIkQ1Is4CAhRKqgAoLKKgUBVaQ5iKIoFJEhUXXRndR0iEESEIIKZM2mczvOZed+M1kJvOdcuebO3nd58kj5HvvKa9z8I/zfs45nWpra2vDQ4AAAQIECBAgQIAAAQIECBAgQIAAAQIECBAogEAnwUYBRkkTCRAgQIAAAQIECBAgQIAAAQIECBAgQIAAgUxAsGEi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6HDBxqpVq+KBBx6IH/7wh/H73/8+li5dGnvvvXccd9xxccghh0TPnj03GJy1a9fGY489Ftdee208+uijUV1dHR/84Afjs5/9bBx00EHRvXv3Bgd09uzZcc0118QvfvGLePHFF2OXXXaJT33qU1ldgwcPbvYkaEl59fvbrVu3rL8nn3xy7LnnntG5c+c262+zO+QDAgQIECBAgAABAgQIECBAgAABAgQIECDQxgIdKtioqqqKr371q/H9738/+vbtG+9+97szrmeeeSYLOD73uc/FZZddFr17917HWFNTEz/+8Y/ji1/8YvbObrvtFikcqPvm7LPPjvSn9Ju6Mk866aT405/+FO94xzti5MiRMW3atHjppZfiYx/7WHz3u9+N8ePHlz1cqb7mlpdCjdSf8847b11/Uyjzxz/+Mfv3Sy+9NCuza9eure5v2R3xIgECBAgQIECAAAECBAgQIECAAAECBAgQyFGgwwQba9asiSuuuCLOPPPMOProo7MF/6FDh2Z0M2fOjFNOOSXbWZF2cqQdFXVP2tVx5JFHZu9+73vfi1133XW9bx5//PG44YYbYtKkSeu+WbBgQZx44onx61//Oq666qo45phjsvAgBSuXX355XHjhhfGFL3wha0NDO0Tqj2dLy7vzzjvjhBNOiD322CNr+6hRo6K2tjb++te/ZkHN66+/Hrfddlu2+6Q1/c1x/imaAAECBAgQIECAAAECBAgQIECAAAECBAg0S6DDBBv/+7//G5/85CezgOLWW2+N4cOHrwfx5z//OTuKKoUYX//616NHjx6RdjykHR5XX311/PSnP41DDz10vW+ee+65LNDYfvvt48Ybb4wtt9wy+/2ee+6JT3ziE1lYksKL0qOqlixZkoUKjzzySPzsZz+L97///U0OSEvKW7RoURbQpN0ZDdXz8MMPx2GHHRaTJ09e18aW9rfJDniBAAECBAgQIECAAAECBAgQIECAAAECBAi0k0CHCTauv/767Nil6667LttNUc6Tjo064ogjYosttsh2NgwbNmy9z5YvXx6nnnpqttPj/vvvz3ZzrF69OtsVknZqpPBgn3322aCqW265JdvFceWVV8Zpp5220aa0tLwnn3wyPv7xj8dHP/rRbLdGOnqq9Em7QFLfUh9uv/32bDdHS/pbjqN3CBAgQIAAAQIECBAgQIAAAQIECBAgQIBAewl0iGBj5cqVccYZZ8S99967LoAoBzDtdkj3YRx++OHxne98J3r16rXBZ2l3R7rDIt3DkXZ7pJ0S6airl19+OX7yk59kuznqP+l4qw996ENZwJICkI0dR9XS8u66665sN8n555+f/enUqdN6zVixYkUWqqTA54knnsiOo2pJf8tx9A4BAgQIECBAgAABAgQIECBAgAABAgQIEGgvgQ4RbNSFA+l/0+6EdM9EOl4qHfH05ptvZov66diotLui9CLtn//853HwwQdnAcA3v/nNbOdG/Sft5DjqqKPioosuinPPPXfdrof0Xt1OiPrfvPjii1lYko7FSt8PHDiw0fGs20XR3PJSYHL66advdFdI/VCmJf1tr4moHgIECBAgQIAAAQIECBAgQIAAAQIECBAgUI5Ahwg2Fi5cmO2mqKmpye6+SCFFesaPHx/Lli3Ldiqk5+yzz87+9O7dO/v3+qFFQ2D13ykntCjnnbq6ynm3oXfqhxYNtb3+Oy3pbzmTyDsECBAgQIAAAQIECBAgQIAAAQIECBAgQKC9BDpEsDF9+vTsWKZ070S6ayIdHXXyySdnAUbavZH+/ktf+lKkI6JuuOGG+OxnP5sd3dSShf6WBhGNDWhLyxNstNd/IuohQIAAAQIECBAgQIAAAQIECBAgQIAAgU1JoEMEG3XHOf3hD3/I7tq45JJLonv37us5P/7441n4sdtuu8WNN94YW265pWCjgZlYTtjT2AROAZKHAAECBAgQIECAAAECBAgQIECAAAECBDZdgV133XXTbVyZLesQwUbdUVQPPfRQPPzww9ldGvWfBQsWxBFHHBHpf9PF2+94xzvikUceyS4PP+ussyLtgOjSpcsG39Ut9F966aXZe6+++mp27FV60m/Dhg3b4Ju6XRgjRoyIW2+9NQtRGntaWl66FPykk06K6667LrukvKGnblfHnXfemd350ZL+ljmPstcEG83R8i4BAgQIECBAgAABAgQIECBAgAABAgTaX0Cw0f7mDda4dOnS+PznP5+FCE888UR2WXj9Z/ny5XHqqafGX/7yl3XBRrp7IwUbadH/O9/5TvTq1WuD7+of+VR3UfnLL78cP/nJT2L77bff4Jt05NWHPvShLHBIl3z37NmzUamWlpfCmbQD5fzzz8/+pKO1Sp8VK1Zkl6KnAKTOpCX93USGWDMIECBAgAABAgQIECBAgAABAgQIECBAgEAm0CF2bKRLw88999z4xje+ET/+8Y/X7agoHeO6HRspSEg7GMaNGxd1R1htscUWDe6+qAtMfv3rX8f9998fKclavXp1nHnmmVlg0djukLrdFFdeeWUWLmzsaWl5aXfExz/+8fjoRz8a3/ve97K7RUqfup0gqfzbb789Ro0a1aL++u+EAAECBAgQIECAAAECBAgQIECAAAECBAhsSgIdIthIoI8++mhMnDgx+3PNNddEv3791nNOIcRhhx0Wn/jEJ+K73/1udrH4qlWr4qtf/WpcffXV8dOf/jQOPfTQ9b557rnnsl0RaVdG3b0c6YV77rknK+eUU06Jyy67bL37PJYsWRJf/OIXs2Offvazn8X73//+Jse7JeWlgOa4446LtAujoXrq+jt58uR1bWxpf5vsgBcIECBAgAABAgQIECBAgAABAgQIECBAgEA7CXSYYKMuULjllluyHRUpsEh3W9TW1sZf//rXLGx44YUX4u67786On6p70rFR6c6MoUOHZoHIe9/73uxYp5kzZ2bBxS9+8YsNdoGk3R/pmKm0kyPt3DjqqKOycKOqqiouv/zyuPDCC8s6hqquDS0tL+08OeGEE2KPPfbIwpkxY8as1990XFZ6J/3emv6201xUDQECBAgQIECAAAECBAgQIECAAAECBAgQaFKgwwQbqafpaKl010YKI7baaqvYeeedI901kXY1pKOa0nFV6Wiorl27roNZs2ZNdgH32WefHenoqd122y26desWzzzzTPbv6e/Tn7TDo/T5n//5nzj55JPj2WefzS4iHzlyZEybNi1rQwpO0q6Q8ePHNzkAdS+0pLwUpKRLzdOf1L93v/vdUV1dva6/6e/TBeNt0d+yO+JFAgQIECBAgAABAgQIECBAgAABAgQIECCQo0CHCjaSU1rsT7sU7rjjjux4qhRwHHzwwXH88cfHBz7wgejcufMGnGvXro3HHnssrr322uybFA6kC8g/+9nPxkEHHbTeUVOlH8+ePTvb5ZGClBdffDF22WWX+NSnPpUdETV48OBmD1tLykvHSz3wwAPxwx/+MNLukxTK7L333lnosueee7Zpf5vdIR8QIECAAAECBAgQIECAAAECBAgQIECAAIE2FuhwwUYb+yiOAAECBAgQIECAAAECBAgQIECAAAECBAgQ2IQEBBub0GBoCgECBAgQIECAAAECBAgQIECAAAECBAgQILBxAcGGGUK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iLwm2eXxGGXTCu7tXefMz722rnfBu9X19TGo88siet+MS+embk8liyviS6dO8WoIVvEfrsOiGP3HRxjhnZvsp5Uzn//bWn86NcL4o//WBYLFq/Jvtlmq26x987947j9BsdO2/WKTp2aLGqjL9TWRjw3e3nc+OCCeOiptzao5/Mf3zomDO+xQT3LV62NyVfOjEeeXtyiBnxj8sg4cf8hTX77VlVN/PSJN+PmRxbERUePaNC8yUK8ULaAYKNsKi8SIECAAAECBAgQIECAAAECBAgQIECgsgI3PbwgvvzDl8tuREPBxqx5q+Jz350df3pxWaPldOvSKc47YniccMCQSP/c0FNOOSks+fd9BsVFR42Int07l93u0hdXVa+Nr9/+alz/q/lRs7a2wTJSPadPHBpfPmyb9dqbZ7CxYtXa+N3zS+L7D8zPQp26tjUWJrWo8z5qUECwYWIQIECAAAECBAgQIECAAAECBAgQIECgIALX/mJenPOjV6JHt85x0AcGxKB+XTfa8qP3HhQ7jOy57p1XF66OT39rRjw/e3n2d+/ctmcc+ZFBMXpo91hdvTYeenJx3P3Em5F2YqSw4JuTR8Zx+w7eoI765YwcvEUc+eFBsdOYXhuUkz4+6YAhceHRIxoNSRrrxJqa2rjgtrnx/QfmZa+kcGTSHgNjr3f3i5qa2vXam34/beLQmDJp+LqdG+n7p6ZXxZvLasoe4TsfWxg//+Oi6N+7S9wzZULsMrbXum9TrvLszKpIAdM9f1gUKdyo/wg2yqZu8YuCjRbT+ZAAAQIECBAgQIAAAQIECBAgQIAAAQLtK3DGD17Ojjvabuvucd95EyIFCuU+aZF/yi2vxA2/mp99csL+Q+LCo4ZH927r76R4ekZVHHnZjHh9UXWM26ZH3HPu+Bgx6J/1pNDjtOtfitt/t3Cj5fzuuSVx/HdmxcKla7JA4t4p4+P97+hTbnOz956esTwOvXhqLK6qiaFbdos7zxwXO43+Z9CQ3vnD35fFZ789M2vvwL5d497zJsS7Rv0zzGlOha+9WR2Hf2Na/O2lFTFx9y3j+5/fbj2fho4CS2MwuF+3eGpGVVaVYKM54i17V7DRMjdfESBAgAABAgQIECBAgAABAgQIECBAoF0FUjBxynUvRdpRMH54j3jgggkxuH+3stsw47VVcchFU2PuwtWx8+he8V/njG9wx0e6z+KC216Ja34+L9u1kcKEvd/9z3s6skX/i6ZmgcUH39k3bv3K2BjQu8sG7UjlXPWz1+PiO+Zmv519+LD48ie2Kbu96cW6HSrpn68+aVQctdegJusp916Mhhry49+8kRmnHTF3nT0u/u1f+q73Wl2wsVXfrtnOkckfGxRjhvaIGx6cH2fdPCd7V7DRrCFu0cuCjRax+YgAAQIECBAgQIAAAQIECBAgQIAAAQLtK1B6X8Q+u/SPm08fE72acW/FY88vzS4eT3dBpN0a6Zipxp6Hn1ock745Pfu5flCQjmn69ytnZr9dcsyIOPnArRst58lpVTHx4mmxbEVNTN5ncFxx/LbNQqvboZKChHvPHR87brf+bo26wtKujcMunhYrq9e2qJ5UTroA/OjLZ8TvX1gae7zr7cCmb8/1A5sUDi2uWhM7ju613rFa6f4PwUazhrZVLws2WsXnYwIECBAgQIAAAQIECBAgQIAAAQIECLSPwBtL1sTBF06Nv89ZEZP2HJjtYOjayMXeDbVoVXVtLFm+Jvupd48uGw1FSo9cqh9sNGcRv3R3x2f2HhRXnTBq3f0X5ajVBRtNHTFVWk9LApTUlgf+/FZMvnJmFvw0tjuksTY3x6Scfntn4wKCDTOEAAECBAgQIECAAAECBAgQIECAAAECBRCYt6g6Pn7B1Jj+2soW70oot5v/8dPX4tK7Xs2Ooko7Qw56/4ByP13vvdKdFC05iqquHanQdCTWx97Tv8F2lO4iaclRVKuq18YJV8+K+//01kaP6RJstGgatPlHgo02J1UgAQIECBAgQIAAAQIECBAgQIAAAQIE2l6gdFfCWYcPi/69usQtj74R0+aujHShd79eXWKvnfvFqYcMjZ2269WsnRGlrU3HLX3q0mkxa96qeM+43nHXWeOyS7mb+5Te1ZHurLh7yvjYfYeWXx6e7vm46bQxGxwPtXRFTRx71cx49JklLb48/L//d2kcfun07Cir848cHqcePLRZ3bVjo1lcrX5ZsNFqQgUQIECAAAECBAgQIECAAAECBAgQIEAgf4HS3Q8bqy3tsjhx/yFx7hHDonu3zmU3bNGyNfHrp5fEube+EvPfqs5CgptOH7PBBdrlFvjCyyuyOz1eTztNPjAgbjhldLPak+pJ4cgPHpwf5/zoleyIqHRZ+WXHjYx3jOiZNePFV1bEV2+ck92Lkfqd7vw4fr8hzQp10qXs6cirW3/zRgzdslvcd96E7HL25jyCjeZotf5dwUbrDZVAgAABAgQIECBAgAABAgQIECBAgACB3AVK771IlaUdGukS8cH9u8aCxWvikacXx5LlNevacdrEoTFl0vBGF/lLLyOv3/h3btszrv3Cdo1e1t1UZ9MuihOvnhUPPrk4+vfuEv919vh47/jeTX3W4O9pN8oNv5wfF90+N9uZ0tCTLC46ekQctdeg6NypedU8PWN5HHrx1FhcVZNdqn7xZ0Y06+6SVJtgo3nmrX1bsNFaQd8TIECAAAECBAgQIECAAAECBAgQIECgHQSenlEVl9/9Wvx5alV2VNIJ+w9ebwdEuifi2l/Mj0vufDXb3ZAChXumTIhdxvZqsHWNBRvdunSK/d87INvxMXab5u1cSBWl8OH8W1+J6345P6t3yqeHx2mHDG3WLorSBqddG3+dVhVf/uHL8fzs5Q325QPv6BPf/dyoZre39Lisprw2NsSCjXb4D6CkCsFG+3qrjQABAgQIECBAgAABAgQIECBAgAABArkJpFDh7P+cEzc+tCCrIwUg6c6Ihp50BNNT06vizWVv7/JYuKQ6fv7Ht+J3zy3Jwome3TvHTV8aE/vu2vCF3Q2VWf/oqP127R/XnzJ6g3sxygVI5d308IKsT6lNW/XtGpP2GBj/+s637+r4/f8ujdt/tzDbqZLae81Jo2Li7luVHaJMf3VlHHrxtHjljdUtPi4rtUOwUe6Its17go22cVQKAQIECBAgQIAAAQIECBAgQIAAAQIENgmB0qOVPrJzv7jljLHRu0f5d22knSFHXjYjuxsj3Tlx9znjIx1N1dSTQoh7//BmfPG6l2LFqrXZMVZ3fG1sDBu4RVOfNvp7uhD8M1fMyMpLAct1Xxid7UQpfeYuXJ0de5XuIEnhxk/OGpfdxVHO8537Xo8Lb5ub3c9x8+lj4qD3Dyjnsw3eEWy0iK3FHwk2WkznQwIECBAgQIAAAQIECBAgQIAAAQIECGx6AukS8E9eMj2emlGVXYL9wAUTYnD/bs1q6H3/syg++51Z2ZFWG9v1UVroQ08ujmO/PXNdqHHrV8bGtoNbHmqkezqOvnxGPP63pU1e6v23l1bExIumxsKla8reefHam9Vx+DemRfp2j3f1jdTevj3XD03KRRNslCvVNu8JNtrGUSkECBAgQIAAAQIECBAgQIAAAQIECBDYJARK785oabAxZ8HqOPiiqTF73qrsgvK0m6FX98Z3fTw3a3lM+ub0dbs87jxzXOw0uuG7PcpF+secFXHwRdNiweLqmLTnwLj6pFGNXuq9qro2TvrurEiBzPCBW8TPzpsQY7fpvtGqfvybN+KU617K3kllp4vHW/oINloq17LvBBstc/MVAQIECBAgQIAAAQIECBAgQIAAAQIE2k0gLdwvWb4mq693jy4bDRnSfRNHfGt6djRTabAx47VVMe3VlVkZ7xnbK4YMaHwXRwoTDrpgakybu7LJYCOPUCO1sfRIrcn7DI4rjt92o95n/ODluPmRBTGwb9e497wJ8a5RjR+f9VbV27tBfv/C0hi3TY+459zxMWJQy3eXCDba7T+FrCLBRvt6q40AAQIECBAgQIAAAQIECBAgQIAAAQLNFijdvdDU0VApwDjkoqmR7p4ovWOjdPH9e5/fLj6958BG21FaxsZ2bLy6cHZAPAEAACAASURBVHV8+lsz4vnZy6Nfry5xwymj42PvKf+y8Y1BlB4v1dSOjXQRetp9cedjC8sKNh7481sx+cqZ2VFbUz49PE47ZGjZF4431GbBRrOndKs+EGy0is/HBAgQIECAAAECBAgQIECAAAECBAgQyF+gdBdG2olw11njY5utGt5xUbrIXhqCpB0ch108LVZWr23yHopy7tiYt6g6jvv2zHWXdt/0pTHZBd9t9cx/qzo7DuvFV1Y2uavi5QWrszs2Zs1bFTuM7Bn3nT8hBvXr2mBTSo/qSpej33fehGxnS2sewUZr9Jr/rWCj+Wa+IECAAAECBAgQIECAAAECBAgQIECAQLsLlC6eH/PRQXHpMSOjZ717L56eURVHXjYju+uif+8ucc+UCbHL2Lfvuig9fqlL507x9c+MiBP2HxKdO63flbRb4zP/MSP+PmfFBmXUvZku9j7x6lnx4JOLszZ8a/LIOPIjg1q166E+aG1txAW3vRLX/Hxe9lNjfV5cVZPdr5EuL0/PaROHxpRJwxtty3//79I4/NLpWcBz9F6DsiOuunaph9DM0RVsNBOsla8LNloJ6HMCBAgQIECAAAECBAgQIECAAAECBAi0h0BpmJDqGzl4izhhvyExdliPWF29NlvYv/uJN6O6pjZScHHJMSPi+P2GrLfA/5tnl8SxV82MtAMkPe8Z1zsm7zMoBvbrlh3L9JtnlsSdjy+MFavWNlrGquq1cf6P58YNv5qflXHg+wbEER8ZGJ06NR0ObNWnS1ZnuUFC6VFXdX0+8sODYqcxb4c1z81cHjc9siDS7o707Lhdr7jja2Nj2MCG78tINqdd/1Lc/ruFWSDzk7PGxQff2bfVwyfYaDVhswoQbDSLy8sECBAgQIAAAQIECBAgQIAAAQIECBConMCCxWvi1OtmZzslGnu6dekUZxy6TZx26NBI/1z/+eM/lsUJV8+KV95YvdEyzjtieJxwwJANyii9+6K5Ehu7r6OxstJdIWl3SDpKa2PPh3fsF9d8blQMbyTUSN+WXkj+8Q8MyO4E6d6tc3O7scH7go1WEzarAMFGs7i8TIAAAQIECBAgQIAAAQIECBAgQIAAgcoKrK2NePz5JXHzIwsihRQp7EjPqCHds90Tx+47OMYM7b7RRqYdGb/661tx7S/nxwsvr1i3Q2PUkC3i0A9uFZP3GdzoHR7tHWykjjTW58H9u8Zu2/fJ2rvHjv02OFarFKH0aKu0o+Xm08fEQe8f0CaDKdhoE8ayCxFslE3lRQIECBAgQIAAAQIECBAgQIAAAQIECBAgQKDSAoKNSo+A+gkQIECAAAECBAgQIECAAAECBAgQIECAAIGyBQQbZVN5kQABAgQIECBAgAABAgQIECBAgAABAgQIEKi0gGCj0iOgfgIECBAgQIAAAQIECBAgQIAAAQIECBAgQKBsAcFG2VReJECAAAECBAgQIECAAAECBAgQIECAAAECBCotINio9AionwABAgQIECBAgAABAgQIECBAgAABAgQIEChbQLBRNpUXCRAgQIAAAQIECBAgQIAAAQIECBAgQIAAgUoLCDYqPQLqJ0CAAAECBAgQIECAAAECBAgQIECAAAECBMoWEGyUTeVFAgQIECBAgAABAgQIECBAgAABAgQIECBAoNICgo1Kj4D6CRAgQIAAAQIECBAgQIAAAQIECBAgQIAAgbIFBBtlU3mRAAECBAgQIECAAAECBAgQIECAAAECBAgQqLSAYKPSI6B+AgQIECBAgAABAgQIECBAgAABAgQIECBAoGwBwUbZVF4kQIAAAQIECBAgQIAAAQIECBAgQIAAAQIEKi0g2Kj0CKifAAECBAgQIECAAAECBAgQIECAAAECBAgQKFtAsFE2lRcJECBAgAABAgQIECBAgAABAgQIECBAgACBSgsINio9AuonQIAAAQIECBAgQIAAAQIECBAg0IDAb55dEoddMq1sm7vPGR977dxvg/drayOem708bnxwQTz01FuxYPGa7J1ttuoWe+/cP47bb3DstF2v6NRp41Wd8YOX4+ZHFpTVnvHDe8QDF0yIwf27lfX+xl56q6omfvrEm1ndFx09osE+NvT92tqIx59fEtfcPy+enFYVS5bXRM/uneOd2/aMzx24dRzwvv7RvVvnZrUvlfn87OVx3/8sil8/vThmvL4qem3ROe49b0K8a1TPZpXlZQIEWi4g2Gi5nS8JECBAgAABAgQIECBAgAABAgQI5CZw08ML4ss/fLns8hsKNqprauM/7n4trrz39ahJq/INPF06d4rTJw6NLx+2TXTr0nC6sWLV2jju2zPjwScXl9We1gYbqb7fPb8kvv/A/PjjP5ata3tj4U39RqXw5tTrZm+0vbvv0Cdu/NKY2HrL8sKXP7+4LL5205x4dtby9aob2LerYKOsWeElAm0nINhoO0slESBAgAABAgQIECBAgAABAgQIEGgzgWt/MS/O+dEr0aNb5zjoAwNiUL+uGy376L0HxQ4j/7lrIO3U+MGD87MyUqjRr1eXOOLDA+OD/9I3K+c3zyyJOx9fGClESOHGJceMiOP3G9Lgzo2qlWvjM1fMiN8+uyRGDNoi9t21f6MhSCp7QJ+ucfKBQ6Jvzy5le6Tc5dmZVZECnXv+sChrV/2nnGBj6YqaOPHqWetCjSEDusWx+wyOncb0ihmvrowbHpwfcxaszorebfs+cetXxkYKJxp7kuNtv30jvnbznHVtSgHQ+yb0jn97V99495jeWTn9e5ff17JRvEiAQIMCgg0TgwABAgQIECBAgAABAgQIECBAgMAmKFB39NN2W3eP+86bECMHb9GsVk5/dWUcevG0eOWN1TF0y25x55njYqfRvdYr4+kZVXHkZTPi9UXVMXrr7tnOg20bqGfB4uo46IKpMW3uypi058C4+qRR0bWR3R3NamTJyw0dvZX6PLhft3hqRlX2ZjnBxvW/mh9n3Twnez8FMNd9YfR6oUMKPs68aU7c8djC7J0pnx4epx0ytNGjuB56cnEc++2ZWaiRAo2TD9o6vnzo0OjTjNCmpSa+I0CgYQHBhplBgAABAgQIECBAgAABAgQIECBAYBMTWFNTG6dc91Lc+djCaOmxTqUL/CmIOGqvQQ328jv3vR4X3jY3+62x99IOh4Mvmhqz562KyfsMjiuO37bNxeqCja36do1JewyMyR8bFGOG9sh2WNQFFU0FG4uWrYlPXjI9C0LSzpJ7poyPccN6bNDWuQtXx6cunR5/n7Mixm3TI+45d3z2fv2n9L10P8cPThkd+793QJP3kbQ5jgIJEFhPQLBhQhAgQIAAAQIECBAgQIAAAQIECBDYxASWr1obk6+cGY88vTj22aV/3Hz6mOjVvfyLrldV18ZJ352VXXI9fOAW8bPzJsTYbbo32Mu/vbQiJl40NRYuXdPobozSd74xeWScuP+QNheb8dqqWFy1JnYc3Wu9Y65KA5qmgo10SfjEi6fFshU1cdy+g+OyY7dtNIQoDXT+8/Qx8f9223KDPtW909RRXW2OoUACBDYqINgwQQgQIECAAAECBAgQIECAAAECBAhsYgJvLFkTB184NdtR0JKjn0q/T5dk3/61cdkdGw09pbsc3jO2d/zXOeNiyz7r3znx2PNL47BLpmV3dTQWAuRF2Jxgo/Q4q6YCmNIQ5IT9h8Q3J49crwvJ8JOXTMsuC3/PuN5x11njNnoXR179Vy4BAhsKCDbMCgIECBAgQIAAAQIECBAgQIAAAQKbmMC8RdXx8QumxvTXVrbo6Kd/zFkRB180LdLdGAf/65bZPRPdu3VqsJelu0PSsUz3XzAhtt6y23rvPvzU4pj0zenZ3zW1a6KtKZsTbDTn3dLjtfbbtX/c+KUxkY6bqnv+8PdlcdjF02Jl9do4/8jhcerBQ9u6a8ojQKCFAoKNFsL5jAABAgQIECBAgAABAgQIECBAgEBeAqVHP511+LDo36tL3PLoG9nl3dU1tdnui7127henHjI0dtqu1wbHLZV+39SdGKX3eQzs2zW7QPxdo3qu17W6wCD9/h+f3TaeeGFp/PIvb8Vrb1Zn740a0j0++W9bxfH7DY7B/dcPRVpr1JywojSAaWrHRumF6A0d93XtL+bFOT96JXp06xx3TxmfXcCe/q6u3+l4qnHDumfB0xEfHugy8dYOtO8JNENAsNEMLK8SIECAAAECBAgQIECAAAECBAgQaA+B0t0CG6svLa6n+y7OPWJYdO/2z90GzQk2Uvln/ODluPmRBdlRSw0FG+ly8XTfRFNPClyu/cJ2sd+ubXfBdnOCjVK3pu7YKN0VUz/YqK2NOO2Gl7IwaeTgLWLi7lvFDx6cHytWrW2QIF1Q/qMzxsQOI9cPhJry8jsBAi0TEGy0zM1XBAgQIECAAAECBAgQIECAAAECBHITKL0rIlWSAoO0+D64f9dYsHhNdqn4kuU16+o/beLQmDJp+LqdG20dbNQFH3UVjhnaPfbcsV92vNVzs5bHX6ZWZTtJ0pOOc/rJWePig+/s2yY+zQk25r9VHQdfNDVefGVljBi0RdwzZXyk0KH+k4KLFFSkHRnp3pD6wUbp8Vyl375z255x5EcGxeih3eO5mcvjpkcWRKozPTtu1yvu+NrYGDZwizbpt0IIEGhcQLBhdhAgQIAAAQIECBAgQIAAAQIECBDYxASenlEVl9/9Wvx5alV2t8MJ+w9eb0fGquq1ce0v5scld76aLcz3790l7pkyIXYZ2yvrSVsGG2trI378mzey3QtvLl0T15w8Knbfoe96x1+9vqg6vnjt7Hj0mSVZ/Xu8q2/c+pWx0bdnwxeWN4e7OcFGCiwuvnNuXHXv27tL9t21f3a/SPKpe1J/bn30jTj7R3PW7cCoH2xUrVwbn7liRvz22bf7k8Kab58wKj7xoa2ic8lVJYurauKk786Kh55cnL1XP2BqTj+9S4BA+QKCjfKtvEmAAAECBAgQIECAAAECBAgQIEBgkxFIOyTO/s85ceNDC7I2pQAkXXKdnrYMNsrt8NyFq+NTl06Pv89Zse5eit136FPu542+15xgIxXy6sLV8elvzYjnZy/PykxHSZ2w35AYO6xHzHp9Vdz22zfihZdXxBZdO0XN2mhwx0bp/RvpuK9LjhkRx+83ZIO7TFL5019dGYdePC1eeWN1vGNEj7jvvAkxZEDb3jPSakQFEOhgAoKNDjagukOAAAECBAgQIECAAAECBAgQILD5CDw9Y3kcevHUSDsHPrJzv7jljLHRu0fnigQbST3dw5Hu40hPCgNOPnDrVg9Gc4ONVGEKV465YmYWOjT0pOOpzjl8WEy55ZVIgUz9C9ZLg41x2/SI+y+YEFtv2XBYUXr5et1F420R6LQaTgEEOrCAYKMDD66uESBAgAABAgQIECBAgAABAgQIdGyBRcvWxCcvmR5PzaiK8cN7xAMXTIjB/bs1K9hYVV2bHad03/8savTy8HIVSy/vrh8WlFtG/fdaEmykMpatqInbf7cwuxR9+qursmLHDeuehRhHfHhgzJq3KiZ+fVp2vFb9EOaNJWvi4AunZgFJqWtjfSht43+ePib+325btrS7viNAoAwBwUYZSF4hQIAAAQIECBAgQIAAAQIECBAgsCkKlF5yXboAP+O1VXHIRVOz3Qj77do/bvzSmOyeiIaexspoSX+bewRWOXW0NNhoquw7HlsYn//e7EhHTd155rjY+9391n3SXJPSNn5j8sg4cf8hTVXvdwIEWiEg2GgFnk8JECBAgAABAgQIECBAgAABAgQItLVA2kGxZPmarNjePbpEr0YCifT7kuU1ccS3pkfaKVEabJTuOEjHIt3+tXHRr1fDF3mX7vpo6N2lK2pi5eq10alTp+wS7m5dSm7Prtf5J6dVxcSLp2W7JSq9Y2Nj45IuXz/h6llx/5/eiu227p7di5Hu4qh7So+X2qpv17j33PGx43ZvX8ze0JNX+NLWc0t5BDqKgGCjo4ykfhAgQIAAAQIECBAgQIAAAQIECHQIgX/MWREHXzQt0j0PpReCN9S50p0ZpXdsNOd4qdJdFpP2HBhXnzQqupaEFzc9vCC+/MOXy7oQvG4XRGprJe/YaGoi/HVaVXzy0mnZ3SRH7zUorjh+2/X6nL7/8W/eiFOueykrKpkctdegBoutrY346k0vZ5e49+nZJe6dMj52Hd+7qSb4nQCBVggINlqB51MCBAgQIECAAAECBAgQIECAAAECbS1QugvjXaN6xl1njY9ttmr44urSnQL1Q5DShfnzjxyehSQNPaUXfn/v89vFp/ccuN5rpbswTth/SFz8mREbhADpg9Ljm9ryEu223g3x8oLVcfTlM+L52cuzHSj3TJkQu4zdcDfGtLkr4+CLpsbri6rjPeN6x11njcvuIKn/pPImXjQ1u7Nj59G94r/OGR+D+m34XlvPE+UR2JwFBBub8+jrOwECBAgQIECAAAECBAgQIECAwCYpULqYf8xHB8Wlx4zc4I6Mp2dUxZGXzcgW3htaoH/ljdVx6NenxfTXVsbQLbvFbV8dG7uMXX8nQWkZ47bpEfecOz5GDPrnkUz1A4t0T8c1J42KibtvFZ1KTqRaWxtxw6/mx7m3vBI1a2tjj3f1jVu/Mjb69mz4+KvmoLdVsFFdUxu/+stb8dWb5sT8t6qzuzXSrpLj9xuyXl/q2pZ2Ylx859y46t7Xs79qaBzSjo908fpDTy7O3nG/RnNG1rsEWi4g2Gi5nS8JECBAgAABAgQIECBAgAABAgQI5CKQ7rU48epZ8eD/LZin+x9O2G9IjB3WI1ZXr80W0u9+4s1Ii/UbW6BPxyOdefOcLGxIocSkPQbGXv93SfZvnlkSdz6+MFasWpuV8c3JI+O4fQc32J/nZi2PSd+cnoUo6d3dtu8Tn9l7UPTt1SUWLqmOmx95I56aXpV9m0KUdBn3TqMbv5OiOWgtDTZS6JCOnJrx2sr4y9SqeOTpxdmdJOlJfTjxgCGRdrJs7M6Q+uOQ7jH5948OjtFDu8eMV1fGDQ/OjzkLVmdlpkvarz9ldJuEOc3x8S6BzVFAsLE5jro+EyBAgAABAgQIECBAgAABAgQIbPICCxaviVOvm70u3GiowWlR/oxDt4nTDh3a4AJ9Cj7+4+7X4sp7X8/CjZaUUffNH/+xLLtwO+0EaewZMqBbXP/F0bHnjn3bzLelwUbp3SGljUltvPy4bePA9w+Izo3fg77uk3mLquPk786O3z2/pNE+fXjHfnHtF7aLrbds+MiwNsNQEAECmYBgw0QgQIAAAQIECBAgQIAAAQIECBAgsIkKpCzi8eeXxM2PLIgULKSwIz2jhnSPA983II7dd3CMGdp9o61PRypNnbsyvnf/vHj02cXx2pvV2fvp3o69d+4fn//41jFheI8Gj2OqX/CyFTVx1+NvZjs9Xnh5RbbbI4UrO47uld3NcfgeW2UXaLfl09pgI+3S2G5o9/i3f+kbh/zrlvGB7ftsdJdGQ21PAdGjzyyJax+YF3+dXpX1u1+vLtkl4V/8+Naxx479ygpJ2tJFWQQ2ZwHBxuY8+vpOgAABAgQIECBAgAABAgQIECBAgAABAgQKJiDYKNiAaS4BAgQIECBAgAABAgQIECBAgAABAgTKElj2dMScb0Us/GVEzdKyPvFSIwJd+kYMPCBi5Nci+uyCqcICgo0KD4DqCRAgQIAAAQIECBAgQIAAAQIECBAg0OYCKdR4+oMRa1e0edGbdYGde0bs8nvhRoUngWCjwgOgegIECBAgQIAAAQIECBAgQIAAAQIECLS5wAuTIhbc1ebFKjAihhwescOdKCooINioIL6qCRAgQIAAAQIECBAgQIAAAQIECBAgkIvAE/0cP5ULbESkY6k+tCSv0pVbhoBgowwkrxAgQIAAAQIECBAgQIAAAQIECBAgQKBQAo91KlRzC9fYPWsL1+SO1GDBRkcaTX0hQIAAAQIECBAgQIAAAQIECBAgQIBAEhBs5DsPBBv5+jZRumCjovwqJ0CAAAECBAgQIECAAAECBAgQIECAQA4Cgo0cUEuKFG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CQv8CypyPmfCti4S8japbmX19HrqFL34iBB0SM/FpEn12K21PBRr5jJ9jI11ewUVFflRMgQIAAAQIECBAgQIAAAQIECBDIVyCFGk9/MGLtinzr2dxK79wzYpffFzfcEGzkO2MFG/n6CjYq6qtyAgQIECBAgAABAgQIECBAgAABAvkKvDApYsFd+daxuZY+5PCIHe4sZu8FG/mOm2AjX1/BRkV9VU6AAAECBAgQIECAAAECBAgQIEAgX4En+jl+Ki/hdCzVh5bkVXq+5Qo28vUVbOTrK9ioqK/KCRAgQIAAAQIECBAgQIAAAQIECOQrYAE7X9+iLmCbF+ZFvgIVLb1TbW1tbUVboHICBAgQIECAAAECBAgQIECAAAECBFouYAG75XblfCnYKEdp83unqPOig4yUYKODDOSm0I3XXnttU2iGNhAgQIAAAQIECBAgQIAAAQIENiuBbaYO26z6296dfW3Cq+1dZZvUZ160CWOjhRR1XqQObbPNNvnitEPpgo12QN5cqhBsbC4jrZ8ECBAgQIAAAQIECBAgQIDApiRgATvf0SjqArZ5YV40JiDYyHduKJ0AAQIECBAgQIAAAQIECBAgQIAAgaYEHEXVlFDrfi/qkUPmRevGvamvizovmupXQX63Y6MgA6WZBAgQIECAAAECBAgQIECAAAECBBoUsICd78Qo6gK2eWFe5CtQ0dIFGxXlVzkBAgQIECBAgAABAgQIECBAgACBVgpYwG4lYBOfCzby9S1q6UWdF0X1rtduwUYHGUjdIECAAAECBAgQIECAAAECBAgQ2EwFBBv5DnxRF7DNC/MiX4GKli7YqCi/ygkQIECAAAECBAgQIECAAAECBAi0UsACdisBm/hcsJGvb1FLL+q8KKp3vXYL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9MzhfQAAIABJREFU78AXdQHbvDAv8hWoaOmCjYryq5wAAQIECBAgQIAAAQIECBAgsKHAvEXVMemb0+PZWcuzH78xeWScuP+QZlM9+syS+MwVM2LFqrUxsG/XuPe8CfGuUT0bLeeMH7wcNz+yoKx6xg/vEQ9cMCEG9+9W1vulL1XX1MZ//21p/OjXC+KP/1gWCxavyX7eZqtusffO/eO4/QbHTtv1ik6dNl50W7V3bW3E488viWvunxdPTquKJctromf3zvHObXvG5w7cOg54X//o3q1zs/vZbh9YwM6XWrCRr29RSy/qvCiqd712CzY6yEDqBgECBAgQIECAAAECBAgQINAxBNbU1MYFt82N7z8wb12HWhJs1A9Hmgo2Uvhx3LdnxoNPLi4LsqXBxqx5q+Jz350df3pxWaP1dOncKf59n0Fx0VEjsoChoaet2ptClVOvm73Rfu++Q5+48UtjYustmx/ilIXZ2pcEG60V3Pj3RV3ANi/Mi3wFKlq6YKOi/ConQIAAAQIECBAgQIAAAQIECKwv8PsXlsanvjE922VR9zQ32Kitjbj4zrlx1b2vryujqWCjauXabHfHb59dEiMGbRH77to/unVpfMvEgD5d4+QDh0Tfnl3KHsJXF66OT39rRjw/++2dKCMHbxFHfnhQ7DSmV6yuXhsPPbk47n7izUg7OtJz0gFD4sKjRzTYjrZo79IVNXHi1bPWhRpDBnSLY/cZnLVnxqsr44YH58ecBauztuy2fZ+49Stjs50vm9xjATvfIRFs5Otb1NKLOi+K6l2v3YKNDjKQukGAAAECBAgQIECAAAECBAgUX2Dh0jVx+Demx1PTq9brTHODjYbCkaaCjQWLq+OgC6bGtLkrY9KeA+Pqk0ZF140EG83VTmHFade/FLf/bmH26Qn7D4kLjxq+wRFPv3tuSRz/nVmRLNJujXunjI/3v6PPBtW1RXuv/9X8OOvmOVnZKci57gujo3/vfwY1Kfg486Y5ccdjb7d5yqeHx2mHDG3yiKzm2rT6fcFGqwk3WkBRF7DNC/MiX4GKli7YqCi/ygkQIECAAAECBAgQIECAAAECbwukXRZX/ez1uPiOudni+r9u32fdToLmBBtvVdXE0ZfPiBRupPs0OnfuFM/NWt7kHRtpZ8LBF02N2fNWxeR9BscVx2/bpkPzt5dWxMSLpmaBxQff2Tfb/TCgJESoq6zUIf3d2YcPiy9/YpsN2tLa9i5atiY+ecn0eGpGVbZD5Z4p42PcsB4b1DN34er41KXT4+9zVsS4bXrEPeeOz97fpB4L2PkOh2AjX9+ill7UeVFU73rtFmx0kIHUDQIECBAgQIAAAQIECBAgQKDYAn+dVhWfvHRaLK6qidMmDs0u5T77P9/eTVBusFEaCqTdDjefNiZufGhBPPL04iaDjdLgodz6miP+8z8uin+/cmb2ySXHjIiTD9y60c/TBd4TL54Wy1bUNBqytLa9pXUct+/guOzYbRvdifGd+16PC2+bm7X3P08fE/9vty2b0/X83xVs5Gtc1AVs88K8yFegoqULNirKr3ICBAgQIECAAAECBAgQIECAQETpLov3jOsdd501Lrtrou6YpHKDhvrhSDo26bhvzyor2Hjs+aVx2CXTomZtbS6L96XHPt19zvjYa+d+jQ59aWjxmb0HxVUnjNogdGhte3/z7JKsv+UER6UhSDpC65uTR25a09YCdr7jIdjI17eopRd1XhTVu167BRsdZCB1gwABAgQIECBAgAABAgQIECimQNplkRb90+6MtMviljPGxt7v7pf9XXOCjXQfxLFXzYxHn1kSO4/uFXeeOS769uoSk6+cWVaw8fBTi2PSN6dniE0FD3lL/+Hvy+Kwi6fFyuq1jR5F1dr2NidoKT32ar9d+8eNXxqTjdUm8wg28h2Koi5gmxfmRb4CFS1dsFFRfpUTIECAAAECBAgQIECAAAECm7vAs7OWZ4v46e6Jzx20dVxw5PDs0u7mBBuNhSPLV60tO9ioqy9dMv4fn902nnhhafzyL2/Fa29WZ0M0akj3+OS/bRXH7zc4OyYrryf15YLbXolrfj4venTrHHdPGR+777Dh5eGtbW9pMNLUjpjSi8r32aV/3Hz6mOgl2MhrCmx65Qo2Nr0x2RRaVNR5sSnYtUEbBBttgKgIAgQIECBAgAABAgQIECBAgEBLBNIuixOvnpVdEr7jdr3ijq+NjWED376YujnBRrocPO22eH1RdZx0wJC48OgR0a1Lp2hOsJHukEh3STT19OvVJa79wnax364DGr2ToqkyNvb7Cy+vyI6ISn35+AcGxA2njI7u3TbcHdHa9pbuCmnqjo15qS0XTI3pr60MwUZrRreg3xZ1AduOjXwnXFHnRb4q7Va6YKPdqFVEgAABAgQIECBAgAABAgQIEFhfIF3sfebNc7IQ4odfGh0HvG/AuhfKDTZSeHHC1bOy3RU7jOwZPzl7XAz/v3CkOcHGGT94OW5+ZMG6+scM7R577tgvunfrFCk4+cvUqqiuqc1+T8cw/eSscfHBd/Zt0yEtDXr69+4S/3X2+Hjv+N4N1tHa9s5/qzoOvmhqvPjKyhgxaIu4Z8r4GDesxwZ1pR0kP3hwfpzzo1ey+0cEG2065MUorKgL2IKNfOdXUedFvirtVrpgo92oVUSAAAECBAgQIECAAAECBAgQ+KdA6c6EtGPg0n8fmQUcdU+5wcbGwpFyg421tRE//s0bccujb8SbS9fENSePit136Lvejoy0g+KL187O7vBIzx7v6hu3fmVs9O3ZpU2GNYUm59/6Slz3y/lZeVM+PTzS5eed/kmyrp62aG8KLC6+c25cde/bu1T23bV/XPeF0ZEClbon1XPro2/E2T+aEytWrc3+WrDRJsNdrEKKuoAt2Mh3nhV1XuSr0m6lCzbajVpFBAgQIECAAAECBAgQIECAAIG3BVZVr43PfW923PuHRTF66+5x73kTYtvBbx9BVfeUE2xMf3VlHHrxtHjljdVxxIcHxlUnjlovHCk32Ch3XOYuXB2funR6/H3Oio3ef1FueXXv1d8VkS7ovv6U0a0OTZpq76sLV8envzUjnp+9PGvKyMFbxAn7DYmxw3rErNdXxW2/fSNSALVF105Rszbs2GjuwHaU94u6gC3YyHcGFnVe5KvSbqULNtqNWkUECBAgQIAAAQIECBAgQIAAgbcFbv/dwjj1upeyf/7hqaPj4H/dcgOapoKNcsKRtg42UiPTPRzpfov0XHLMiDj5wK1bNawp1Lj3D2/GF697KdsVUf+ukVYVXkZ7U0hzzBUzI4VEDT3peKpzDh8WU255JVJQMnmfwXHF8du2tllt+70F7Lb1rF9aURewzQvzIl+BipYu2Kgov8oJECBAgAABAgQIECBAgACBzU2gdJfFxN23jO9/frsGL8duKtgoDUe+c9KobMdG/SePYKP00u22WOR/6MnFcey3Z64LNdLxVvV3r7RmjpTT3mUrarKwKd0xMv3VVVl144Z1z0KM5Dpr3qqY+PVp2TFdbRHmtKY/DX5rAbvNSdcrULCRr29RSy/qvCiqd712CzY6yEDqBgECBAgQIECAAAECBAgQILDpC6ypqY106fWtv3mjxY1Ni+2nTRwah359Wkx/reFdBuUUfvc542OvnfuV8+p67/ztpRUx8aKpsXDpmlbvXkiXkk/65vRI93cM3bJb3HnmuNhpdK9mt2ljH7RFe+94bGF8/nuzo0vnTlkb9353893atFP1CxNs5MobRV3ANi/Mi3wFKlq6YKOi/ConQIAAAQIECBAgQIAAAQIENieB0h0ULe13CjYmf2zwunChpeWUBhtLV9TEytVro1OnTtnl2aWXmNcv/8lpVTHx4mmRdjm0ZsdGa0KN9mxvOvLrhKtnxf1/eiu227p73HfehOwujk3qsYCd73AINvL1LWrpRZ0XRfWu127BRgcZSN0gQIAAAQIECBAgQIAAAQIENn2BtGPjqelV8eaymiYb++Bf34pbHn17Z8dn9h4U+713QPbP22zVLbYb0j3+Oq0qqmtqN1rOqtVr46qfvR4pROjTs0ucM2lYjBrSPfvmPWN7xZAB3bJ/vunhBfHlH75c1oXgdbsX0nctPZap9NLufr26xA2njI6Pvad/kyZ1L7Rne5PzJy+dFourauLovQZl92t07dKp7La2y4uCjXyZi7qAbV6YF/kKVLR0wUZF+VVOgAABAgQIECBAgAABAgQIEGhYoKk7NspxK/eOjdJdGCfsPyQu/syIBhfvS8vr0a1z3D1lfOy+Q59ymrLunXmLquO4b8+MdPdFz+6d46YvjYl9dy0/1EgFtVd7X16wOo6+fEY8P3t5tpPlnikTYpexbXtUVrPwGnvZAnabMDZaiGAjX9+ill7UeVFU73rtFmx0kIHUDQIECBAgQIAAAQIECBAgQKBjCbRnsFEaWKSw4ZqTRsXE3beKTiUbE9bWRtzwq/lx7i2vRM3a2tjjXX0jXfTdt2eXsuHTEVInXj0rHnxycRZqfGvyyDjyI4PWq6ecwvJub9oJ86u/vBVfvWlOzH+rOrtbI+1OOX6/Ic1uazn9afU7go1WE260gKIuYJsX5kW+AhUtXbBRUX6VEyBAgAABAgQIECBAgAABAgQaFmjPYCO1oPTOi7SQv9v2fbIjsPr26hILl1THzY+8kR2jlZ6WXPSd7qo4/8dzs3AkPQe+b0Ac8ZGB2b0eTT1b9ekS7xnXe71dJG3Z3nTMVDpyasZrK+MvU6vikacXx5Llbx8XlixOPGBInH/k8I3ePdJUH3L93QJ2rrwuD8+Xt7ClFzXwKiz4+g0XbHSQgdQNAgQIECBAgAABAgQIECBAoGMJtHewkfT++I9l2UXZr7yxulHMdC/H9V8cHXvu2LdZ4H97aUWLLzzfZ5f+cfPpY6JX987r1dlW7W2sbamvlx+3bRz4/gHRuen8pVkebfqyYKNNOTcorKgL2OaFeZGvQEVLF2xUlF/lBAgQIECAAAECBAgQIECAAIGGBSoRbKSWLFtRE3c9/mbc+fjCeOHlFbFi1dpsp8KOo3vFp/ccGIfvsVV2EXlznzyCjbZqb13b0i6N7YZ2j3/7l75xyL9uGR/Yvs+mu0ujdAAsYDd3OjbvfcFG87w2l7eLOi86yPgI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78AXdQHbvDAv8hWoaOmCjYryq5wAAQIECBAgQIAAAQIECBAgQIBAKwUsYLcSsInPBRv5+ha19KLOi6J612u3YKODDKRuECBAgAABAgQIECBAgAABAgQIbKYCgo18B76oC9jmhXmRr0BFSxdsVJRf5QQIECBAgAABAgQIECBAgAABAgRaKWABu5WATXwu2MjXt6ilF3VeFNW7XrsFGx1kIHWDAAECBAgQIECAAAECBAgQIEBgMxUQbOQ78EVdwDYvzIt8BSpaumCjovwqJ0CAAAECBAgQIECAAAECBAgQINBKAQvYrQRs4nPBRr6+RS29qPOiqN712i3Y6CADqRsECBAgQIAAAQIECBAgQIAAAQKbqYBgI9+BL+oCtnlhXuQrUNHSBRsV5Vc5AQIECBAgQIAAAQIECBAgQIAAgVYKWMBuJWATnws28vUtaulFnRdF9a7XbsFGBxlI3SBAgAABAgQIECBAgAABAgQIENhMBQQb+Q58URewzQvzIl+BipYu2Kgov8oJECBAgAABAgQIECBAgAABAgQItFLAAnYrAZv4XLCRr29RSy/qvCiqd712CzY6yEDqBgECBAgQIECAAAECBAgQIECAwGYqINjId+CLuoBtXpgX+QpUtHTBRkX5VU6AAAECBAgQIECAAAECBAgQIECglQIWsFsJ2MTngo18fYtaelHnRVG967VbsNFBBlI3CBAgQIAAAQIECBAgQIAAAQIENlMBwUa+A1/UBWzzwrzIV6CipQs2KsqvcgIECBAgQIAAAQIECBAgQIAAAQKtFLCA3UrAJj4XbOTrW9TSizoviupdr92CjQ4ykLpBgAABAgQIECBAgAABAgQIECCwmQoINvId+KIuYJsX5kW+AhUtXbBRUX6VEyBAgAABAgQIECBAgAABAgQIEGilgAXsVgI28blgI1/fopZe1HlRVO967RZsdJCB1A0CBAgQIECAAAECBAgQIECAAIHNVECwke/AF3UB27wwL/IVqGjpgo2K8qucAAECBAgQIECAAAECBAgQIECAQCsFLGC3ErCJzwUb+foWtfSizouietdrt2CjgwykbhAgQIAAAQIECBAgQIAAAQIECGymAoKNfAe+qAvY5oV5ka9ARUsXbFSUX+UECBAgQIAAAQIECBAgQIAAAQIEWilgAbuVgE18LtjI17eopRd1XhTVu167BRsdZCB1gwABAgQIECBAgAABAgQIECBAYDMVEGzkO/BFXcA2L8yLfAUqWrpgo6L8KidAgAABAgQIECBAgAABAgQIECDQSgEL2K0EbOJzwUa+vkUtvajzoqje9dot2OggA6kbBAgQIECAAAECBAgQIECAAAECm6mAYCPfgS/qArZ5YV7kK1DR0gUbFeVXOQECBAgQIECAAAECBAgQIECAAIFWCljAbiVgE58LNvL1LWrpRZ0XRfWu127BRgcZSN0gQIAAAQIECBAgQIAAAQIECBDYTAUEG/kOfFEXsM0L8yJfgYqWLtioKL/KCRAgQIAAAQIECBAgQIAAAQIECLRSwAJ2KwGb+Fywka9vUUsv6rwoqne9dgs2OshA6gYBAgQIECBAgAABAgQIECBAgMBmKiDYyHfgi7qAbV6YF/kKVLR0wUZF+VVOgAABAgQIECBAgAABAgQIECBAoJUCFrBbCdjE54KNfH2LWnpR50VRveu1W7DRQQZSNwgQIECAAAECBAgQIECAAAECBDZTAcFGvgNf1AVs88K8yFegoqULNirKr3ICBAgQIECAAAECBAgQIECAAAECrRSwgN1KwCY+F2zk61vU0os6L4rqXa/dgo0OMpC6QYAAAQIECBAgQIAAAQIECBAgsJkKCDbyHfiiLmCbF+ZFvgIVLV2wUVF+lRMgQIAAAQIECBAgQIAAAQIECBBopYAF7FYCNvG5YCNf36KWXtR5UVTveu0WbHSQgdQNAgQIECBAgAABAgQIECBAgACBzVRAsJHvwBd1Adu8MC/yFaho6YKNivKrnAABAgQIECBAgAABAgQIECBQpsCypyPmfCti4S8japaW+ZHXGhTo0jdi4AERI78W0WeX4iNZwM53DAUb+foWtfSizouietdrt2CjgwykbhAgQIAAAQIECBAgQIAAAQIdWCCFGk9/MGLtig7cyQp0rXPPiF1+X/xwQ7CR7+Qp6gK2eWFe5CtQ0dIFGxXlVzkBAgQIECBAgAABAgQIbC4CtbURU+eujO/dPy8efXZxvPZmddb1wf27xm7b94nJ+wyOPXbsF507bVxkbW3E488viWvunxdPTquKJctromf3zvHObXvG5w7cOg54X//o3q1zk6ypPc/NXh43PrggHnrqrViweE32zTZbdYu9d+4fn//41jFheI/o1ER7mqqoreo54wcvx82PLGiquuz38cN7xAMXTIjB/btt8H5blVNWQ9rypb9Piph/V1uWqKw6gSGHR+xwZ7E9LGDnO36CjXx9i1p6UedFUb3rtVuw0UEGUjcIECBAgAABAgQIECBAYNMVWLFqbXzjJ6/Gtb+YHzUpmWjk2W/X/vGdk7bLwo6GnhQ+nHrd7HjwycWNlrH7Dn3ixi+Nia233HBRv+6jVdVr4+u3vxrX/6rx9nTp3ClOnzg0vnzYNtGtS8vSjbaqJ/kd9+2ZG+13KUhjwUZblVORmfZEP8dP5QWfjqX60JK8Sm+fcgUb+ToXdQHbvDAv8hWoaOmCjYryq5wAAQIECBAgQIAAAQIEOrpAdU1tnH/rK3HdL+dnXd2qb9eYtMfA+Nd39okUHjw3c3nc9MiCmP/W2zs4DnjfgLjhlNHRq/v6uy6WrqiJE6+etW5xf8iAbnHsPoNjpzG9YsarK+OGB+fHnAWrszLSDpBbvzI2BvbdMCBZU1MbF9w2N77/wLzs3bTbI7Vnr3f3i5qa2njoycVx9xNvRmp3ek6bODSmTBre7J0bbVlP1cq18ZkrZsRvn10SIwZtEfvu2n+jYcuAPl3j5AOHRN+eXdabXm1VTkXmrAXKfNmLunBdp2J+mB8NCZgX5kW+AhUtXbBRUX6VEyBAgAABAgQIECBAgEBHF3j4qcXx71fMjJXVa2PH7XplgcO2g7dYr9uLq2ripO/OykKFFHbcfPqYOOj9A9Z7J+2uOOvmOdnfpYX9674wOvr3/ufCfQo+zrxpTtzx2MLsnSmfHh6nHTJ0g0Di6RnL49CLp0aqc+iW3eLOM8fFTqN7rVfXH/6+LD777Znx+qLqLBy597wJ8a5RPZs1VG1Zz4LF1XHQBVNj2tyVMWnPgXH1SaOiawt2kbRVOc2CaKuXLVC2lWTD5Qg28vUteulFnR/+fyPfmVfUeZGvSruVLthoN2oVESBAgAABAgQIECBAgMDmJrCqujYLLO77n0XRo1vnuOvscfFv/9K3QYb//t+lcfil07MA5Lh9B8dlx267LpRYtGxNfPKS6fHUjKpsx8I9U8bHuGE9Nihn7sLV8alLp8ff56yIcdv0iHvOHZ+9X/pc+4t5cc6PXsn+KgUER+01aINy0r0YV/3s9bj4jrnZb9+YPDJO3H9Is4avLetJO1EOvmhqzJ63KruL5Irjt21WW+pebqtyWlR5az+yQNlawY1/X/QFSvPD/GhIwLwwL/IVqGjpgo2K8qucAAECBAgQIECAAAECBDqywBtL1sTBF07NgoYdRvaM+86f8P/ZuxMoK6pr/+ObWeYZGUVGh6dxjDEx0UQlUaMxolEc0OCAmChGkzjiRBCNxgn1iagQZxwizhNqok8T86JxytNI08zzINAMTdN089YpcvH27erb596qXZfd93vXyvqrXbVP3c/5vepeZ/+rjnRpF75/xtJVlXLMtTNk5uKNMmSf9sFTG6nXUblNwo8bVyLryqtqNT0y/e54bolc9+jWhsQfL+4vPzmwY41DUptnu1diTbtqUPAUSdjHPbVxwriSoNGSTzMhznH+Nbdcjhs7Q1au3ZxXkyX1/eKqU5DMskCpy05jQ9fXenWr+eC+oZs8q7nQVUmsOo2NxKgZCAEEEEAAAQQQQAABBBBAoNgE3D7h7mmL6uotwauTOrRuWudeFemvScpsbLz1SZmccH1JwFff0xPpTZCRR3aTG0f0CW1s1PeKqfQmQJTGRhzjvP3Z2uD7u43Xw5o1vrmKq47veLEexwJlrJy1illfoCQf5CNMgFyQC12BglansVFQfgZHAAEEEEAAAQQQQAABBBBAYKtAekNi+KFdgtctpfaRSN9f4+krB8mhe7Wrky39dUtH7NdeHvhV/2CD8NTnD39aLOOfWBT8q9tf44f7tg+t9fz7q+Tnt84KflZfMyWsQJzjuH1Kht04Mximvu+fLU9x1SlIZlmg1GWnsaHra7261Xxw39BNntVc6KokVp3GRmLUDIQAAggggAACCCCAAAIIIIBAuEBFZbVcNGmeTH17ZdCEePLygXLQ7l/vxZG+IF9fkyHbkx9u9PRNvQ/bu51Mvqi/tG359Sbk7hi3EfmZt82SNz8ui2Xz8KjjpBo77umPP5y9k7z7+Vp5+R+rZfFXlQFo324t5Gff6yTnHNFVurZvVmfM4qpTkByzQKnLbn2BknyQjzABckEudAUKWp3GRkH5GRwBBBBAAAEEEEAAAQQQQKCYBdzm4p/N2RDsifHe52ulSeNG8tvje8jFQ7tve1rD+aTvd5G5sXimX7a9OtyxbmPw+15dFmwg7l7t5BooN53VR3bp3TIo9eWCcrnkgfnbruf6M3rLOUd0q/MVWnXNX5zjOB+3d0h9n3atmsg95+8sR+zXIfR646pT33Wo/JwFShXWbUVpbOj6Wq9uNR/cN3STZzUXuiqJVaexkRg1AyGAAAIIIIAAAggggAACCCAgkv5aqXQPtyg/dnhvOe3QLtK4UU2pZasr5dixM+TLBRuld5fm8syYQTKw5w61ODObCZl7daROqKzaIpNeXiZjH1so7p/DPtmux3ce4xontRF5atz+3VvIIXu2kxbNGsmnszfIP2as3/Y9wp54SZ0XVx3f7x/rcSxQxspZq5j1BUryQT7CBMgFudAVKGh1GhsF5WdwBBBAAAEEEEAAAQQQQACBYhOoq7Gx+04t5YqTesoR+3eo1dhwDYtxUxfKbdO2PrXwo/3ay8Tz+0n71l+/QsptVP7wmyvkigfnS3lFdXBcXY0NV++DkvXym/vnBU+MhH2+tUsbuesXfWVAj9oNFN85i2Mc970eeWuFPPTmCvlq7Wa587y+8p3d2tZ4ImPJqkq54J45wauz3OfgPdrKw78dUOMVW3HV8f3usR/HAmXspDUK0tjQ9bVe3Wo+uG/oJs9qLnRVEqtOYyMxagZCAAEEEEAAAQQQQAABBBBAQKR0cYWULNoYUGyqrJZ3/rVWnv3bqmDR3n1GHdVNrhveW5p0kppaAAAgAElEQVQ1qfnYxqKVm+Tk35dua0T06dpcRh7RTQb03EFmL6mQR/+8Qj6fVy7NmzaSqmoJXjMV1thwzYbJry+XK/44P3jKoVPbpjLs4M7y7d3bBOO/939r5bG/rJSyDVXBfh93juorx32nU16vokpinFSmFq7cJCeOnylfzC+XHZo1lqfHDJLv7Lb1O+XyiatOLmN6HcsCpRdT3gdZX6AkH3lPvdeJVvNBLrymN++DrOYi7y+8fZ1IY2P7mg+uBgEEEEAAAQQQQAABBBBAoAgF1qyvklF3zZbXPlwT7LNx44g+4vbSyPy4RfszbpklM//TGMn8uXs91ZUn9ZQxDy0Qt0A/YkhXueWcnWoc5p5qOP2W0uCpjrAnP9zB7txzJ8wO9vbI9mqnbFOV1Djp1+D24XD7aLiP2xvkvB/vmFea4qqT1+B1ncQCZayctYpZX6AkH+QjTIBckAtdgYJWp7FRUH4GRwABBBBAAAEEEEAAAQQQQGCrwLzlm+S4sTNk9tIK2XdAa3nqyoHSsU3TWjzryquCJyqmTF8uMxdVBD8f2LNF0MQ45fudg/OP+11J8ARI5uL+2vIqGX5zafCUSPeOzeS5qwfLoF7hr5r619zy4HpWrt0sx3yrg0wa3U9aNGvsNV1JjZN5MembrIc1dbwuPmOz9ih1fMfzOo4FSi+mvA+isZE3XVGcaDUf3Dd042k1F7oqiVWnsZEYNQMhgAACCCCAAAIIIIAAAgggULfA5qotMnriXJn69krp3LapTLt6sOzRt2XOZI+/vVJ+efec4MmPqZcNlMP2bretxr/nl8uxY0tk+ZpKGXZIZ5kwqq80zXjlVergisotwVMkz/1tlfTq3FyevXqwDOjRwut6khon82LSmzFRGhJx1fHC8j2IBUpfqfyOs75AST7ym3ffs6zmg1z4znB+x1nNRX7fdrs7i8bGdjclXBACCCCAAAIIIIAAAggggEBDEXCvmHKbdLu9LHp0aiZ79WuV9av9+r55wZMY+TY2KiqrZeSE2fLC31fLzju2CJ7IcHtxpD4flW6QoeNmiLsun4X/fK8nznHc0x8bN1VLo0aNgs3SM/ceSQf9sGS9HDeuRNxTLZnfL646BcsmC5S69NYXKMkH+QgTIBfkQlegoNVpbBSUn8ERQAABBBBAAAEEEEAAAQQaskD6/8//Y7/dUSae717nVHNT8NT3T39CIt/Ghmui/Gx8SdC4GH5ol2B/jfQnMtKvp74nNqI8QRLnOG4D8t/cP89rQ/DU0yrONPM1XHHVKVheWaDUpaexoetrvbrVfHDf0E2e1VzoqiRWncZGYtQMhAACCCCAAAIIIIAAAgggUGwCq9Ztlp9dP1P+Wbq+3j0tfPfYqMvQne/2z/hszobgyYZnxgyWfQbUfEJk2epKOXbsDPlywUYZ2GMHeeaqQdK7y9dPdKTXTr+e3fq0lOeuGSxd2tXe8yPseuIcJ/0pjJFHdpNxp/cOfX3WhopqGXHrLJn+0ZrQJkhcdQqWYRYodemtL1CSD/IRJkAuyIWuQEGr09goKD+DI4AAAggggAACCCCAAAIINGSBLVtEbnt2iYx7fGHwNX+0X/vgqQ3XeEj/lFdUyxUPzpcH31gR/OdrTu0lFx7b3YvGvebqlX+slksmzxfXUHB7a7inFc45ops0yng4xF3PtY8ukDufXxrUPuPwLjL+jD7SskXNTcHdEx9uf43XPlwTHHfRcd1lzLBeterVdYFxjpPesHDXeeeovnLcdzrVuJbqLSKTXlkmVz20QKqqt8jBe7SVh387QNq2/No5rjpek6JxEAuUGqpf16SxoetrvbrVfHDf0E2e1VzoqiRWncZGYtQMhAACCCCAAAIIIIAAAgggUIwCS1dVyvA/lAZ7bbhPtw7N5MwhXeUb/bc+TVG6aKNMenWZzF++Kfj3I/ZrL/eO7ldjUT7dLbVvR+nijfKPGeuDJxTKNlQFh7imxrlHdQsaI3XtRbFo5SY5+fdbn+xwH7cHx6nf77Ltej6dtUEmT18eNEncZ8+dW8njlw6Qnp3Dn+yoa07jHOfT2Rtk2I0zZcmqrY2bA3dtI6cf1kXatmoiK8sqZcr0FfLPmVt9u3dsFmya/o2Q/UziqlOQHLNAqctufYGSfJCPMAFyQS50BQpancZGQfkZHAEEEEAAAQQQQAABBBBAoBgElq/ZLBdOnCOv/ucJiLq+s2tq3DFqZ+navu5XPqXvX5FexzVMbj5rJ/nxAR2kcfg2HtsOX7hyk5w7Ybb89Yt1Wfm/v2c7ufMXfaVXjk2NVNE4x3n/3+uCjdEXrNjaAAr7OIN7L+gnh+zZts5j4qqTeG5ZoNQlp7Gh62u9utV8cN/QTZ7VXOiqJFadxkZi1AyEAAIIIIAAAggggAACCCBQzALudUmfzFofvAbqvc/Ximt2uI9rYhy0e1u54Cc7yl79W9fblEg1NtxTGjt3byHf+6+28tNvd5Rv7dqmzqc0wtzd9bzzWZlMmb5c3GJ/+vW4JyJGDOkqB+/Zrt7rqW9O4xxnXXmVPPHOVzL1nZXy+bxyca/wck+m7NmvlZx8SGc56eBO0ibt9VN1XVtcder77rH+nAXKWDlrFbO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jQ2CsrP4AgggAACCCCAAAIIIIAAAggggICHAAuUHkgRDqGxEQGvCE61mg/uG7rhtJoLXZXEqtPYSIyagRBAAAEEEEAAAQQQQAABBBBAAIE8BVigzBPO8zTrC5Tkw3Oi8zzMaj7IRZ4T7nma1Vx4fr3t/TAaG9v7DHF9CCCAAAIIIIAAAggggAACCCCAAAuUuhmwvkBJPshHmAC5IBe6AgWtTmOjoPwMjgACCCCAAAIIIIAAAggggAACCHgIsEDpgRThEBobEfCK4FSr+eC+oRtOq7nQVUmsOo2NxKgZCAEEEEAAAQQQQAABBBBAAAEEEMhTgAXKPOE8T7O+QEk+PCc6z8Os5oNc5DnhnqdZzYXn19veD6Oxsb3PENeHAAIIIIAAAggggAACCCCAAAIIsECpmwHrC5Tkg3yECZALcqErUNDqNDYKys/gCCCAAAIIIIAAAggggAACCCCAgIcAC5QeSBEOobERAa8ITrWaD+4buuG0mgtdlcSq09hIjJqBEEAAAQQQQAABBBBAAAEEEEAAgTwFWKDME87zNOsLlOTDc6LzPMxqPshFnhPueZrVXHh+ve39MBob2/sMcX0IIIAAAggggAACCCCAAAIIIIAAC5S6GbC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g2+sfHFF1/IySefLAceeKDcdttt0rJly1rg1dXV8vbbb8s999wjb775plRWVspBBx0kZ599thx99NHSokWL0EmaM2eO3HnnnfLSSy/Jl19+Kfvss4+ceOKJctZZZ0nXrl1znth86lVUVMiLL74o999/v7z33nvSrFkzOeyww+S8886TQw45RBo3bhzb9835C3ECAggggAACCCCAAAIIIIAAAgjEI8ACZTyOdVWhsaHra7261Xxw39BNntVc6KokVr1BNzZWrVol5557rjz11FPB/xvW2KiqqpJHHnlELrjgAlm7dm3QAHHNgY8//jj49yuuuCL4X+vWrWtMivv5qFGj5O9//7vssssu0qdPHykpKZG5c+fKD3/4Q7nrrrtk0KBB3hOZTz3X1Ljpppvk6quvlrZt28ree+8dNGXef//94N/Hjx8fXGPTpk23XUe+39f7i3AgAggggAACCCCAAAIIIIAAAgjEL8ACZfym6RWtL1CSD/IRJkAuyIWuQEGrN9jGxubNm+WWW26Ryy67LACuq7HhnnI49dRTpXv37nL33XfLfvvtFxw/a9YsGT16tLzzzjsyadIkGTZs2LaJWr58eVDvjTfeCJolZ5xxRtA8WL9+vdx8881y3XXXyfnnnx80HcKeEMmc8XzrTZ06VUaOHCkHH3xwcO19+/aVLVu2yAcffBA0apYsWSKPPvpo8PRJ6pPP9y1oQhkcAQQQQAABBBBAAAEEEEAAAQREWKDUTQGNDV1f69Wt5oP7hm7yrOZCVyWx6g22seFeLeUaDq5R8dlnn8mhhx5a64kN98TDJZdcIhMmTJA//elPMnTo0Brwn376adDQ2HXXXeWBBx6Qjh07Bj9/5pln5Pjjjw8aH655kf6qqrKysqCpMH36dHn22WflgAMOqHcy86nnnkZxr7xyT2eEjfP666/LCSecICNGjNh2jfl+33q/AAcggAACCCCAAAIIIIAAAggggICuAAuUur7WFyjJB/kIEyAX5EJXoKDVG2RjY+HChTJ8+HDp0KGDXHTRRUGjIWyPDffaqFNOOUWaN28ePNnQs2fPGpOxYcMGufDCC4M9NF544YWgSbJp06bgKRD3pIZrHgwZMqTWBD700ENBU+XWW28Nxs/2ybfehx9+KMccc4wcfvjhwdMa7tVT6R/3FIj7bu47PPbYY8HTHPl834Kmk8ERQAABBBBAAAEEEEAAAQQQQGCrAAuUukmgsaHra7261Xxw39BNntVc6KokVr3BNTbcUwlXXnmlvPzyy+Je1eSepjjppJNCGxvuaQe3H4b7+R133CGtWrWqBf+73/0u2MPC7cPhXlnlnpRwTZN58+bJk08+GTzNkflxr3v67ne/W+frr9KPz7feE088ETxNcs011wT/a9SoUY3LKC8vD5oq9957r7z77rvB66jy+b6JJZGBEEAAAQQQQAABBBBAAAEEEECgbgEWKHXTYX2BknyQjzABckEudAUKWr1BNTbc/hKPP/54sGH2f//3fweNiBkzZtTZ2Hj++efl2GOPDRoAN954Y/DkRubHPclx2mmnydixY+Wqq67a9tSDOy71JETmOV9++WUwptu3w53fuXPnOic59RRFrvXcEyMXX3xx1qdCMpsy+XzfgqaTwRFAAAEEEEAAAQQQQAABBBBAYKsAC5S6SaCxoetrvbrVfHDf0E2e1VzoqiRWvUE1Nr744otgTwn3yii390Xr1q0l1WQIexVVZtMiTD3zGJ+mhc8xqbF8jg07JrNpEXbtmcfk830TSyIDIYAAAggggAACCCCAAAIIIIBA3QIsUOqmw/oCJfkgH2EC5IJc6AoUtHqDaWykNu12TYApU6bIbrvtFsDS2Pj6NVrajQ237wcfBBBAAAEEEEAAAQQQQAABBBCIX2C/dfvHX5SK2wQ+bPOBaQ3yoTt9VvNBLshFXQLuwQDrnwbR2KiqqgpeyeSeUHj44YeD10ulPjQ2aGxY/z9Srh8BBBBAAAEEEEAAAQQQQAABFih1M2B14TqlQj7IR5gAuSAXNDZ0MxC5+ttvvy1nnHFGsKfGddddJ02bNvVqbEyfPj3YPPzyyy8PmiJNmjSpdS2ppxzGjx8fHLdo0aJgHPdxP+vZs2etc1LNlN69eweNlo4dO9b5HfOt5zYFd3uJTJw4MdikPOyTehWV20Td7fmRz/eNPDkUQAABBBBAAAEEEEAAAQQQQACB6AK8Uia6YbYKvIpK19d6dav54L6hmzyrudBVSax6g3hiI7WA76O21157yRNPPCG77LKLvP/++0Fjwy3633HHHdKqVataJTL3qVi1apUMHz5c5s2bJ08++aTsuuuutc5577335Lvf/W7QcHCbfLds2bLOS8u3nvsOw4YNk2uuuSb4X6NGjWqMUV5eHmyK7hog7777rhx00EF5fV8fU45BAAEEEEAAAQQQQAABBBBAAAFlARYodYGtL1CSD/IRJkAuyIWuQEGrN4jGxp133ikvvvhiKKRb4P/444+lU6dOMmjQoOD/veGGG6R///4yd+5cOeWUU6R58+ahT1+sXbtWfvnLX8obb7whL7zwQrAp+aZNm+Syyy4LGhavv/66DBkypNa4qacp3OuxXHMh2yffem4/i2OOOUYOP/xwufvuu6Vt27Y1hkk9CeLqP/bYY9K3b9+8vm9B08ngCCCAAAIIIIAAAggggECxCqz7SGT+70VWvixStbZYFeL53k3ainQ+SqTPpSJt9omnZiGqsECpq05jQ9fXenWr+eC+oZs8q7nQVUmseoNobGTTyrbHRkVFhVxyySUyYcIE+dOf/iRDhw6tUerTTz8NnopwT2U88MAD214p9cwzz8jxxx8vo0ePlptuuklatGix7bzUJubutU/PPvusHHDAAfVOZj713JMeZ511VvAURtg4rulywgknyIgRI7ZdY77ft94vwAEIIIAAAggggAACCCCAAALxCbimxkcHiVSXx1eTSiKNW4rs857d5gYLlLoptr5AST7IR5gAuSAXugIFrV7UjQ0n714b5fbM6N69u7gnP/bff//gtU6zZs0KGhcvvfSSPPLII9v21XDnLF++PHjNlHuSwz25cdpppwXNjfXr18vNN98c7PPh8xqq1MznW8/tnTFy5Eg5+OCDg+aMewply5Yt8sEHH8gFF1wQvC7LHeN+nvrk830LmlAGRwABBBBAAAEEEEAAAQSKTeCLYSLLnii2b53M9+12kshuU5MZK+5RWKCMW7RmPRobur7Wq1vNB/cN3eRZzYWuSmLVi76xsXnz5mAD7iuuuELcq6cOPPBAadasWfD6Kvfv7r+7/7Vu3brGpPztb3+T8847Tz755JNgv44+ffpISUlJ8Lont2/HXXfdFbz6yveTTz3XSHGbmrv/uVdR7b333lJZWRk8xeH+3f13t8F4+mbq+X5f3+/BcQgggAACCCCAAAIIIIAAAhEF3m3H66ciEtZ5unst1XfLtKrr1mWBUtfX+gIl+SAfYQLkglzoChS0etE3Npx+dXW1vP3223LPPffIm2++GTQH3GbbZ599thx99NE1XjWVPltz5swJnvJwT3W4V17ts88+cuKJJwaviOratWvOE5tPPfd6Kbe/yP333x88feKaMocddljQdDnkkEOkcePGta4j3++b8xfiBAQQQAABBBBAAAEEEEAAgdwFWIjK3SyXM6wuYJOLXGY592Ot5iL1TclH7nOeyxlW80Eucpnl3I+1movcv+l2eUaDb2xsl+pcFAIIIIAAAggggAACCCCAAAJ1CbAQpZsNqwtR5IJcZBMgH+QjTIBckAtdgYJWp7FRUH4GRwABBBBAAAEEEEAAAQQQQCBDgIUo3UjQ2ND1tVrdai5S3tw3dJNnNR/kglzoChS0Oo2NgvIzOAIIIIAAAggggAACCCCAAAI0NhLNAAuUiXKbGcxqLmhsJBMxq/mgsaG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hAps2SIyY+FGufuFpfLmJ2tk8VeVwXFd2zeVA3dtIyOGdJWD92wnjRtlB6ys2iJvflwmE19aKh/P2iBlG6qkSeNG0rdbczlivw5y5o+6Sv/uLeqdBVfnf/61Vh58Y7m8/+91snzN5uCcHp2ayWF7tZezjugq39i5lTSq53rqG8h970/nbJAHXl0ur/1zda1xfnnMjjK41w45jVO9ReSzORvkub+tkjc+WiOlSyqkVfPGMu3qwbJH35b1XVLoz53p6beUSnlFtXRu2zRSrbwuoL6TWIiqTyjaz1mgjObXUM+2movUfHDf0E2m1XyQC3KhK1DQ6jQ2CsrP4AgggAACCCCAAAIIINDQBNxi+Q1PLpJ7XlomVW5Vvo7PEfu1lztG7Rw0O8I+s5dWyC/umiN//3JdnTWaNWkkV5/SS0Ye1U3cP+dbxzVLfj6ki4w9rbe0bNE4rympqKyW3z22SO59pe7v7ca5+Lju8psTetR5vemD/++X6+TSyfPlk9kbalxTlGbE0lWVMuzGmdtqRqmVF5TPSSxE+SjlfwwLlPnbNeQzreYiNSfcN3TTaTUf5IJc6AoUtDqNjYLyMzgCCCCAAAIIIIAAAgg0JAH3ZMQ1Dy+QiS8vC75Wp7ZNZdjBneXbu7cJnrT4dNYGmTx9uSxbvfUJjqO+2UEmje4nrTKaCYtWbpKTf18aPKngPrvv1FJO/UEX6de9hfzfGjYAACAASURBVGyqrJbXPlwjT7/7lbjxXN0bR/SRs37UtRZlZp0+XZvLqd/vIt/o36pWHXfyqKO6yXXDe3s1HdIH21y1Ra59dKH894tLg//smiPuex+6dzupqtpS43rdzy86rruMGdarzic33JMfj/55hVw6ZX7wVIX7uMbNNwe3lu/t0Vb27t86ePKlfesmOcXH1R03daHcNm3JtvNobORE2DAOZoGyYcxj3N/Cai5SDixgx52ImvWs5oNckAtdgYJWp7FRUH4GRwABBBBAAAEEEEAAgYYk8Po/18jPb5klGyurZc+dW8nDvx0gO3VtXuMrrllfJaPumh0s9rumxJSL+8vRB3TYdoxrEox5aIFMemVrc2Tkkd3kutN6SYtmNZ+k+Kh0vZx6U6ksWVUpA3vsIM9cNUh6d/l6LNf0uOjeufLYX1ZmrfOXT8vknDtmy8q1m4OGxLQxg+SAXdrkNC0flW6QoeNmiPtu3Ts2k6mXDZRv9GtVo8Zfv1gnZ98+K7je+poJzubM22cFTQ3X0Djv6B3lN0O7S5uWuTUyMr/Ee5+vlRNvmLmtWeJ+Xt+15AQR18EsRMUlGV6HBUpdX6vVreYi5c19Qzd5VvNBLsiFrkBBq9PYKCg/gyOAAAIIIIAAAggggEBDEaio3BI0LNxeEDs0ayxPXDFQvvdfbUO/3v/831o5afzMoAHinrS46cydtj29ULq4Qn46doYsXLlJ9urXSp66cpB0aVf7dVXu6YNrH10gdz6/NGiQuGbCYXu32zbev+aWy3FjZwQNi4N2bxs0WTqEPOHg6tz27BIZ9/jC4NwrTuopvzm+R07Tcs9LS+XKBxcE50wY1VdOO7RLrfMzx7lhRB8598hutY5z3/vE8TPli/nlQaPlvtH95Mj9O+S0L0fYxa9eXyXDby4V19xwe3M0dk/QzN5AYyOnmW4gB7NA2UAmMuavYTUXNDZiDkId5azmg8aGbj6s5kJXJbHqNDYSo2YgBBBAAAEEEEAAAQQQaMgCK8o2y7HXzQgW5Hfr01Keu2ZwaEPCGbh9Ho65dobMXLxRhuzTPnhqI/U6qrc/WysnXF8S7M/hntZwr5mq6+OeEHH7RbhPZqPg+fdXyc9vnRX87Pozest5P96xzjoflqyX48aVyLryqmBj81vO2Smnqfr1ffNkyvTlwau3pl01KHhaJezjnto4YVxJ0NCpa5w7nlsi1z26MGjWuOs+54hukZsa6U0V1yyZclF/eeC15TL9ozU0NnKa6QZysNWFKBYodQNoNRcpFfJBPsIEyAW50BUoaHUaGwXlZ3AEEEAAAQQQQAABBBBoKAJun/BV6zZLdfUWadqkkXRo3bTOBfnlayrl6GtnSMnC2o0N9+RH2YbNAUvrHZrU2n8j3eutT8qCJoj7ZDY23Cbel0+ZH/zs6SsHyaF7ff00R6Z5+tMdpx/WRW4b2TenZkKqsVHfa53SxwlrbLjm0M+uLwk29t53YGt54vKBQeMh6ueDkvXys/Elwauy3P4eF/20u5x1+2waG1FhrZ5vdQGbBUrdxFnNBY0N3VykqlvNB/cN3XxYzYWuSmLVaWwkRs1ACCCAAAIIIIAAAggggMBWgfQnJIYf2iV4QsI1Q3L9/OFPi2X8E4tC9+rIpVb6kxT5vIoqdR1uTPdKrB/u2z50+PSnSMJeRZV+Hdec2ksuPLZ7Ll8j9Ni15VVy5m2z5M2Py4JXe7nra9uqiYy4dRaNjci6RgtYXYhigVI3cFZzQWNDNxc0NpLxtTqK9fuGVff/XDeNDeMTyOUjgAACCCCAAAIIIICALYGKymq5aNI8mfr2ymAPiScvHxjsgZHrx+3FceL4Epm9tCLS0w3pe3W4vUGeHjNIvrNb/puHu30+Jl/UX9pmbPSd3mCo68mO1F4dqetwG5G7//byP1bL4q8qgwbOwJ4tgtdYnfL9zvVuJu6+m3ty5Yo/zg+sH/r1gGAfkg0V1TQ2cg1cQzre6kIUjQ3dFFrNBY0N3VzQ2EjG1+oo1u8bVt1pbBifOS4fAQQQQAABBBBAAAEETAm4V0x9NmdDsH+E28DaLdL/9vgecvHQ7jk9reFed/XGR2Vy1cMLZNnqyuBVTZMv7l/nRuX1IX0+rzx4ndUSt+/HtzrIpNH9pEWzxvWdVuPnroFw36vLgg3E3d4grlFz01l9ZJfeLYPjvlxQLpc8MH/b9w7bO8PVuGjSXHnozRXSp2tzOe47nYKa5RXVodcysOcO8uCv+wf7mdT1cZuDuz1I3HcbdVQ3uW54b2nWpBGNjZxmtwEebHUhisaGbhit5oLGhm4uaGwk42t1FOv3DavuNDaMzxyXjwACCCCAAAIIIIAAAtu9QPo+F+kX265VExk7vLecdmgXaVzPG6jSny7I/MK779RS7jl/5zo3664PyD1Fce6E2fLqh2ukfesm8tQVg2T/Qa3rOy3055VVW2TSy8tk7GMLxf1z2Cfb967re7rveOoPuki/7i3k01kbZPL05UFDx33cJuWPXzpAenZuXms4V2/khNnB0x6u+fHkFQOl13+O44mNvKa44ZxkdSGKxoZuBq3mIqVCPshHmAC5IBe6AgWtzquoCsrP4AgggAACCCCAAAIIINCQBepqbLjFereXxRH7d8i7seGePDhy/w5y1Sk9ZUCPHXJmdM2Hax5eIBNfXhacO+bkXsGm2o1y3+ojON89ceE26f7N/fOCJ1PCPt/apY3c9Yu+ode7fmO1nH5Lqfz5k7LgVPfqqNtH9pXjv9uphpHbAHzUXbPltQ/XBMe5zcDHDOtV67ofeG25XDZlfvCExv2/6idHfbPDtkuisZFzXBrWCVYXsFmg1M2h1VykVMgH+QgTIBfkQlegoNVpbBSUn8ERQAABBBBAAAEEEECgIQu4fTBKFm0MvuKmymp5519r5dm/rZKv1m4O/lv665HqcthctUX+OXO9fLWuKjhkZVmlPP/+avnLp2XBkxGuATD5V/3lR/uFb9gdVjfz1VFH7Nde7h3dr9a+GL5z4+pNfn15sJeFu6ZObZvKsIM7y7d337pXx3v/t1Ye+8tKKdtQFVzvnaP6Bq+aSm+iLF9TKUdfO0NKFm4MXtMV9rqq1PXMXLRRho4rkQUrNskuvXeQ564eLN06NNt2uek/d3tx3HZu36DBkfrQ2PCd2QZ6nNUFbBYodQNpNRcpFfJBPsIEyAW50BUoaHUaGwXlZ3AEEEAAAQQQQAABBBAoNoH0Jw7cAv6NI/rIWT/qmjPDR6Xr5dSbSoP9I9wm209fOUjckyD1fVwTYtpfv5ILJs4N9q/I9jqn+mqlfv7mx2XB0xaunmuwTDy/X/Bqq/TPwpWbgtde/fWLdaGbpqc3Ngb22EFeuHaw7Njx62ZFei3X7Bk9cW6wAXvmhuduc/Zf3D1Hpv11lfTbsYVMu3qw7NS15quqaGz4zmwDPc7qAjYLlLqBtJoLGhu6uUhVt5oP7hu6+bCaC12VxKrT2EiMmoEQQAABBBBAAAEEEEAAga0C85ZvkuPGzpDZSytk3wGt5akrB0rHNk1z5nnub6vk7DtmBxt2X3hsd7nm1F711nCvcDrz9lnbmhoP/3ZArYX/eoukHeD26Rh+c2nwNIprsLinJwb1Cn811r/mlgffe+XazbU2Kl9RtlmOvW6GfDG/PDj/xWsHS9f24Y0NN3z6a77+eHF/+cmBHYOrck+GXDhxbvDPd4zqK+6JjcwPjY1cZrgBHmt1IYoFSt0wWs1FSoV8kI8wAXJBLnQFClqdxkZB+RkcAQQQQAABBBBAAAEEilEg/YmDzm2bBk8V7NG3/qctMq3mL98kx46dIXOWVsiQfdrLlIv7S6sWjesk/XT2Bhl248xtT3lMvWygfKNfq0hT8O/55XLs2BJxT1wMO6SzTBjVV5qmvfYpvXhF5ZZgfwzXkHEbeT979WAZ0KNFcEh6syHXxsYNI/rIuUd2C15NNfR3JTJz8dbXf+XzcU++HLpXu3xOje8cFqLiswyrZHUBm1yQi2wC5IN8hAmQC3KhK1DQ6jQ2CsrP4AgggAACCCCAAAIIINBQBNwrptzm2W6PiR6dmsle9TQMfn3fPJkyfblkNjbS9+XYd0CrGntHZFqlv76pvsaGRlPDXc9HpRtk6LgZ4r7/iCFd5ZZzdso6pXV97/Rmj9ujY9pVg4LXZNX1SX9iI9WMSH8iJN9c0djIV87QeTQ2DE1WgpdqNRcpIhawdcNiNR/kglzoChS0Oo2NgvIzOAIIIIAAAggggAACCDQUgfRF9WO/3THYZ6JFs683rE7/nulPLmQ2NtIX7O/+5c5y8iG1X6WUquWaID8dO0Pc/hXZGhuLVm6Sk39fKp/N2SDtWjWRSaP7yQ/39d9sPNscpX/v+p7YqO9JlUfeWhHsneE+7smP0w7tEjq02yfkksnz5IHXlkublk1k2phBst+g1kFzJdVcynbNFZuq5bZnl4hr9rjzrxzWU/p22/rkSH3NpETyykKULjMLlLq+VqtbzQWNjWQSZzUf/D7RzYfVXOiqJFadxkZi1AyEAAIIIIAAAggggAACDVlg1brN8rPrZ8o/S9fXu9dEtj023ObaJ4wrkY2V1bX2ocj089ljY+mqSjnr9lnbNu2e/Kv+wQbfcX2Wra4MXof15YKN4jb9fuaqQdK7S83NulNjpX/v3fq0lOeuGSxd2n29t0jJwo1BLbch+r4DW8sTlw8MnmjJ/KTXcU/GPHXloBp16vtu7LFRn1AD/7nVhSgWKHWDaTUXNDZ0c5GqbjUf3Dd082E1F7oqiVWnsZEYNQMhgAACCCCAAAIIIIBAQxZwTxG4pwDGPb4w+JqueeCe2mjfukmNr11eUS1XPDhfHnxjRfDf3YbfbuPv1Gf1+q2bcb/3+Vpp0riR/O703jLyyG7SOOPhD/e0xul/KA0223ZjPDNmsOwzoOarm9zG3udOmC2vfrhGWrZoLL8f0UdO/UEXaRT+IEle0+O+97WPLpA7n18anH/G4V1k/Bl9gvHSP+5pCre/htu83H0uOq67jBnWq8a1uFrjpi6U26YtqbNWZp3U/hq5XDyNjVy0GuCxVheiWKDUDaPVXKRUyAf5CBMgF+RCV6Cg1WlsFJSfwRFAAAEEEEAAAQQQQKAhCbinI4b/oTR4HZL7dOvQTM4c0lW+0X9rw6F00UaZ9OoycZt+u88R+7WXe0f3k7YtazY/3vqkTM68bZaUbagKjnNPL4wY0kU6t2smVdVb5K2Py2TqOyvFNUlc8+P6M3rLOUd0q9EkqKislmseWSiTXlkW1PjxNzvIKT/oLI08uhqd2jQJxqxrE/DMOUt/1ZX7WZ+uzeXU73fZ9r0/nbVBJk9fLu7pDvdxe2c8fukA6dm59pMd6c0Yd6zbSPznh3eVft1bePvVlykaG/UJNfCfW13AZoFSN5hWc5FSIR/kI0yAXJALXYGCVqexUVB+BkcAAQQQQAABBBBAAIGGJrB8zWa5cOKc4CmJbB/X1Lhj1M7StX3tVy25897/9zoZOWG2LFixtQkS9mnWpJFcfUovGXlUN3H/nP6JspF2fRuRh12L2+fDPR3iXqWV7fP9PdvJnb/oK71Cmhqp81yD6Ly75shfPiurs5Src8/5O8uOHZvlHCEaGzmTNawTrC5gs0Cpm0OruUipkA/yESZALsiFrkBBq9PYKCg/gyOAAAIIIIAAAggggEBDFKjeIvLJrPXB65ncK6Vcs8N9XBPjoN3bygU/2VH26t+61uulMi3cExmvfLBa7nl5mXw+r3zbExp9uzWXoQd1khFDukqPTuEL+0k3Nty1u+/9zmdlMmX68qAxk/69D9y1TXC9B+/Zrt7v7WpVVm2RNz8uk3teXCofzFwffHe38bnbJPyCY3b0rhOWLxobDfH/6nL4TlYXsFmgzGGS8zjUai5obOQx2XmcYjUf3DfymOwcTrGaixy+4vZ8KI2N7Xl2uDYEEEAAAQQQQAABBBBAAIHiE2AhSnfOrS5EkQtykU2AfJCPMAFyQS50BQpancZGQfkZHAEEEEAAAQQQQAABBBBAAIEMARaidCNBY0PX12p1q7lIeXPf0E2e1XyQC3KhK1DQ6jQ2CsrP4AgggAACCCCAAAIIIIAAAgjQ2Eg0AyxQJsptZjCruaCxkUzErOaDxoZ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IIBA/AIsRMVvml6RBUpdX6vVreaCxkYyibOaD36f6ObDai50VRKrTmMjMWoGQgABBBBAAAEEEEAAAQQQQMBDgIUoD6QIh1hdiCIXESbd41SruaCx4TG5MRxiNR/cN2KY/CwlrOZCVyWx6jQ2EqNmIAQQQAABBBBAAAEEEEAAAQQ8BFiI8kCKcIjVhShyEWHSPU61mgsaGx6TG8MhVvPBfSOGyaexoYuYf3UaG/nbcSYCCCCAAAIIIIAAAggggAAC8QuwEBW/aXpFFih1fa1Wt5oLGhvJJM5qPvh9opsPq7nQVUmsOo2NxKgZCAEEEEAAAQQQQAABBBBAAAEPARaiPJAiHGJ1IYpcRJh0j1Ot5oLGhsfkxnCI1Xxw34hh8rOUsJoLXZXEqtPYSIyagRBAAAEEEEAAAQQQQAABBBDwEGAhygMpwiFWF6LIRYRJ9zjVai5obHhMbgyHWM0H940YJp/Ghi5i/tVpbORvx5kIIIAAAggggAACCCCAAAIIxC/AQlT8pukVWaDU9bVa3WouaGwkkzir+eD3iW4+rOZCVyWx6jQ2EqNmIAQQQAABBBBAAAEEEEAAAQQ8BFiI8kCKcIjVhShyEWHSPU61mgsaGx6TG8MhVvPBfSOGyc9SwmoudFUSq05jIzFqBkIAAQQQQAABBBBAAAEEEEDAQ4CFKA+kCIdYXYgiFxEm3eNUq7mgseExuTEcYjUf3DdimHwaG7qI+VensZG/HWcigAACCCCAAAIIIIAAAgggEL8AC1Hxm6ZXZIFS19dqdau5oLGRTOKs5oPfJ7r5sJoLXZXEqtPYSIyagRBAAAEEEEAAAQQQQAABBBDwEGAhygMpwiFWF6LIRYRJ9zjVai5obHhMbgyHWM0H940YJj9LCau50FVJrDqNjcSoGQgBBBBAAAEEEEAAAQQQQAABDwEWojyQIhxidSGKXESYdI9TreaCxobH5MZwiNV8cN+IYfJpbOgi5l+dxkb+dpyJAAIIIIAAAggggAACCCCAQPwCLETFb5pekQVKXV+r1a3mgsZGMomzmg9+n+jmw2oudFUSq05jIzFqBkIAAQQQQAABBBBAAAEEEEDAQ4CFKA+kCIdYXYgiFxEm3eNUq7mgseExuTEcYjUf3DdimPwsJazmQlclseo0NhKjZiAEEEAAAQQQQAABBBBAAAEEPARYiPJAinCI1YUochFh0j1OtZoLGhsekxvDIVbzwX0jhsmnsaGLmH91Ghv523EmAggggAACCCCAAAIIIIAAAvELsBAVv2l6RRYodX2tVreaCxobySTOaj74faK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IERg3Uci838vsvJlkaq1EEURaNJWpPNRIn0uFWmzT5RKhT2XhShdf6sLUeSCXGQTIB/kI0yAXJALXYGCVqexUVB+BkcAAQQQQAABBBBAAIGiFnBNjY8OEqkuL2qG2L9845Yi+7xnt7nBQlTskahRkMaGrq/V6lZzkfLmvqGbPKv5IBfkQlegoNVpbBSUn8ERQAABBBBAAAEEEECgqAW+GCay7ImiJlD78t1OEtltqlp51cIsRKnyCguUur5Wq1vNBY2NZBJnNR/8PtHNh9Vc6KokVp3GRmLUDIQAAggggAACCCCAAAIIZAi8247XT2mFwr2W6rtlWtV167IQpetrdSGKXJCLbALkg3yECZALcqErUNDqNDYKys/gCCCAAAIIIIAAAgggUNQCLDjoTj8L2Lq+VquTC6szp3vdVnORUuH3CfmgsaGbgbDq1u8byYvFOiKNjVg5KYYAAggggAACCCCAAAII5CDAQlQOWHkcanXBgVzkMdk5nEIucsAqokOt5oLGRjIhtZoPfp/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/DSqlAAAIABJREFU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3rMEXL17csL4Q3wYBBBBAAAEEEEAAAWWBHjN6Ko9Q3OUXD15kEoBc6E4budD1tVrdai5S3tw3dJNnNR/kglzUJdCjRw9dnASq09hIALlYhqCxUSwzzfdEAAEEEEAAAQQQiEuABYe4JMPrsBCl62u1OrmwOnO61201FzQ2dHORqm41H/ydoZsPq7lwKjQ2dLNBdQQQQAABBBBAAAEEEECgYQvwigjd+eXVIbq+VquTC6szp3vdVnORUuH3CfkIEyAX5EJXoKDVeWKjoPwMjgACCCCAAAIIIIAAAkUtwIKD7vRbXagkF+SCBUrdDIRVt3q/oLGRTFas5oPfJ7r5sJoLXZXEqtPYSIyagRBAAAEEEEAAAQQQQACBDAEWHHQjYXXBgVyQCxobuhmgsZG8r/UR+X1ifQZ1rt9qLnQ0Eq9KYyNxcgZEAAEEEEAAAQQQQAABBP4jwAK2bhSsLjiQC3JBY0M3AzQ2kve1PiK/T6zPoM71W82FjkbiVWlsJE7OgAgggAACCCCAAAIIIIAAjY1EMmB1wYHGhm48yIWur9XqVnOR8ua+oZs8q/kgF+RCV6Cg1WlsFJSfwRFAAAEEEEAAAQQQQKCoBVhw0J1+FqJ0fa1WJxdWZ073uq3mgsaGbi5S1a3mg78zdPNhNRe6KolVp7GRGDUDIYAAAggggAACCCCAAAIZAiw46EbC6oIDuSAXYQLkglxkEyAf5IP7hm4Gwqpb/TsjeSmVEWlsqLBSFAEEEEAAAQQQQAABBBDwEGAhygMpwiFWFxzIRYRJ9ziVXHggFeEhVnORmiruG7qhtZoPckEudAUKWp3GRkH5GRwBBBBAAAEEEEAAAQSKWoAFB93pZyFK19dqdXJhdeZ0r9tqLmhs6OYiVd1qPvg7QzcfVnOhq5JYdRobiVEzEAIIIIAAAggggAACCCCQIcCCg24krC44kAtyESZALshFNgHyQT64b+hmIKy61b8zkpdSGZHGhgorRRFAAAEEEEAAAQQQQAABDwEWojyQIhxidcGBXESYdI9TyYUHUhEeYjUXqanivqEbWqv5IBfkQlegoNVpbBSUn8ERQAABBBBAAAEEEECgqAVYcNCdfhaidH2tVicXVmdO97qt5oLGhm4uUtWt5oO/M3TzYTUXuiqJVaexkRg1AyGAAAIIIIAAAggggAACGQIsOOhGwuqCA7kgF2EC5IJcZBMgH+SD+4ZuBsKqW/07I3kplRFpbKiwUhQBBBBAAAEEEEAAAQQQ8BBgIcoDKcIhVhccyEWESfc4lVx4IBXhIVZzkZoq7hu6obWaD3JBLnQFClqdxkZB+RkcAQQQQAABBBBAAAEEilqABQfd6WchStfXanVyYXXmdK/bai5obOjmIlXdaj74O0M3H1ZzoauSWHUaG4lRMxACCCCAAAIIIIAAAgggkCHAgoNuJKwuOJALchEmQC7IRTYB8kE+uG/oZiCsutW/M5KXUhmRxoYKK0URQAABBBBAAAEEEEAAAQ8BFqI8kCIcYnXBgVxEmHSPU8mFB1IRHmI1F6mp4r6hG1qr+SAX5EJXoKDVaWwUlJ/BEUAAAQQQQAABBBBAoKgFWHDQnX4WonR9rVYnF1ZnTve6reaCxoZuLlLVreaDvzN082E1F7oqiVWnsZEYNQMhgAACCCCAAAIIIIAAAhkCLDjoRsLqggO5IBdhAuSCXGQTIB/kg/uGbgbCqlv9OyN5KZURaWyosFIUAQQQQAABBBBAAAEEEPAQYCHKAynCIVYXHMhFhEn3OJVceCAV4SFWc5GaKu4buqG1mg9yQS50BQpancZGQfkZHAEEEEAAAQQQQMC6wJYtIrOWbJQpr6+QVz9cLXOXbZKq6i3SrlUT2bt/KznrR13lh/u2lxbNGmf9qpVVW+TNj8tk4ktL5eNZG6RsQ5U0adxI+nZrLkfs10HO/FFX6d+9Rb1c1VtE3vmsTO58Yal8WLI+qNOyRWPZfaeW8osf7yhHfbP+awkbZENFtYy4dZZM/2hNvdcQdsANI/rIuUd28z7XWZx+S6mUV1RL57ZNZdrVg2WPvi29zncGn83ZIM/9bZW88dEaKV1SIa2aN86phtdAcRzEgkMcinXXYCFK19dqdXJhdeZ0r9tqLmhs6OYiVd1qPvg7QzcfVnOhq5JYdRobiVEzEAIIIIAAAggggEBDE3CL7jc8uUjueWlZ0Myo67NXv1Zy/6/6y4Ae4Y2J2Usr5Bd3zZG/f7muzhrNmjSSq0/pJSOP6ibun8M+y9dslgsnzpFXP6y7+fCd3drIA7/qLzt2bJbTdCTZ2Fi6qlKG3ThTPpm9IbjGXBob//vlOrl08vxt56a+ZC41coKJejALDlEFs59vdcGBXJCLMAFyQS6yCZAP8sF9QzcDYdWt/p2RvJTKiDQ2VFgpigACCCCAAAIIINDQBdwTFtc8vEAmvrws+KruqYih3+koQ/ZpL82bNZZPZ22QydOXy7LVlcHP99y5lTx+6QDp2bl5DZpFKzfJyb8vDZ4wcB/3ZMWpP+gi/bq3kE2V1fLah2vk6Xe/Ejeee4LjxhF9gqdAMj9ry6vk3AmztzU1unVoJmcO6Srf6N9KShdtlEmvLpP5yzcFpx24axt5+LcDgoaB72dz1Rb558z18tW6Kt9TZOrbK+X591dJ+9ZN5Jkxg2WfAa3qPdc9ATNu6kK5bdqSbcf6NCXceY/+eYVcOmV+8JSH+7gG0DcHt5bv7dFW9u7fOvje7lq2qw8LUbrTYXXBgVyQizABckEusgmQD/LBfUM3A2HVrf6dkbyUyog0NlRYKYoAAggggAACCCDQ0AXca47OvmN28KSGa1q4RsFOXWs2LdyTB2fdPkv++sXWJzF+c3wPueKknttoXLNgzEMLZNIrW5sjI4/sJted1qvWa6s+Kl0vp95UKktWVcrAHjvIM1cNkt5dao517yvL5PIp84M6P9qvvUw8v1+NRXzX+Lhs8nx5/O2VwTFjTu4lF/20uzQKf/gj8vQt/qpSTrqhRP41t1yO+05H+e9f7lzv67jcoO99vlZOvGHmtuaE+28+jQ3XADrz9lnBea6hcd7RO8pvhnaXNi23s0ZGpiwLUZGzlrWA1QUHckEuWKDUzUBDXKDkvqGbGX6f6PparW41F1a9M66bxkYDmUi+BgIIIIAAAggggEByAumvZXJPADx1xSDZf1Dr0Av4oGS9/Gx8iaxZXyXuNVCPXTow2H/DfUoXV8hPx86QhSs3iXtd1VNXDpIu7Wo/ReGeRrj20QVy5/NLg6c2pl42UA7bu9228Vat2yw/u36m/LN0fdDweGbMIBnYc4da1+PGOXH8TPlifnmdDZK4FB95a4WMnjhXdmjWWJ64YqB877/a1lt69foqGX5zadDccPtpNG7cSD6dvaHexkb693JPztw3up8cuX8HtaZNvV8klwNYiMpFK/djrS44kIvc5zqXM8hFLlrFc6zVXKRmiPuGblat5oNckAtdgYJWp7FRUH4GRwABBBBAAAEEELAo4F7pdOzYGTJnaYX8YK928tCvB0jrHcI3B3ebd5/y+5nBUxuDeu0gL147WLq237q/xdufrZUTri8JnvpwT2u410zV9Xn9n2uCfSfcJ3MjbrdJ+HHjSmRdeVXwmqqbztypzkX9O55bItc9ujCo88eL+8tPDuwY+xSkNygO3qNt8DRL23qenHDNm9ueXSLjHl8YvNZrykX95YHXlgebldf3xEbqO7mmz/Vn9JZzjuhmo6kRhEDpkZnYZ9VoQRaijE6c8mWTC2Vgo+Wt5oLGRjKBs5oP/s7QzYfVXOiqJFadxkZi1AyEAAIIIIAAAggg0FAEgtcrjZ0hK9dulhFDusot5+xU51dLf7rDvUbqhWsHb9u4u6Jyi5Rt2Byc23qHJtKqRXhzxP38rU/KgiZIWGMj288yLyy9CVJfMyXf+Xrxf1fLiFtnBQ2bCaP6ymmHdqm3VPqTLRcd1z14TdZZt8+ut7Gxosw9rVISbBa+78DW8sTlA3PaO6TeC9M+gAUHXWGrCw7kglyECZALcpFNgHyQD+4buhkIq27174zkpVRGpLGhwkpRBBBAAAEEEEAAAQS2CqS/JirzVVS5GP3hT4tl/BOLgldRTbm4vxx9QIdtp6fvr/H0lYPk0L2+fk1V5hjpT5scsV97eeBX/YMnJOL6VFRWy8gJs+WFv6/O+nqt9PHc/h9n3jZL3vy4LDjHvWqrbasmQXOkvic23JMwJ4wrkY2V1XLNqb3kwmO7x/VVkqnDQpSus9UFB3JBLlig1M1AQ1yg5L6hmxl+n+j6Wq1uNRdWvTOum8ZGA5lIvgYCCCCAAAIIIIDA9inwP/+3Vk4aPzNYeHeL7m7xPdeP24vjxPElMntpRehTCdleU5U51vI1lXL0tTOkZOFGGbJP+6BJku1JkVyvNf37+jQa3CuoXGPmij/ODxos7rVebv+Q9Cddsr2K6p6XlsqVDy4I9vJ4eswg6d6xmbj/9vI/VovbwNw1ggb2bBE8WXPK9ztvf5uJsxCVa8RyO97qggO5yG2ecz2aXOQqVhzHW81Fana4b+jm1Go+yAW50BUoaHUaGwXlZ3AEEEAAAQQQQACBhizgFufd0wtukd0tuD939eBgnw3fj3va442PyuSqhxfIstWVwSuWJl/cv9ZG3OlPLdS3x8bSVZVyzLUzZObi+Bsbm6u2yK/vmycPv7XC+/u6zcHd3iFLVlXKqKO6yXXDe0uzJo28GhuuKXLRpLny0JsrpE/X5nLcdzrJfa8uk/KK6lBit6H6g7/uL7v1aek7BfrHseCga8xClK6v1erkwurM6V631VzQ2NDNRaq61Xzwd4ZuPqzmQlclseo0NhKjZiAEEEAAAQQQQACBYhJwi+5ukd09TeD2mhhzcq9g34hGWfaKTn9KIdNq951ayj3n7yx77tyqFqNrerjNzL9csFF6d2kuz4wZJG4RP/OTeU1xP7HxUekGGTpuhqxZXxVshj7u9N7StEndXzi98eOaDU9eMVB6dW4eXLbPExt1eTmrU3/QRfp1byGfztogk6cvDxpD7uP8Hr90gPT8zzgFzyQLDrpTYHXBgVyQizABckEusgmQD/LBfUM3A2HVrf6dkbyUyog0NlRYKYoAAggggAACCCBQ7AKvfbhGzrx9VvD0wEG7t5WHfztAOrRukpWlroV69wTDkft3kKtO6SkDeoQ3LMZNXSi3TVsS1P/Rfu1l4vn9pH3aeNVbRB5+c4Vc8eD8bU80xNnYcE2Tax9dIHc+vzQY95kxg2WfAbWbMOkAD7y2XC6bMj94QuP+X/WTo7759b4hPo2N9Rur5fRbSuXPn5QFZd2rrG4f2VeO/24naZzWT3GNllF3zRY3J+7jNicfM6xX1iZTYvllIUqX2uqCA7kgFyxQ6magIS5Qct/QzQy/T3R9rVa3mgur3hnXTWOjgUwkXwMBBBBAAAEEEEBg+xFIf72SewWV2wz7G/2yL/K7q3evcvrnzPXy1bqq4MusLKuU599fLX/5tEwqq7YEC/eTf9U/aFxkfhat3CQn/75UPpuzIfiRezXTyCO6yYCeO8jsJRXy6J9XyOfzyqV500ZSVS3BUyRxNjZmLtooQ8eVyIIVm+SYb3WQSaP7SYtmdW9Knn682/vitnP7Bg2O1MensZG+X4jbS+P6M3rLOUd0C21YpI+3S+8dgteCdevQrPChYSFKdw6sLjiQC3JBY0M3AzQ2kve1PiK/T6zPoM71W82FjkbiVWlsJE7OgAgggAACCCCAAAINWcBt9H36H0rli/nlWRsRuRh8VLpeTr2pNNiHwjVKnr5ykLjXLWV+3Jhn3DJL3CJ+2Me9nurKk3rKmIcWyMKVm4INtW85Z6dcLqXOY+94bolc9+jCYLNutyH50Qd8/fRF5kkVldXyi7vnyLS/rpJ+O7aQaVcPlp26bn0FVeqTa2NjYI8d5IVrB8uOHcObFa5pNHriXJn69sptG41/Z7c2sXz3SEVYwI7EV+/JVhccyEW9UxvpAHIRia/Bnmw1F6kJ4b6hG02r+SAX5EJXoKDVaWwUlJ/BEUAAAQQQQAABBBqSQPpTE+7pivtG9wteIZVtXw3f7//c31bJ2XfMDp60uPDY7nLNqb1CT11XXiWP/WWlTJm+XGYuqgiOGdizRdDEcE9GzF5aIcf9rkS+Wrs5eMLhvB/v6HsJdR63+KtKOemGEvnX3HI5eI+tr91q27Lu126567tw4tyg3h2j+gbXlfnxaWysKNssx143I2giuU3ZX7x2sHRtX/dTGPe+skwunzI/GOqPF/eXnxzYMfJ3j1yABYfIhFkLsBCl62u1OrmwOnO61201FykVfp+QjzABckEudAUKWp3GRkH5GRwBBBBAAAEEEECgoQisLa+ScyfMllc/XBM8tZDttUj5fOf5yzcFG4TPWVoR6RVSj7+9Un5595zgGt0rsg7bu10+l1PjnEfeWhE8DeE+E0b1ldMO7VJnTfeqqqG/K5GZi8OfKvG5GPfEyqF7tauxwXiujY0bRvSRc4/s5jOc7jEsOOj6Wl2oJBfkggVK3QyEVbd6v6CxkUxWrOaD3ye6+bCaC12VxKrT2EiMmoEQQAABBBBAAAEEGqpAvk0N99qqkv+8NmrfAa2y7vmQvp9EvntjuFdAjZwwW174+2rZeccWwT4Tbi+OKJ/V66tk+M2l8t7na8W9DuqZqwZJ7y5113RPdRw3doasXLs572FTjY3010t1attUpl01SPbcue69TNKf2EjVyPsi4jqRBYe4JMPrWF1wIBfkgsaGbgZobCTva31Efp9Yn0Gd67eaCx2NxKvS2EicnAERQAABBBBAAAEEGpKA29T7mocXyMSXlwVPQZx7VLfgNVHpG2HX9X3TF9rv/uXOcvIhtV/JlDrXNUF+OnZGsDdGvo2ND0rWy8/Gl8ga14w4tEuwv0bTtA2785mXF/93tYy4dVbwiqwxJ/eSi37aPeurt9zY7jqcW7ZPxaZque3ZJeI2Ym/TsolcOayn9O3WIjglvQnk+7TIli0il0yeJw+8tjyoN23MINlvUOt8vnK857CAHa9nZjWrCw7kglzQ2NDNAI2N5H2tj8jvE+szqHP9VnOho5F4VRobiZMzIAIIIIAAAggggEBDEXCL8394erHcOm1JsLA/6qhuct3w3l5NDWfw1y/WyQnjSmRjZbUc860OMml0P2nRrHEoj+8eG3XZzlu+KXiy4rM5G6R96ybyzJjBss+Aup9u8Jmj9H0w3Kbm7gkQ90qoOD4+e2y4cUoWbgxe0eU2Vt93YGt54vKB0rlt01qX4L6/e1LE7TGyV79W8tSVg6RLu9rHxXHtOdVgATsnrpwPtrrgQC5ynuqcTiAXOXEVzcFWc5GaIO4bulG1mg9yQS50BQpancZGQfkZHAEEEEAAAQQQQMCqgHsC4L5Xl8mVDy4ImhruaYsbz+yTddPszO+a/hon97TH707vLSOP7CaNG9U80j2tcfofSoNNsnNtSrjmyyv/WC2XTJ4vy1ZXxrr/x//831o5afzMoDET1xMgqW/u29hw8zBu6kK5bdqS4NQzDu8i48/oI27z9tTHPSUy6q7Z8tqHa4L/tN3sr+EuhgUH3VsAC1G6vlarkwurM6d73VZzQWNDNxep6lbzwd8ZuvmwmgtdlcSq09hIjJqBEEAAAQQQQAABBBqKgFtMf+WD1XLOhNlSXlEt/XZsIZee2FPatWpS71d0r6jaf1DroEHhPm99UiZn3jZLyjZUBf/unjoYMaSLdG7XLGiYvPVxmUx9Z2Uwjs+m5KlXPZUu3ij/mLFepn+0ZlvtXF+Vle3LuIbJRffOlcf+sjJoIjx5+UA5aPe29X5/3wN8GxuuXvoeJ+7f3VMjPz+8q/Tr3kJKF22USa8uE7f5uvscsV97uXd0v5waUL7XnNdxLDjkxeZ9ktUFB3LhPcV5HUgu8mJr8CdZzUVqYrhv6EbUaj7IBbnQFShodRobBeVncAQQQAABBBBAAAGLAumL7rlev3tN0rSrB8sefVtuO/X9f68LNvVesGLr4nvYxzVErj6ll4w8qlvWV13VtTl3tw7N5OazdpIfH9Ch1hMhuX4Hd/xHpRtk6LgZwX4d9b1GK5/6uTQ2XP2lqyrlvLvmyF8+K6tzuO/v2U7uOX9n2bFjs3wuSeccFhx0XFNVWYjS9bVanVxYnTnd67aai5QKv0/IR5gAuSAXugIFrU5jo6D8DI4AAggggAACCCBgUSDuxoYzcE9kuKdA7nl5mXw+r3zbExp9uzWXoQd1khFDukqPTvUvyKcaG+4JkJ27t5Dv/Vdb+em3O8q3dm3jvfdHfXPinli59tEFcufzS4OnSKZc3F+OPqBDfafl9PNcGxuuuHuK5M2Py+SeF5fKBzPXB4buKRq3SfgFx+woB+/ZLpamTk5fpL6DWXCoTyjaz60uVJKLaPNe39nkoj6h4vy51VzQ2Egmr1bzwe8T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+Ni620AAAgAElEQVTOSF5KZUQaGyqsFEUAAQQQQAABBBBAAAEEPARYiPJAinCI1QUHchFh0j1OJRceSEV4iNVcpKaK+4ZuaK3mg1yQC12BglansVFQfgZHAAEEEEAAAQQQQACBohZgwUF3+lmI0vW1Wp1cWJ053eu2mgsaG7q5SFW3mg/+ztDNh9Vc6KokVp3GRmLUDIQAAggggAACCCCAAAIIZAiw4KAbCasLDuSCXIQJkAtykU2AfJAP7hu6GQirbvXvjOSlVEaksaHCSlEEEEAAAQQQQAABBBBAwEOAhSgPpAiHWF1wIBcRJt3jVHLhgVSEh1jNRWqquG/ohtZqPsgFudAVKGh1GhsF5WdwBBBAAAEEEEAAAQQQKGoBFhx0p5+FKF1fq9XJhdWZ071uq7mgsaGbi1R1q/ng7wzdfFjNha5KYtVpbCRGzUAIIIAAAggggAACCCCAQIYACw66kbC64EAuyEWYALkgF9kEyAf54L6hm4Gw6lb/zkheSmVEGhsqrBRFAAEEEEAAAQQQQAABBDwEWIjyQIpwiNUFB3IRYdI9TiUXHkhFeIjVXKSmivuGbmit5oNckAtdgYJWp7FRUH4GRwABBBBAAAEEEEAAgaIWYMFBd/pZiNL1tVqdXFidOd3rtpoLGhu6uUhVt5oP/s7QzYfVXOiqJFadxkZi1AyEAAIIIIAAAggggAACCGQIsOCgGwmrCw7kglyECZALcpFNgHyQD+4buhkIq27174zkpVRGpLGhwkpRBBBAAAEEEEAAAQQQQMBDgIUoD6QIh1hdcCAXESbd41Ry4YFUhIdYzUVqqrhv6IbWaj7IBbnQFShodRobBeVncAQQQAABBBBAAAEEEChqARYcdKefhShdX6vVyYXVmdO9bqu5oLGhm4tUdav54O8M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/OSF5KZUQaGyqsFEUAAQQQ+H/2zgS8rqps22+Tho5pSyda2lI6InyMosgPCsogoPBhEaXMVgSKCAqozFMtqCgzyCRUmSyIzCpQ4AMERQXKoAxNJzpA27SUpk3bNE3yX2vjiWl6mpxzknedPOfcuS6v/0POed+973X/Z621H/feEIAABCAAAQhAIAMCXIjKAFIbPqJ6wQEv2jDoGXwVLzKAVIQfUfUiNVT8bvhKq+oHXuCFL4G8VifYyCt+mkMAAhCAAAQgAAEIQAACRU2ACw6+w8+FKF++qtXxQnXkfI9b1QuCDV8vUtVV/WCd4euHqhe+VKJVJ9iIhppGEIAABCAAAQhAAAIQgAAEmhHggoOvEqoXHPACL9IRwAu8aIkAfuAHvxu+DqSrrrrOiE/KpSPBhgtWikIAAhCAAAQgAAEIQAACEMiAABeiMoDUho+oXnDAizYMegZfxYsMIBXhR1S9SA0Vvxu+0qr6gRd44Usgr9UJNvKKn+YQgAAEIAABCEAAAhCAQFET4IKD7/BzIcqXr2p1vFAdOd/jVvWCYMPXi1R1VT9YZ/j6oeqFL5Vo1Qk2oqGmEQQgAAEIQAACEIAABCAAgWYEuODgq4TqBQe8wIt0BPACL1oigB/4we+GrwPpqquuM+KTculIsOGClaIQgAAEIAABCEAAAhCAAAQyIMCFqAwgteEjqhcc8KINg57BV/EiA0hF+BFVL1JDxe+Gr7SqfuAFXvgSyGt1go284qc5BCAAAQhAAAIQgAAEIFDUBLjg4Dv8XIjy5ataHS9UR873uFW9INjw9SJVXdUP1hm+fqh64UslWnWCjWioaQQBCEAAAhCAAAQgAAEIQKAZAS44+CqhesEBL/AiHQG8wIuWCOAHfvC74etAuuqq64z4pFw6Emy4YKUoBCAAAQhAAAIQgAAEIACBDAhwISoDSG34iOoFB7xow6Bn8FW8yABSEX5E1YvUUPG74Sutqh94gRe+BPJanWAjr/hpDgEIQAACEIAABCAAAQgUNQEuOPgOPxeifPmqVscL1ZHzPW5VLwg2fL1IVVf1g3WGrx+qXvhSiVadYCMaahpBAAIQgAAEIAABCEAAAhBoRoALDr5KqF5wwAu8SEcAL/CiJQL4gR/8bvg6kK666jojPimXjgQbLlgpCgEIQAACEIAABCAAAQhAIAMCXIjKAFIbPqJ6wQEv2jDoGXwVLzKAVIQfUfUiNVT8bvhKq+oHXuCFL4G8VifYyCt+mkMAAhCAAAQgAAEIQAACRU2ACw6+w8+FKF++qtXxQnXkfI9b1QuCDV8vUtVV/WCd4euHqhe+VKJVJ9iIhppGEIAABCAAAQhAAAJFT2DVdLP5Pzdb9iezupVFj6NNAErLzfp9xWzY2WY9d2lTqbx+mQsOvvhVLzjgBV6kI4AXeNESAfzAD343fB1IV111nRGflEtHgg0XrBSFAAQgAAEIQAACEIBAMwIh1Ji+p1n9GtC0J4GSbma7vKQbbnAhqj1t2LiW6gUHvMALLlD6OlCIFyj53fB1hvnEl69qdVUvVHk3O26CjQIZSE4DAhCAAAQgAAEIQKCDE3hnvNmS+zr4QYoe3sAjzLadqnnwXIjyHTfVCw54gRcEG74OEGzE56vekflEfQR9jl/VCx8a0asSbERHTkMIQAACEIAABCAAgaIk8GIvHj/lNfDhsVSfr/Kq7luXC9i+fFUvOOAFXhBs+DpAsBGfr3pH5hP1EfQ5flUvfGhEr0qwER05DSEAAQhAAAIQgAAEipIAFyp9h111Y4kXeMEFbF8HCukCNr8Xvq6oziMpKviBH8wnvg4U0nwSn5RLR4INF6wUhQAEIAABCEAAAhCAQDMCXHDwVUL1ghRe4AUXonwdKKQLUfxe+LqiOo8QbPh6kaqu6ge/G7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BQKgdq6BvvLv1ba7U9W2pB+ZXbFCVtlfWr1DWZvzV1tj/xtuT09fYXNWlRj3TcrsYcuGmvbD+/WYr1U/98+XWkvv7vKKlesTz4/uG+Z7btTbzvhwAG249bdrVOnrA8roy8883qVHXflLFtTU2/9yjtvdMyra+ptwlWzbdr0FRnVa/6hn04YZicfNHCj75512zybMq0yo5pjhnS1xy8ZawN6l2X0+SgfYmPpi1l1Y4kXeJGOAF7gBV74OpCuuuo8kjoXfjd8nVH1Ay/wwpdAXqsXVLDR0NBg7777rv3617+2P/7xj/bee+9Z3759bd9997VTTjnF9t57byspKdkIeH19vT3//PN200032TPPPGO1tbW255572ne+8x07+OCDrUuXLmkHae7cuXb99dc39tpll13sm9/8pp1wwgk2YMCArAc2l3o1NTX2+OOPJ+f80ksvWVlZmdv5Zn1CfAECEIAABCBQQARSQcSdTy+1qS8sSy7qh78J+w+wK0/MLtj4x3ur7Ow75tsbc1ZvQChdSNAc4ZzFNfbdG+ba399btUm6pSWd7Fv797dJxwy1bl02Xvu0ZVgWL6+18T+b2XjssYKNwPuEa2bbE69mFpYQbLRllEW/ywUH0YFzPmy8cAYsWh4vRAfO+bBVvSDYcBbjP+VV/SDY8PVD1QtfKtGqF0ywEUKN++67z0499VT76KOPbJtttrHhw4dbVVWVvfzyywnQ8847L/lPjx49GgHX1dXZ3XffbaeddpqtXLnSdt999yQceP3115N/Tved8OXw7ydOnGh///vfk17Dhg2ziooKe//99+3LX/6y3XDDDTZmzJiMBzKXeiHUuOKKK+yiiy6y8vJy23nnnZNQJpxv+OfLL788OcbOnTu3+XwzPhE+CAEIQAACECgwAh9+VGv3PrfU7nxmqc2vXLfR2WUTbDQ0mN3zf0vt7CnzG4ORstJO9tmxPewL25fbziN72O6f6mm9e5SmpfjBsnV25M9nJXd6hL9hAzazo7/Y33Yc2d3W1dbbk6+usAde/MjCHR3hb+JXBtqlxw610KM9/sLxT5660K5+aFFjuXTBxvq6BnttZrV9tKou47ZTn19mj768PDn3By8Ya7uM6r7Bd6vX1id3ifzfG1U2tP9mdsCuvVs8rz49O9spXx1o5d3Ss8z4wNrzg2ws25PmxrVUN5Z4gRfpCOAFXuCFrwPpqqvOI6lz4XfD1xlVP/ACL3wJ5LV6wQQbb775po0fP95Wr15tN954ox100EHJ3Rkh8HjllVeS4CKEECHEOProoxuhh7scwj8PGjQo+d6uu+6a/LvZs2fb6aefbi+88ILdeuutSe3UX2VlpZ188sn29NNP29VXX23HH398Eh5UV1fbL37xC7v00kvte9/7XhI6dOvW8qMkQs1c602dOtVOOukk22uvvZJjD0FO0/NdtGiR3XPPPcndJ6m/XM43r4bSHAIQgAAEIJBHApUrau3gS2ZYxcK1jUcR7oD4zOge9s8Z1ba2tj6rOzZC8PDta2YnoUYIG045eAv74WGDrGcGF99DWHHGLe/bvc8tS47lpIMG2qXHDLEuZRvekfHcm1V24rVzbNnK9cndGg9dMMZ226Znu1B86e2V9s2fzmwMZULRTO4yaa15CI+O+GmF/ev9NTZuj83tV6duvdF5NR2L8Xv3s+smDrfO7RTYtHZ87fbv2Vi2G8q0hbjg4MtXtTpeqI6c73HjhS9f1eqqXqR4s87wNU/VD7zAC18Cea1eMMFGCBjOPPNMu/LKK+2MM86wTs0eKv3UU0/Z4Ycfbl/72teSECDc0RDuePjxj39s1113nf3hD3+www47bIPBSIUln/rUp+z222+3zTffPPn3Dz74oH39619Pgo8QXjR9VFW4QySEKNOmTbOHH37Ydtttt1YHOJd6y5cvTx55Fe7OSNcndb4TJkxoPMZcz7fVE+ADEIAABCAAgQIlkLqYPndRje23S2874YAByZ0V7y1Ya+MmzUjCg0zv2Fi4bJ198/KZ9s78NUngcNvpI+ygz/TJ+D0YyUX///Tcc7tyu+tHo6xPmjs7wl0VVz+8yCb/bmEyKucdsaX98OuD2zxCH1fX2bG/mGUh3AjvACkp6WRvzlndLsHG3c8utdNvft+6lpXYfeeNti/8T/lGxxvuljl00gybu7gmY+ZtPun2LsDGsr2JbliPCw6+fFWr44XqyPkeN1748lWtruoFwUYc41T9YP3p64eqF75UolUviGBj7dq1dtlll9nvf//7JIBoeodCimR438YRRxyR3JkR7mLo169f8tioo446yjbbbLPkv9tyyy03AB/u/vj+97+fvEPjscceS+7mWLdunZ1zzjnJnRohPNh///03Gqw777wzuYvjqquuSkKWlv5yrffqq6/aIYccYvvtt19jUNO0T7gLJJxbOId77703uZsjl/ONZiKNIAABCEAAAh2QwMo1dfZqRbXtOqbHBo80ahoyZBpsXPvIIrv0noUW3n9x2fFD7cQDB2YcagQ04TFN37pqdkIpfP+Ur26xSWLhmMdNrrBVa+raJQRoGpaEUGbKGSOTF6eHl4O39Y6NpoHJXtt/Etike3xUU+aberl4B1Row0NiY+k7RKobS7zAi3QE8AIv8MLXgXTVVecRgo04rqj6wXzi64eqF75UolUviGAjE1rh7otwx8bIkSMbg41wt0N4H0YIPK699lrr3n3DZzmHuj/5yU+Sd1ikHmEV7pQ49thjbd68eXb//fdbuJuj+V943NPnP//55HFVIQBp6XFUudYL7xMJj8e6+OKLk/80v0NlzZo1Sahyyy232IsvvpiEPbmcbyZs+QwEIAABCECg2AhkG2wsrVpv37isInnh9qdH97D7zh2dBALZ/N3y5yV27pT5yVceOH+M7bNTr01+venxHbdvf7v6pOFZhSjNC79SUW3fuLzCVlTX2RnjBtkZXxtkJ1wzp12Cjcf/8bFNuGq21dU3JI+XOmaf/mnP6/m3Vtrhl1Ukn/vNmSPtf3f/5E5aqT82lr7DpbqxxAu8SEcAL/ACL3wdSFdddR5JnQu/G77OqPqBF3jhSyCv1Ysi2AjvnQgBw1lnnWUXXnhhEgSUlpbao48+aoceemgSAPzsZz9L7txo/hfu5DjmmGNs0qRJyXdTdz2Ez6XuhGj+nXR3h2xqlHOtl3r0Vkt3hTQPZXI537zaSXMIQAACEIBAByWQbbDx13dW2eGTK5J3clx89BD7/qGDXM+sab+2Pooq3LXy7atn2zOvV9lOI7rb1HNGW3n30iSMaOsdGzW19XbSdXPssb9/nNT+/fljrH+v9IHPU6+tsPE/m5lway3YcYXbluJsLNtCr/XvcsGhdUbF+Am8KMZRb/2c8aJ1RsX4CVUvCDbi2KrqB+tPXz9UvfClEq16UQQbzz//fPJoqHBHRnjh9o477pgAbh5apKPe/DOZhBaZfCbVK5PPpvtM89Ai3bE3/0wu5xvNRBpBAAIQgAAEhAhkG2zc9MfFdv5vFyTvkHjggjE2aPMyC//dn/75sYUXZ4fHU43eskvy2Kijvtgvo5eJbwpXeGzUJfcssOsfXdzYb49tc3t5eKgV7hQ57zfzk/eC3HnWKNt35162uqa+XYKNv/x7pR1x+cyMAp/UHSvhTpdffmcre/HtlY38AovhA7vYN77Q1048cIAN6F3WMW1iY+k7LqobS7zAi3QE8AIv8MLXgXTVVecRgo04rqj6wXzi64eqF75UolUv+GDjb3/7m51yyik2e/Zsu/nmm+3II49sfGxTLhf6cw0iNjWiudYj2Ij2/0doBAEIQAACENiIQDbBRggHzrj1fbvzmaU2bMBmNm6PvnbbE0tsTU19WrKjt+xqvz1rpG07rFtO5N+etyZ5ZNOi5bV2yOf62K2nj7AuZSU51QovBw93SYRaE78y0C49dqiVlXZql2BjfV2DnXXbPLvr2aVJ0PPIRWNtzJCumzzO8H6S8J6S1v56dS+1m763tR24a+YvZm+tZrv9ezaW7YYybSHVjSVe4AUXsH0dKKQL2Pxe+LqiOo8QbPh6kaqu6ge/G75+qHrhSyVa9YINNsLjp5588kn7wQ9+YB988EHyKKpw10bnzv99vAHBxsaeZcJkU3aGF5rzBwEIQAACEChUAkOGDLFBgz55hNSmgo1169bZW2+9lXxmhx12SB5z2fTuhqZsttuqmx39pf42YlAXe3P2artjWqUt+bj2k+9u3d1+d/Yo27LfJ4/JXLRokS1cuDAt2p122qlxfRMeG3XydXPsiVdXWO8epfb788bYZ8b0SL4X3r/19ttvtzg84fzCeYa/cNzhMVHhrpIQstx/3mgb8p/jaemOjZbWAyNGjLC+ffsm9afPWm2HTZ6RvLfjpIMG2uTjhlrn0k4W1nAzZ860qqqqRobh8yEEmTKtsvH4Rw7qYnvv0Mu6lHWyEJQmc2kAACAASURBVMD8c0a11dY1JP8+3F1y/7mjbc/typN/Xrlypc2YMSPvau666jN5P4ZCPoBXe74ieXp44TtseOHLV7U6XqiOnO9xq3qRosJ8gh/pCOAFXmyKwK677uoLJ0L1ggw21q9fnzxm6swzz0wQXn/99cmLtktKNvxfK06bNi15efi5556bvCQ8vHej+V/qQv/ll1+efC6EJEcffXTysfDvttxyy42+k7oLY+jQoXbXXXfZ5ptv+uWWudYLLwWfOHFichdKeEl5ur/UXR3h8VvhBem5nG82DhJsZEOLz0IAAhCAgBqBXION6rX1dtyVs+z/3qhKTjlcdL/mpOH29c/3tZJO/6UQLvBPvGGOPfnqiuS/DC/pvmD8kOSl32vXrrV///vfGyHbbrvtrFu3T+7sCBf1L75rgd38pyXJP19w5JDkJd/h+03Dgpa4Nw1Jbn+y0s6ZMj+5Q+PXPxhhX/lsn8av5hps7Lzzzsl6q+njskIA8+AFY22XUd2T+tXV1fbuu+8m/3cqHKpvMLv72aXJXS8frVxv158y3PbYtnyDF6KHu0pOu2lu8i6Q8LfX9uV2149GWXm30K/BXnvttbwrx8bSdwhUL0jhBV6kI4AXeIEXvg6kq646j6TOhd8NX2dU/cALvNgUAYINXzdyqh42wyGECP/ZZpttkgv/e++9d+Pjp5oWffnll5NgI1z0v/baa5N3cDT/a/7Ip+XLl9uxxx5r8+bNs/vvv98+9alPbfSdl156yT7/+c8ngUO4UyR1wSHdCeVa77777kvCmvAi9PCfTuGqRZO/8L/KDC9FDwHIiy++aHvuuaflcr45DQJfggAEIAABCBQ4gWweRVW5otYOvmSGVSxcm7xL47Ljh9qJBw7c4KJ8CtfMD9baYZMrbMHSdbbN0K7J45kG9mn9fREhKAiPtwrv8airb7ADd+1tt5w+Irmon8tf0+MI7/y4+uThScCR+mvrOzaa1m/r47Kant/CZevsm5fPtHfmr2nz+0Vy4dbqd3gUQKuI2vQB1UcB4EWbhr3VL+NFq4iK8gN4UZTD3upJq3qROjHmk1aHuE0fUPUDL9o07K1+WdWLVk9M4wMFdcdGeMzA2WefbTfddFMSWISwIl3wkBqa999/34466qjkMRHp7r4I9U499VR7+umn7bHHHrOQZIVHTJxzzjlJYPHUU0/Z/vvvv9FIp+6muOqqq5JwoaW/XOuFuyMOOeQQ22+//ezGG2+08vJPHrWQ+kvdCRLq33vvvTZ8+HDL5Xw1NOYoIQABCEAAAnEJ5BpsjB7c1R67ZKxtsXn6sCK8d+L0m9+3qc8vy/jCfAg1HvrrR3baze8n7+1o/hirbMnU1Nbbd2+caw/9dbmN2KKLPXTRWNtqwCePxEr9tTXYCO/KCO/MCEHPlDNH2sG7/fdukGyPt/nnU7XDfx9CpFO+ukVbS7bf99lYth/LdJVUN5Z4gRfpCOAFXuCFrwOFNI+kzoXfDV9nWGf48lWtruqFKu9mx10wwUa4U+PHP/6x/epXv7JvfOMbSfCQekb0psaqpqYm+c51111nf/jDH+ywww7b4KNvvvlmcldECEduv/32xkdKPfjgg/b1r3/dTj/9dLviiiusS5cujd8Lz4M+7bTTksc+Pfzww7bbbru1qkou9cKdHieccEJyF0a6PiF0Ofzww23ChAmNx5jr+bZ6AnwAAhCAAAQgUGQEsgk2llatt0MvnZHcRRBejv34JWNtQO9N34Vxy5+X2LlT5idEf3PmSPvf3Tf9SMvwmfDoqm9fM7sx1AiPX2oeRGQzPPc+t8y+f/P7yVeunTjcwh0bzf/aEmx8+FGtHfHTiuQ9JU0fF5XNMbb02b++s8oOn1xha2vrbcL+A+zKE7dqr9Jtr8MFh7YzbKmC6sYSL/AiHQG8wAu88HUgXXXVeSR1Lvxu+Dqj6gde4IUvgbxWL5hgI7xH4qSTTrJ99tknefzSFltk9r/OC4+NCu/MCC/LDO/i+MxnPpM81mn27NlJcPHHP/7R7r777sb3aoTRqqysTB4zFe7kCAHKMccck4QbIVz5xS9+YZdeemlGj6FKjXyu9VLnvNdeeyXhzMiRI5NnSL/yyitJuBIelxU+E/596i+X882roTSHAAQgAAEIdEAC2QQbTUOAbIONn04YZicfNHCTBMJLs8f/bKaF90sM2rzMpp4z2nYcsfGjNTNFGB6BddhPKmzmh2sz/cpGn3vg/DG2z069Nvn98K6McFdK+Ltu4nA7Zp/+OfdK98VsxqZdG2dSjI1lJpRy/wwXHHJnV8jfxItCHt3czw0vcmdXyN9U9SI1JqwzfO1U9QMv8MKXQF6rF0SwsXTp0uS9F0888USrMA844IDksVP9+n3yvz4MLxoP7+E477zzLDx6avfdd7eysjJ7/fXXk38O/334T48ePTao/be//c1OOeUUe+ONN5J3eQwbNswqKiqSxz2Fx2DdcMMNNmbMmFaPJ/WBXOo1fZ9IeBRVeCFnbW1tchdH+OfwnpHwgvHOnTs3Hkeu55vxifBBCEAAAhCAQBEQyObiedPHS/Ut72wPXTgmeVzUpv6a3rHRUkjQ3qFGOJ6m55XrMLZ0zB9X19mxv5hlL7290sJjuR68cIwN7b/hY67S9V25ps7WrqtP/scn4WXjTd/30fzzr1ZU27jJFbZqTR13bOQ6iKrf44KD6sj5Hjde+PJVrY4XqiPne9yqXqSocAEbP9IRwAu88CWQ1+oFEWyk3jfx4YcftgqzebARvlBfX2/PP/988m6OZ555JgkHwsu2v/Od79jBBx+8waOmmjaYO3ducpdHuKvjvffes1122cW++c1vJo+IGjBgQKvH0vwDudQLj5d6/PHH7de//rWFuzFCKLPvvvsmoUt4aXpJSclGx5Hr+WZ9QnwBAhCAAAQgUKAEsgk2AoJM71II78v48R3z7PYnK61nt1J76IIxtuuYDf/HFaHeB8vW2ZE/n2VvzV1tvbqX2q2nj7Avf7p3m2mvqK6zVyqqrbauocVaNevq7eqHF1kIV8Jxnj9+Sxs+8JNHc356VPdNvvD88X98bBOump284PyCI4fYGV8blPYl6s2b3/FUpf3w1/Myeu/I755fZqfeODcpwTs22qyEVgHVC1JccPD1DC98+apWxwvVkfM9blUvUlSYT/AjHQG8wAtfAnmtXhDBRl4J0hwCEIAABCAAgaIjkG2wUbFwrR06aUbyyKhPj+5h95072vqV//eOyhTAeZXrbNykGTZncY3tNKK7/f78Mda/14afW7y81k64ZraFd0l061Jid/xgpB2wa9tDjWwGMZd3bDT9Tnhs1iMXjU3eOZLJX9O7ME46aKBNPm6odS7ttNFXm/boWlZiD1wwxvbYtmcmLeJ8ho2lL2fVC1J4gRdciPJ1IF11fi/iM1foqOoFwUYcu1T9YJ3h64eqF75UolUn2IiGmkYQgAAEIAABCBQKgWyDjXAnxuSpC+3qhxYlCI7fr79dfvywJJhI/YW7JSbeMCd5GXj4S/d+jfBIppOvm2NPvLoi+e7PJwyzo7/UP6O7HtqTfS7Bxl/+vdKOuHxm8lLvY/fpn7zUO104ke44m/YL5339xOE2bo++G5x3fYPZrX9eYhfeuSC5I8TjxeRtZsjGss0IWyygurHEC7wg2PB1gGAjPl/VjqrzCMFGHONU/WCd4euHqhe+VKJVJ9iIhppGEIAABCAAAQgUCoFsg41w3k1DifDP4W6Fb+03wEYM6mKzPlhrtz6xxOZXrksQHbhrb7vl9BFW3q20EVlNbb1dfPfC5OJ9+PvqZ/vYUV/ql7x3orW/vj1LkztFMg0SWquXbbARHm11xi3v273PLUsCmfvPHW17blfeWpsN/n3Td4qUlnSy3T/V047bt7+Vdy+1ZVW1NmXaUnttZnXynfZ4kXpWB5fph9lYZkoqt8+pbizxIrfxzvRbeJEpqeL6HF4U13hneraqXqTOj/kk05HO7XOqfuBFbuOd6bdUvcj0/Dr45wg2OvgAcXgQgAAEIAABCHQ8ArkEG+EswmOkTrlhrj33VtUmT+qLO/Sym763tW2xedkGn2nLi73336W3TTlzpHVvcodIW6hmG2xMn7XaDps8w8JdKYd8rk/yTpAuZRu/B6y1Y3r53VV20nVzbMHSTwKgdH8D+5TZLaeNsL13yC44aa13u/x7NpbtgnGTRVQ3lniBF+kI4AVe4IWvA+mqq84jqXPhd8PXGVU/8AIvfAnktTrBRl7x0xwCEIAABCAAAUUCuQYb4VzD3QvPvF5lNz2+2F6ZWW1rauqTF4CHl4SfdsgWttcOvawkzU0YqsFGeAzXJfcssOsfXWzhTosQsBy8W5+ch33Vmjq774WPbOoLy+zteWsSfmWlnWyHEd3tyL372RF79U1eaN4h/9hY+g4LFxx8+apWxwvVkfM9brzw5ataXdULgo04xqn6wfrT1w9VL3ypRKtOsBENNY0gAAEIQAACEIAABIqaABtL3+FX3VjiBV6kI4AXeIEXvg6kq646jxBsxHFF1Q/mE18/VL3wpRKtOsFGNNQ0ggAEIAABCEAAAhAoagJsLH2HX3VjiRd4wQVsXwcK6QI2vxe+rqjOIwQbvl6kqqv6we+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gUBYFV083m/9xs2Z/M6lYWxSm7nWRpuVm/r5gNO9us5y5ubaIVZmPpi1p1Y4kXeEGw4esAwUZ8vqodVecRgo04xqn6wTrD1w9VL3ypRKtOsBENNY0gAAEIQAACECh4AiHUmL6nWf2agj/VqCdY0s1sl5f0ww02lr7aqG4s8QIvCDZ8HSDYiM9XtaPqPEKwEcc4VT9YZ/j6oeqFL5Vo1Qk2oqGmEQQgAAEIQAACBU/gnfFmS+4r+NPMywkOPMJs26l5ad1uTdlYthvKtIVUN5Z4gRcEG74OEGzE56vaUXUeIdiIY5yqH6wzfP1Q9cKXSrTqBBvRUNMIAhCAAAQgAIGCJ/BiLx4/5TXI4bFUn6/yqh6nLhtLX86qG0u8wAuCDV8HCDbi81XtqDqPEGzEMU7VD9YZvn6oeuFLJVp1go1oqGkEAQhAAAIQgEDBE2Dj4DvE6hsH/MAPLmD7OsAF7Ph8VTuqzifMI77GqXpBsOHrRaq6qh/8bvj6oeqFL5Vo1Qk2oqGmEQQgAAEIQAACBU+AjYPvEKtvHPADPwg2fB0g2IjPV7Wj6nzCPOJrnKoXBBu+XhBsxOGr2kX9d0OV+3+Om2BDfAA5fAhAAAIQgAAEOhABLjj4Dob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KIQqK1rsL/8a6Xd/mSlDelXZlecsFVGfRsazN6cu9puf6LSnnztY6tcsT753uC+ZbbvTr3thAMH2I5bd7dOnVou11qdUw/ZwsYO6dpqneZdVtfU24SrZtu06SsyOp/mH/rphGF28kEDrb3qtHYQH1fX2R9e/MimTKu0SccOtX126tXaV/Lz77ng4MtdfeOAH/hBsOHrAMFGfL6qHVXnE+YRX+NUvSDY8PWCYCMOX9Uu6r8bqtwJNsRHjsOHAAQgAAE3AvUNZm/NXW13Pr3Upr6wzNbU1Ce9Juw/wK48sfVgI4Qhv3zgQ7vqoUVWF4ql+Sst6WRnjhtkPzx8sJWVpk83amrr7Sf3fmC3/HlJm+qk699egUR71Ul3jIH7c29V2a8eX2Ivv7uqkcED548h2HCzv4MXVt84cEHKVzBVP/ACLwi8fB0g8IrPV7Wj6jxCsBHHOFU/WGf4+qHqhS+VaNU7NTSE/y0ofxCAAAQgAAEIfPhRrd373FK785mlNr9y3UZAMgk2wqx62xNL7PzfLkguxPfqXmpHfbGf7fk/5Um9Z1+vagxLQrhx2fFD7cQDB250x8X6uga75J6F9qvHFyff69alxMbv1c/22bmX1dU12JOvrrAHXvzIQogS/s4YN8guGD8k4zs3Qv3XZlbbR6vqMh74qc8vs0dfXm69e5TagxeMtV1Gdbf2qpM6iJADvTG72u54qtIe/OvyxlCp6UESbGQ8ZIX3QfWNAxtLXydV/cALvEhHAC/wAi98HUhXXXUeSZ0Lvxu+zqj6gRd44Usgr9UJNvKKn+YQgAAEINBRCFSuqLWDL5lhFQvXNh5SCBM+M7qH/XNGta2trc/ojo2ZH6y1wyZX2IKl62zQ5mU29ZzRtuOI7huc5vRZ1Xb0FbNs0fJaG7FFF3voorG21YDNmn1mtR02eYatqK7bZJ2/vrPKvnPN7KROv/LOSZ3th3dzQRpCnyN+WmH/en+Njdtjc/vVqVtbl7KSrHu1VufZN6rs8MsqNqg7bMBmNqBXmb02qzr57wk2ssZeOF9Q3VBywSGOg6p+cMHB1w+88OWrWh0vVEfO97hVvWCd4etFqrqqH6wzfP1Q9cKXSrTqBBvRUNMIAhCAAAQ6MoFUsDF3UY3tt0tvO+GAAfaF7cvtvQVrbdykGbZs5fqMgo3w2Khzp8xPTvW6icPtmH36pz3tax9ZZJfes3CTn7vpj4uTuz5aqhPuDrn64UU2+Xef1Em998KD893PLrXTb37fupaV2H3njbYv/OcOlGx7tVYnFWz0Le+c3KEy4cv9beSgrnbrE//lSrCRLfUC+rz6xoGNpa+Mqn7gBV6kI4AXeIEXvg6kq646jxBsxHFF1Q/mE18/VL3wpRKtOsFGNNQ0ggAEIACBjkxg5Zo6e7Wi2nYd08PKu5U2Hmpyh0KGwUZNbYNNvGGOPfK35Tak32b28EVjbdTgLmlPu2nd8Xv3S0KQzk3etXHWbfOSF2WHC/wPXTjGdth6w7s+UkXDXRuHT67I+I6SXMYgvLj72F/MspfeXml7bV9ud/1o1AaMMq2ZSZ1ZH9bYiur1tsOI7hu8e6RpYESwkSnxAvyc+saBjaWvlKp+4AVecAHb14FCuoDN74WvK6rzCMGGrxep6qp+8Lvh64eqF75UolUn2IiGmkYQgAAEIKBIIJtgY2nVejv00hn2zvw1tse2Pe3es0cn79hI97d81Xr7xmUzk8crfXpUD/v9+aNt856dGz+aCjZae8RUNseXK//H//GxTbhqdvLOkJbuQmmtflvqEGy0RrdI/r36xoGNpa+oqn7gBV4QbPg6QLARn69qR9V5hGAjjnGqfrDO8PVD1QtfKtGqE2xEQ00jCEAAAhBQJJBNcPDu/DV26KQKC4+1OvT/bW43f2+EdSnrlPa0V9fUJ2HBtOkrbPTgrvbYJWNti83LGj/7yz98aJff90Hyz+E9HV/+dO+0dcLLvL911ezk33k8iqqmtt5Oum6OPfb3j22nEd3t9+ePsf69/hvAZDqmba1DsJEp6QL/nPrGgY2lr6CqfuAFXhBs+DpAsBGfr2pH1XmEYCOOcap+sM7w9UPVC18q0aoTbERDTSMIQAACEFAkkE2wkc1n19c1JO+smPr8srQv/p4+678vD9935152xxkjN3r8U3h81revAK3nSgAAIABJREFUnm3PvF7l9vLwv/x7pR1x+czkUVcXHz3Evn/ooJyGsa11CDZywl54X1LfOLCx9HVS1Q+8wAuCDV8HCDbi81XtqDqPEGzEMU7VD9YZvn6oeuFLJVp1go1oqGkEAQhAAAKKBLIJK7L5bGDR0uOmwovBb3tiSfIC8fAIqD23K7crThhm2wztlmB8b8Ea+/Ht85P3XpSWdLLLjh9qJx440Dqlv0EkJ/QhfAnHeNezS23Q5mX2yEVjbcyQrlnXao86BBtZYy/ML6hvHNhY+nqp6gde4AXBhq8DBBvx+ap2VJ1HCDbiGKfqB+sMXz9UvfClEq06wUY01DSCAAQgAAFFAtmEFdl8trVgI/z72roGu/VPS2zSvQuT/zvdX3iHx6Rjh9ox+/S3knYMNUKvpneNnHTQQJt83NANXnCe6Xi2Rx2CjUxpF/jn1DcObCx9BVX1Ay/wgmDD1wGCjfh8VTuqziMEG3GMU/WDdYavH6pe+FKJVp1gIxpqGkEAAhCAgCKBbMKKbD6bSbAR7tp4paLafvjrefbW3NVp8X1um552w3eH26jB2d9J0dJ4hN6X3LPArn90sfXuUWoPXjDWdhnVPeshbK86BBtZoy/ML6hvHNhY+nqp6gde4AXBhq8DBBvx+ap2VJ1HCDbiGKfqB+sMXz9UvfClEq06wUY01DSCAAQgAAFFAtmEFdl8trVgIwQCdzxVaef9Zn5yt0bf8s42fq9+9v+265lgfOnfK+3e55ZZ1eo669alxK6fONzG7dG33R5FNfODtXbY5ApbsHSdHfK5Pnbr6eFF6CVZD2F71SHYyBp9YX5BfePAxtLXS1U/8AIvCDZ8HSDYiM9XtaPqPEKwEcc4VT9YZ/j6oeqFL5Vo1Qk2oqGmEQQgAAEIKBLIJqzI5rOtBRvhheDHXTnL1tTU2wG79rabvzciuXOi6d/CZevs5Ovm2F/fWZWEG/efOzp5F0d7/F37yCK79J6Fyfs7ppw50g7erU9OZdurDsFGTvgL70vqGwc2lr5OqvqBF3hBsOHrAMFGfL6qHVXnEYKNOMap+sE6w9cPVS98qUSrTrARDTWNIAABCEBAkUA2YUU2n62pbbCJN8yxR/623PqVd7aHLhpr2w//5MXgK9fU2bG/mGUv/Gtlqy/tbtqzLXdWNB2bDz+qtSN+WmGh9l7bl9tdPxpl5d02DFUyGcv2qhN6EWxkQrwIPqO+cWBj6Supqh94gRcEG74OEGzE56vaUXUeIdiIY5yqH6wzfP1Q9cKXSrTqBBvRUNMIAhCAAAQUCWQTVsz6sMa+NmmGhTspDty1t93+g5HJnRTp/lbX1NuEq2bbtOkrbMyQrvb4JWNtQO+y5KPvzl9jh06qsMoVtTZ+73523cThm3xpd9OAZEi/zezhi8baqMFd2oT67meX2uk3v5/UCL3Di8lz+WuvOgQbudAv0O+obxzYWPqKqeoHXuAFwYavAwQb8fmqdlSdRwg24hin6gfrDF8/VL3wpRKtOsFGNNQ0ggAEIAABRQLZBBtLq9bboZfOsHfmr7E9tu1p95492np1T3+nw/JV6+0bl82012ZVb/TZ6bNW22GTZ9iK6jqbsP8Au/LErVpEd9Zt82zKtMqN7vzIhffH1Z/cLfLS2ytt9OCu9uCFY2xo/82yLtVedVKNuWMj6yEozC+obxzYWPp6qeoHXuAFwYavAwQb8fmqdlSdRwg24hin6gfrDF8/VL3wpRKtOsFGNNQ0ggAEIAABRQLZBBstPV6q+bk3rdv8royW/l3zOuvrGpK7K6Y+v6xdgo3H//FxcidJXX2DXXDkEDvja4NyeiF5e9Uh2FD8/zWOx6y+cWBj6SiHman6gRd4QbDh6wDBRny+qh1V5xGCjTjGqfrBOsPXD1UvfKlEq06wEQ01jSAAAQhAQJFANsFGOL+mj1+6+Ogh9v1DB6U97dRLtcO/vPHUre3Ivfs1fm7Jx7V26KQZ9t6Cta3eNTGvcp2NmzTD5iyusW2HdbNHLh5r/Xt1zgl108djDdq8zB65aGzymKxs/9qrTtO+3LGR7SgU6OfVNw5sLH3FVPUDL/CCYMPXAYKN+HxVO6rOIwQbcYxT9YN1hq8fql74UolWnWAjGmoaQQACEICAIoFsg40FS9fZYT+psJkfrk1e/H3Pj0fZLqN6bHDq02dV29FXzLJFy2vTBhcNDWaX3LPArn90cfK94/frb5cfP2yj93WER1WFF5A/+eqK5HNnjBtkF4wfktMdFuH7f/n3Sjvi8pm2trbejt2nf/IIrM6lnbIetvaqQ7CRNfrC/4L6xoGNpa+jqn7gBV4QbPg6QLARn69qR9V5hGAjjnGqfrDO8PVD1QtfKtGqE2xEQ00jCEAAAhBQJJBtsBHO8fYnK+2cKfOTxzmFl4eP36uf7bNzr+T0n329yqa+sMzW1NRbaUkn+9mEYXbCAQM2QvPBsnV25M9n2VtzVyf/btiAzezoL/a3HUd2T/75zdmr7Y5plRbu7gh/O2zd3X539ijbsl/278MI36+ta7Azbnnf7n1uWXLM95872vbcrjzrIWuvOs0bc8dG1kNRmF9Q3ziwsfT1UtUPvMCLdATwAi/wwteBdNVV55HUufC74euMqh94gRe+BPJanWAjr/hpDgEIQAACHZ1ALsFGuLj/ywc+tKseWpSEG+n+yko72VmHDbYzDhtk4f9O97dw2To7+bo59td3VrWI6Ys79LLrvzvchuQYaoTiTV9Yfsjn+titp4+wLmUlWQ9Pe9Uh2MgafXF8QXVDyQWHOH6q+sEFB18/8MKXr2p1vFAdOd/jVvWCdYavF6nqqn6wzvD1Q9ULXyrRqhNsRENNIwhAAAIQUCSQS7ARzjM8TmrGwrV242OL7Zk3VtiHH31yZ8XgvmW270697dRDtrCxQ7q2+tiokIu88FaVTZlWaS+/u8oqV6xP6gzo3dl2/1RPm7D/ANtrh15Wkv0ToxqHo+mjr8JdJFPOHGkH79Yn6+FqrzrpGnPHRtbDUZhfUN84sLH09VLVD7zAi3QE8AIv8MLXgXTVVecRgo04rqj6wXzi64eqF75UolUn2IiGmkYQgAAEIAABCBQ8ATYOvkOsvnHAD/zgQqWvA4V0oZLfC19XVOcTvMCLlgjgB36wzvB1oJDWGfFJuXQk2HDBSlEIQAACEIAABIqSABtK32FXvRCVooIf+MEFB18HCumCA78Xvq6ozid4gRcEG74OtFSd3438se/InVW96MhMszg2go0sYPFRCEAAAhCAAAQg0CIBLjj4CqK+ccAP/CDY8HWAYCM+X9WOqvMJ84ivcape8D+g8PUiVV3VD343fP1Q9cKXSrTqBBvRUNMIAhCAAAQgAIGCJ8DGwXeI1TcO+IEfBBu+DhBsxOer2lF1PmEe8TVO1QuCDV8vCDbi8FXtov67ocr9P8dNsCE+gBw+BCAAAQhAAAIdiAAXHHwHQ3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IACBjkeACw6+Y6K+ccAP/CDY8HWAYCM+X9WOqvMJ84ivcapeEGz4ekGwEYevahf13w1V7gQb4iPH4UMAAhCAAAQg0PEIcMHBd0zUNw74gR8EG74OEGzE56vaUXU+YR7xNU7VC4INXy8INuLwVe2i/ruhyp1gQ3zkOHwIQAACEIAABDoeAS44+I6J+sYBP/CDYMPXAYKN+HxVO6rOJ8wjvsapekGw4esFwUYcvqpd1H83VLkTbIiPHIcPAQhAAAIQgEDHI8AFB98xUd844Ad+EGz4OkCwEZ+vakfV+YR5xNc4VS8INny9INiIw1e1i/rvhip3gg3xkePwIQABCEAAAhDoeAS44OA7JuobB/zAD4INXwcINuLzVe2oOp8wj/gap+oFwYavFwQbcfiqdlH/3VDlTrAhPnIcPgQgAAEIQAACHY8AFxx8x0R944Af+EGw4esAwUZ8vqodVecT5hFf41S9INjw9YJgIw5f1S7qvxuq3Ak2xEeOw4cABCAAAQhAoOMR4IKD75iobxzwAz8INnwdINiIz1e1o+p8wjzia5yqFwQbvl4QbMThq9pF/XdDlTvBhvjIcfgQgAAEIAABCHQ8Alxw8B0T9Y0DfuAHwYavAwQb8fmqdlSdT5hHfI1T9YJgw9cLgo04fFW7qP9uqHIn2BAfOQ4fAhCAAAQgAIGOR4ALDr5jor5xwA/8INjwdYBgIz5f1Y6q8wnziK9xql4QbPh6QbARh69qF/XfDVXuBBviI8fhQwACEIAABCDQ8QhwwcF3TNQ3DviBHwQbvg4QbMTnq9pRdT5hHvE1TtULgg1fLwg24vBV7aL+u6HKnWBDfOQ4fAhAAAIQgAAEOh4BLjj4jon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8k9g1XSz+T83W/Yns7qV+T8e5SMoLTfr9xWzYWeb9dxF90y44OA7duobB/zAD4INXwcINuLzVe2oOp8wj/gap+oFwYavFwQbcfiqdlH/3VDlTrAhPnIcPgQgAAEI5JdACDWm72lWvya/x1Fo3Uu6me3ykm64wQUHXyPVNw74gR8EG74OEGzE56vaUXU+YR7xNU7VC4INXy8INuLwVe2i/ruhyp1gQ3zkOHwIQAACEMgvgXfGmy25L7/HUKjdBx5htu1UzbPjgoPvuKlvHPADPwg2fB0g2IjPV7Wj6nzCPOJrnKoXBBu+XhBsxOGr2kX9d0OVO8GG+Mhx+BCAAAQgkF8CL/bi8VNeIxAeS/X5Kq/qvnW54ODLV33jgB/4QbDh6wDBRny+qh1V5xPmEV/jVL0g2PD1gmAjDl/VLuq/G6rcCTbER47DhwAEIACB/BJgY+nLX3WBiBd40RIB/MAPgg1fBwg24vNV7cg6Q3XkfI9b1QuCDV8vCDbi8FXtov67ocqdYEN85Dh8CEAAAhDILwEuUPryV10g4gVeEGz4OtBSdX438se+I3fGi448Ovk7NrzIH/uO3FnVC4KNOFap+sH+xNcPVS98qUSr3qmhoaEhWjcaQQACEIAABAqFAAtE35FUXSDiBV4QbPg6QLCRP76qnZlPVEfO97jxwpevanVVLwg24hin6gf7E18/VL3wpRKtOsFGNNQ0ggAEIACBgiLAAtF3OFUXiHiBFwQbvg4QbOSPr2pn5hPVkfM9brzw5ataXdULgo04xqn6wf7E1w9VL3ypRKtOsBENNY0gAAEIQKCgCLBA9B1O1QUiXuAFwYavAwQb+eOr2pn5RHXkfI8bL3z5qlZX9YJgI45xqn6wP/H1Q9ULXyrRqhNsRENNIwhAAAIQKCgCLBB9h1N1gYgXeEGw4esAwUb++Kp2Zj5RHTnf48YLX76q1VW9INiIY5yqH+xPfP1Q9cKXSrTqBBvRUBd+ow8//LDwT5IzhAAEIPAfAoNnbAkLRwIfjv3AsbpfabzwYxsqq3qRooIf+JGOAF7gBV74OpCuuup8wu+FryuqXrDO8PUiVV3VD343fP1Q9SJQGTx4sC+cCNUJNiJALpYWBBvFMtLFcZ7l5eXWpUsXKykpyfqEa2trbfny5Rt8L9QrKyuzzp07JzU7depkDQ0NVl9fn/ynrq7OVq9ebTU1NVn3a/qFVJ/S0tKkT+r4Q/3QL/y/1dXVrfZprzqBYY8ePaz58TQ970yOp01QnL7MAtEJ7H/Kqi4Q8QIvWiKAH/jBBWxfB7iAHZ+vakfWGaoj53vcql4QbPh6QbARh69qF+XfDYINVes4bghAAAIQgEBbCXBLb1sJtvx91Vt68QIvWiKAH/iRjgBe4AVe+DqQrjrrjPjMFTqqepFiy3zia5mqH3iBF74E8lqdOzbyip/mEIAABCAgS4AFou/QsXHw5ataXdULLjjEMU7VD+YTXz/wwpevanW8UB053+NW9YJ1hq8XqeqqfrDO8PVD1QtfKtGqE2xEQ00jCEBAkcBZt82zKdMqMzr0MUO62uOXjLUBvcs2+nxtXYM983qV3fzHxfb67NVWtbrOSks62fCBm9mBu/axbx8wwEYO6pJRn5Y+FPr85V8r7bdPV9rL766yyhXrk48P7ltm++7U2044cIDtuHV369Sp5VbtVaehwezNuavt9icq7cnXPt7oeE49ZAsbO6Rrq8fTZjAeBVggelD9b03VBSJe4EVLBPADP9IRwAu8wAtfB9JVZ50Rn7lCR1UvCDbi2KXqB+sMXz9UvfClEq06wUY01DSCAATUCKypqbcTrpltT7y6IqND31SwMWdxjX33hrn29/dWbbJOWWknu+ioIXbSVwZa+L9z+cukTwhTvrV/f5t0zFDr1iX9+0Paq05Nbb395N4P7JY/L7G6+oa0pxSO58xxg+yHhw/O+bxzYdUu32GB2C4YN1lEdYGIF3hBsOHrQEvV+d3IH/uO3BkvOvLo5O/Y8CJ/7DtyZ1UvCDbiWKXqB/sTXz9UvfClEq06wUY01DSCAATUCFSvrbfjrpxl//dGlQ3tv5kdsGvvFi++9+nZ2U756kAr71baeKofLFtnR/58lr01d3Xy3223VTc7+kv9bcSgLrautt6efHWFPfDiRxbukAgX+X82YZidcMCArFE17zNswGZ29Bf7244ju2/UJxSf+JWBdumxQzc6n/aqs76uwS65Z6H96vHFybmEEGX8Xv1sn517WV1dwwbnHf79GeMG2QXjh2jducECMWtPs/qC6gIRL7Ia5qw/rOoFFxyyHuqcvqDqB78bOQ13xl/Ci4xRFdUH8aKohjvjk1X1gnVGxkPcpg+q+sE6o03D3uqXVb1o9cQ0PkCwoTFOHCUEIJAHApUrau3gS2ZYxcK1Nn7vfnbdxOHWOYu7KcLF/QvuXGC3/nlJcvQnHTTQLj1miHUp2/BOiemzqu3oK2bZouW1NnpwV3vwwjFJkJLpXwhFzrjlfbv3uWUt9nnuzSo78do5tmzl+iRoeOiCMbbbNj0b27RXnVBw+qzVdtjkGbaius4GbV5mU88ZbTuO6L7BKf31nVX2nWtmJ+fdr7yzPXTRWNt+eLdMTzv/n2OB6DsGqgtEvMCLlgjgB36kI4AXeIEXvg6kq846Iz5zhY6qXqTYMp/4WqbqB17ghS+BvFYn2MgrfppDAAIdmcD8ynV26KQZNndxjU3Yf4BdeeJWWR3urA9r7GuTZtjCZetspxHd7ffnj7H+vTpvVCO8h+KSexbY9Y8uTu7aCCHAvjv3yrjXv95fY+MmzUgCiz23K7e7fjTK+vT4710jqUKhz9UPL7LJv1uY/FfnHbGl/fDrgxv7tFedUPCmPy6283+7IKkdAqFj9umf9rybHs9PJwyzkw8amPF55/2DLBB9h4CNgy9f1eqqXnDBIY5xqn4wn/j6gRe+fFWr44XqyPket6oXrDN8vUhVV/WDdYavH6pe+FKJVp1gIxpqGkEAAmoEml7oz+Wi+/NvrbTDL6tI3i8R7tYIj5na1N9Tr62w8T+bmfzrbHs9+vJy+9ZVs5PvXnb8UDvlq1tsss+rFdU2bnKFrVpTt1FY0151QvPUS9f7hjsxLhxjO2y94d0aqQMMd20cPrnC1tbW5xQe5dUpFoi++FUXiHiBFy0RwA/8SEcAL/ACL3wdSFeddUZ85godVb0g2Ihjl6ofrDN8/VD1wpdKtOoEG9FQ0wgCEFAj0DSY+M2ZI+1/d988q1OoqW2wqtXrk+/06Fpq3Tfxsu7w7599oyoJQcJftsFGeDn3uVPmJ9994Pwxts9Om77bo2lYc9y+/e3qk4Y3vteiveo0DTZae8RU0+PJ5a6YrAakvT/MArG9iW5YT3WBiBd40RIB/MAPLmD7OsAF7Ph8VTuyzlAdOd/jVvUiRYV1Bn6wzvB1oJDWGfFJuXQk2HDBSlEIQKAQCDS9i6K1wKCt5/vLP3xol9/3QfIoqilnjrSDd+vT1pJpv9/0Donmj6LKpmFrdVLnE2qGR2t9+dO905ZvepdItoFONsfr8lk2Di5YG4uqbizxAi8INnwdaKk6vxv5Y9+RO+NFRx6d/B0bXuSPfUfurOoFwUYcq1T9YH/i64eqF75UolUn2IiGmkYQgIAagdQdDOGug19+Zyt78e2V9qd/fmwfflSbnMrwgV3sG1/oayceOMAG9C7L+fTCuzi+eXmFzVlcY58e3cPuO3d08jLt9v5r+i6PrmUl9sAFY2yPbf/78vBM+2VSp+nLw8P7Qu44Y6SVd9vwvR8r19TZt6+ebc+8XsXLwzOFX0yfU10gsnHwtVTVCy44+HqRqq7qB78bvn7ghS9f1ep4oTpyvset6gXrDF8vWGfE4avaRf13Q5X7f46bYEN8ADl8CEDAj8Cl9yy0ax9Z1GqDXt1L7abvbW0H7tqn8bFOrX7JzJavWm9PT6+yC+9aYEs+rk0u7t9x5kj7wv+UZ/L1rD/z9rw1yeOuFi2vtUM+18duPX2EdSkrcakTwo/bnliSvEA8vGMkvNT8ihOG2TZDuyX93luwxn58+3x76e2VyV0q4d0gJx44MCt+WR94e3+BC1HtTXTDeqoLRLzAi5YI4Ad+pCOAF3iBF74OpKvOOiM+c4WOql6k2DKf+Fqm6gde4IUvgbxWJ9jIK36aQwACHZlA6gXYqWMcOaiL7b1DL+tS1snenLPa/jmj2mrrGpJ/3a1Lid1/7ujkAv6m/lbX1NuEq2bbtOkrNvrIdlt1S8KRTb1ku62cwt0RJ183x554dYX17lFqvz9vjH1mTI+sy2ZTJ7C59U9LbNK9Cxs5NW8YQqFJxw61Y/bpbyWdsj6c/H6BBaIvfzYOvnxVq6t6wQWHOMap+sF84usHXvjyVa2OF6oj53vcql6wzvD1IlVd1Q/WGb5+qHrhSyVadYKNaKhpBAEIKBGobzC7+9mlduczS+2jlevt+lOG2x7blm9wR0G48+G0m+Ymj1IKf3ttX253/WjURo9cSp33poKNstJOdtBn+tglH3hlAAAgAElEQVSFR21powZ3bXdMIWC4+K4FdvOfliS1LzhyiJ3xtUFZ3x2RbZ1w18YrFdX2w1/Ps7fmrk57Xp/bpqfd8N3hLufd7iCbF2SB6ItYdYGIF3jREgH8wI90BPACL/DC14F01VlnxGeu0FHVC4KNOHap+sE6w9cPVS98qUSrTrARDTWNIACBQiSwcNk6++blM+2d+WustfdWrK9rsNdmVttHq+oSFMuqau3Rlz+2596sSu5oCHd93PGDkXbArulftJ0Lv+aPhDpw1952y+kjNhm+bKpHtnXC5+94qtLO+8385Nz6lne28Xv1s/+33Sfv9Hjp3yvt3ueWWdXquuS8r5843Mbt0TfrsCUXJu32HRaI7YYybSHVBSJe4AXBhq8DLVXndyN/7DtyZ7zoyKOTv2PDi/yx78idVb0g2Ihjlaof7E98/VD1wpdKtOoEG9FQ0wgCEChUAuE9HOF9HOEvvCvilK9ukdWpTp9VbUdfMSt598WgzcvsgfPHWHg0VVv/Qrjw0F8/stNuft/W1NQnj7n63dmjbMt+m2VVOpc64S6W466clfQNQc3N3xuRPAKr6V8IhcLjsf76zqqMHuWV1UHH+DALRF/KqgtEvMALgg1fBwg28sdXtTPzierI+R43XvjyVa2u6gXBRhzjVP1gf+Lrh6oXvlSiVSfYiIaaRhCAQKESCBfmD59cYWtr623C/gPsyhO3yvpUH/nbcvvOtXOSF21//9BBdvHRQ7Ku0fwLT766wr59zezGUCM8JmurAdmFGqFmtnXCeziO/cUse+FfK5Og5pGLxtqYIekfsfWv99fYuEkzbNnK9W16oXmbYeVSgAViLtQy/47qAhEvMh/jXD6p6gUXHHIZ7ey/o+oHvxvZj3U238CLbGgVz2fxonjGOpszVfWCdUY2o5z7Z1X9YJ2R+5hn8k1VLzI5N4HPEGwIDBKHCAEIdGwCTS/O5xpszK9cZ4dOmmFzF9fY/rv0tilnjrTuXUpyPvHwcvPxP5vZeBfI1HNG244jumddL5c6785fY4dOqrDKFbU2fu9+dt3E4da5NP2bwWtqG2ziDXMsBDtD+m1mD1801kYN7pL1ceblCywQfbGrLhDxAi9aIoAf+JGOAF7gBV74OpCuOuuM+MwVOqp6QbARxy5VP1hn+Pqh6oUvlWjVCTaioaYRBCCgRCDcdbB2Xb116tQpeYRSeMH3pv5erai2cZMrbNWaug3u2Jj1YY1VfLA2+dqnR3W3gX3KNlkjhAAHXzLDKhaubXOwkUsYke7Acq0zfdZqO2zyDFtRvSGPTZ38WbfNsynTKq1feWd76KKxtv3wtj+GK4prLBB9MasuEPECLwg2fB1oqTq/G/lj35E740VHHp38HRte5I99R+6s6gXBRhyrVP1gf+Lrh6oXvlSiVSfYiIaaRhCAgBKB8OLrH/56XqsvBA/n9Lvnl9mpN85NTq/pOzZu+fMSO3fK/OS/v/HUre3Ivf"/>
          <p:cNvSpPr/>
          <p:nvPr/>
        </p:nvSpPr>
        <p:spPr>
          <a:xfrm>
            <a:off x="1680251" y="-143915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 descr="data:image/png;base64,iVBORw0KGgoAAAANSUhEUgAABjYAAAPWCAYAAABDXKGBAAAgAElEQVR4Xuzdd5hfVZ0/8E8a6QVSCCmEVMEVELGw6IKCSPUHQZRIkQ1Is4CAhRKqgAoLKKgUBVaQ5iKIoFJEhUXXRndR0iEESEIIKZM2mczvOZed+M1kJvOdcuebO3nd58kj5HvvKa9z8I/zfs45nWpra2vDQ4AAAQIECBAgQIAAAQIECBAgQIAAAQIECBAogEAnwUYBRkkTCRAgQIAAAQIECBAgQIAAAQIECBAgQIAAgUxAsGEi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6HDBxqpVq+KBBx6IH/7wh/H73/8+li5dGnvvvXccd9xxccghh0TPnj03GJy1a9fGY489Ftdee208+uijUV1dHR/84Afjs5/9bBx00EHRvXv3Bgd09uzZcc0118QvfvGLePHFF2OXXXaJT33qU1ldgwcPbvYkaEl59fvbrVu3rL8nn3xy7LnnntG5c+c262+zO+QDAgQIECBAgAABAgQIECBAgAABAgQIECDQxgIdKtioqqqKr371q/H9738/+vbtG+9+97szrmeeeSYLOD73uc/FZZddFr17917HWFNTEz/+8Y/ji1/8YvbObrvtFikcqPvm7LPPjvSn9Ju6Mk866aT405/+FO94xzti5MiRMW3atHjppZfiYx/7WHz3u9+N8ePHlz1cqb7mlpdCjdSf8847b11/Uyjzxz/+Mfv3Sy+9NCuza9eure5v2R3xIgECBAgQIECAAAECBAgQIECAAAECBAgQyFGgwwQba9asiSuuuCLOPPPMOProo7MF/6FDh2Z0M2fOjFNOOSXbWZF2cqQdFXVP2tVx5JFHZu9+73vfi1133XW9bx5//PG44YYbYtKkSeu+WbBgQZx44onx61//Oq666qo45phjsvAgBSuXX355XHjhhfGFL3wha0NDO0Tqj2dLy7vzzjvjhBNOiD322CNr+6hRo6K2tjb++te/ZkHN66+/Hrfddlu2+6Q1/c1x/imaAAECBAgQIECAAAECBAgQIECAAAECBAg0S6DDBBv/+7//G5/85CezgOLWW2+N4cOHrwfx5z//OTuKKoUYX//616NHjx6RdjykHR5XX311/PSnP41DDz10vW+ee+65LNDYfvvt48Ybb4wtt9wy+/2ee+6JT3ziE1lYksKL0qOqlixZkoUKjzzySPzsZz+L97///U0OSEvKW7RoURbQpN0ZDdXz8MMPx2GHHRaTJ09e18aW9rfJDniBAAECBAgQIECAAAECBAgQIECAAAECBAi0k0CHCTauv/767Nil6667LttNUc6Tjo064ogjYosttsh2NgwbNmy9z5YvXx6nnnpqttPj/vvvz3ZzrF69OtsVknZqpPBgn3322aCqW265JdvFceWVV8Zpp5220aa0tLwnn3wyPv7xj8dHP/rRbLdGOnqq9Em7QFLfUh9uv/32bDdHS/pbjqN3CBAgQIAAAQIECBAgQIAAAQIECBAgQIBAewl0iGBj5cqVccYZZ8S99967LoAoBzDtdkj3YRx++OHxne98J3r16rXBZ2l3R7rDIt3DkXZ7pJ0S6airl19+OX7yk59kuznqP+l4qw996ENZwJICkI0dR9XS8u66665sN8n555+f/enUqdN6zVixYkUWqqTA54knnsiOo2pJf8tx9A4BAgQIECBAgAABAgQIECBAgAABAgQIEGgvgQ4RbNSFA+l/0+6EdM9EOl4qHfH05ptvZov66diotLui9CLtn//853HwwQdnAcA3v/nNbOdG/Sft5DjqqKPioosuinPPPXfdrof0Xt1OiPrfvPjii1lYko7FSt8PHDiw0fGs20XR3PJSYHL66advdFdI/VCmJf1tr4moHgIECBAgQIAAAQIECBAgQIAAAQIECBAgUI5Ahwg2Fi5cmO2mqKmpye6+SCFFesaPHx/Lli3Ldiqk5+yzz87+9O7dO/v3+qFFQ2D13ykntCjnnbq6ynm3oXfqhxYNtb3+Oy3pbzmTyDsECBAgQIAAAQIECBAgQIAAAQIECBAgQKC9BDpEsDF9+vTsWKZ070S6ayIdHXXyySdnAUbavZH+/ktf+lKkI6JuuOGG+OxnP5sd3dSShf6WBhGNDWhLyxNstNd/IuohQIAAAQIECBAgQIAAAQIECBAgQIAAgU1JoEMEG3XHOf3hD3/I7tq45JJLonv37us5P/7441n4sdtuu8WNN94YW265pWCjgZlYTtjT2AROAZKHAAECBAgQIECAAAECBAgQIECAAAECBDZdgV133XXTbVyZLesQwUbdUVQPPfRQPPzww9ldGvWfBQsWxBFHHBHpf9PF2+94xzvikUceyS4PP+ussyLtgOjSpcsG39Ut9F966aXZe6+++mp27FV60m/Dhg3b4Ju6XRgjRoyIW2+9NQtRGntaWl66FPykk06K6667LrukvKGnblfHnXfemd350ZL+ljmPstcEG83R8i4BAgQIECBAgAABAgQIECBAgAABAgTaX0Cw0f7mDda4dOnS+PznP5+FCE888UR2WXj9Z/ny5XHqqafGX/7yl3XBRrp7IwUbadH/O9/5TvTq1WuD7+of+VR3UfnLL78cP/nJT2L77bff4Jt05NWHPvShLHBIl3z37NmzUamWlpfCmbQD5fzzz8/+pKO1Sp8VK1Zkl6KnAKTOpCX93USGWDMIECBAgAABAgQIECBAgAABAgQIECBAgEAm0CF2bKRLw88999z4xje+ET/+8Y/X7agoHeO6HRspSEg7GMaNGxd1R1htscUWDe6+qAtMfv3rX8f9998fKclavXp1nHnmmVlg0djukLrdFFdeeWUWLmzsaWl5aXfExz/+8fjoRz8a3/ve97K7RUqfup0gqfzbb789Ro0a1aL++u+EAAECBAgQIECAAAECBAgQIECAAAECBAhsSgIdIthIoI8++mhMnDgx+3PNNddEv3791nNOIcRhhx0Wn/jEJ+K73/1udrH4qlWr4qtf/WpcffXV8dOf/jQOPfTQ9b557rnnsl0RaVdG3b0c6YV77rknK+eUU06Jyy67bL37PJYsWRJf/OIXs2Offvazn8X73//+Jse7JeWlgOa4446LtAujoXrq+jt58uR1bWxpf5vsgBcIECBAgAABAgQIECBAgAABAgQIECBAgEA7CXSYYKMuULjllluyHRUpsEh3W9TW1sZf//rXLGx44YUX4u67786On6p70rFR6c6MoUOHZoHIe9/73uxYp5kzZ2bBxS9+8YsNdoGk3R/pmKm0kyPt3DjqqKOycKOqqiouv/zyuPDCC8s6hqquDS0tL+08OeGEE2KPPfbIwpkxY8as1990XFZ6J/3emv6201xUDQECBAgQIECAAAECBAgQIECAAAECBAgQaFKgwwQbqafpaKl010YKI7baaqvYeeedI901kXY1pKOa0nFV6Wiorl27roNZs2ZNdgH32WefHenoqd122y26desWzzzzTPbv6e/Tn7TDo/T5n//5nzj55JPj2WefzS4iHzlyZEybNi1rQwpO0q6Q8ePHNzkAdS+0pLwUpKRLzdOf1L93v/vdUV1dva6/6e/TBeNt0d+yO+JFAgQIECBAgAABAgQIECBAgAABAgQIECCQo0CHCjaSU1rsT7sU7rjjjux4qhRwHHzwwXH88cfHBz7wgejcufMGnGvXro3HHnssrr322uybFA6kC8g/+9nPxkEHHbTeUVOlH8+ePTvb5ZGClBdffDF22WWX+NSnPpUdETV48OBmD1tLykvHSz3wwAPxwx/+MNLukxTK7L333lnosueee7Zpf5vdIR8QIECAAAECBAgQIECAAAECBAgQIECAAIE2FuhwwUYb+yiOAAECBAgQIECAAAECBAgQIECAAAECBAgQ2IQEBBub0GBoCgECBAgQIECAAAECBAgQIECAAAECBAgQILBxAcGGGUK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iLwm2eXxGGXTCu7tXefMz722rnfBu9X19TGo88siet+MS+embk8liyviS6dO8WoIVvEfrsOiGP3HRxjhnZvsp5Uzn//bWn86NcL4o//WBYLFq/Jvtlmq26x987947j9BsdO2/WKTp2aLGqjL9TWRjw3e3nc+OCCeOiptzao5/Mf3zomDO+xQT3LV62NyVfOjEeeXtyiBnxj8sg4cf8hTX77VlVN/PSJN+PmRxbERUePaNC8yUK8ULaAYKNsKi8SIECAAAECBAgQIECAAAECBAgQIECgsgI3PbwgvvzDl8tuREPBxqx5q+Jz350df3pxWaPldOvSKc47YniccMCQSP/c0FNOOSks+fd9BsVFR42Int07l93u0hdXVa+Nr9/+alz/q/lRs7a2wTJSPadPHBpfPmyb9dqbZ7CxYtXa+N3zS+L7D8zPQp26tjUWJrWo8z5qUECwYWIQIECAAAECBAgQIECAAAECBAgQIECgIALX/mJenPOjV6JHt85x0AcGxKB+XTfa8qP3HhQ7jOy57p1XF66OT39rRjw/e3n2d+/ctmcc+ZFBMXpo91hdvTYeenJx3P3Em5F2YqSw4JuTR8Zx+w7eoI765YwcvEUc+eFBsdOYXhuUkz4+6YAhceHRIxoNSRrrxJqa2rjgtrnx/QfmZa+kcGTSHgNjr3f3i5qa2vXam34/beLQmDJp+LqdG+n7p6ZXxZvLasoe4TsfWxg//+Oi6N+7S9wzZULsMrbXum9TrvLszKpIAdM9f1gUKdyo/wg2yqZu8YuCjRbT+ZAAAQIECBAgQIAAAQIECBAgQIAAAQLtK3DGD17Ojjvabuvucd95EyIFCuU+aZF/yi2vxA2/mp99csL+Q+LCo4ZH927r76R4ekZVHHnZjHh9UXWM26ZH3HPu+Bgx6J/1pNDjtOtfitt/t3Cj5fzuuSVx/HdmxcKla7JA4t4p4+P97+hTbnOz956esTwOvXhqLK6qiaFbdos7zxwXO43+Z9CQ3vnD35fFZ789M2vvwL5d497zJsS7Rv0zzGlOha+9WR2Hf2Na/O2lFTFx9y3j+5/fbj2fho4CS2MwuF+3eGpGVVaVYKM54i17V7DRMjdfESBAgAABAgQIECBAgAABAgQIECBAoF0FUjBxynUvRdpRMH54j3jgggkxuH+3stsw47VVcchFU2PuwtWx8+he8V/njG9wx0e6z+KC216Ja34+L9u1kcKEvd/9z3s6skX/i6ZmgcUH39k3bv3K2BjQu8sG7UjlXPWz1+PiO+Zmv519+LD48ie2Kbu96cW6HSrpn68+aVQctdegJusp916Mhhry49+8kRmnHTF3nT0u/u1f+q73Wl2wsVXfrtnOkckfGxRjhvaIGx6cH2fdPCd7V7DRrCFu0cuCjRax+YgAAQIECBAgQIAAAQIECBAgQIAAAQLtK1B6X8Q+u/SPm08fE72acW/FY88vzS4eT3dBpN0a6Zipxp6Hn1ock745Pfu5flCQjmn69ytnZr9dcsyIOPnArRst58lpVTHx4mmxbEVNTN5ncFxx/LbNQqvboZKChHvPHR87brf+bo26wtKujcMunhYrq9e2qJ5UTroA/OjLZ8TvX1gae7zr7cCmb8/1A5sUDi2uWhM7ju613rFa6f4PwUazhrZVLws2WsXnYwIECBAgQIAAAQIECBAgQIAAAQIECLSPwBtL1sTBF06Nv89ZEZP2HJjtYOjayMXeDbVoVXVtLFm+Jvupd48uGw1FSo9cqh9sNGcRv3R3x2f2HhRXnTBq3f0X5ajVBRtNHTFVWk9LApTUlgf+/FZMvnJmFvw0tjuksTY3x6Scfntn4wKCDTOEAAECBAgQIECAAAECBAgQIECAAAECBRCYt6g6Pn7B1Jj+2soW70oot5v/8dPX4tK7Xs2Ooko7Qw56/4ByP13vvdKdFC05iqquHanQdCTWx97Tv8F2lO4iaclRVKuq18YJV8+K+//01kaP6RJstGgatPlHgo02J1UgAQIECBAgQIAAAQIECBAgQIAAAQIE2l6gdFfCWYcPi/69usQtj74R0+aujHShd79eXWKvnfvFqYcMjZ2269WsnRGlrU3HLX3q0mkxa96qeM+43nHXWeOyS7mb+5Te1ZHurLh7yvjYfYeWXx6e7vm46bQxGxwPtXRFTRx71cx49JklLb48/L//d2kcfun07Cir848cHqcePLRZ3bVjo1lcrX5ZsNFqQgUQIECAAAECBAgQIECAAAECBAgQIEAgf4HS3Q8bqy3tsjhx/yFx7hHDonu3zmU3bNGyNfHrp5fEube+EvPfqs5CgptOH7PBBdrlFvjCyyuyOz1eTztNPjAgbjhldLPak+pJ4cgPHpwf5/zoleyIqHRZ+WXHjYx3jOiZNePFV1bEV2+ck92Lkfqd7vw4fr8hzQp10qXs6cirW3/zRgzdslvcd96E7HL25jyCjeZotf5dwUbrDZVAgAABAgQIECBAgAABAgQIECBAgACB3AVK771IlaUdGukS8cH9u8aCxWvikacXx5LlNevacdrEoTFl0vBGF/lLLyOv3/h3btszrv3Cdo1e1t1UZ9MuihOvnhUPPrk4+vfuEv919vh47/jeTX3W4O9pN8oNv5wfF90+N9uZ0tCTLC46ekQctdeg6NypedU8PWN5HHrx1FhcVZNdqn7xZ0Y06+6SVJtgo3nmrX1bsNFaQd8TIECAAAECBAgQIECAAAECBAgQIECgHQSenlEVl9/9Wvx5alV2VNIJ+w9ebwdEuifi2l/Mj0vufDXb3ZAChXumTIhdxvZqsHWNBRvdunSK/d87INvxMXab5u1cSBWl8OH8W1+J6345P6t3yqeHx2mHDG3WLorSBqddG3+dVhVf/uHL8fzs5Q325QPv6BPf/dyoZre39Lisprw2NsSCjXb4D6CkCsFG+3qrjQABAgQIECBAgAABAgQIECBAgAABArkJpFDh7P+cEzc+tCCrIwUg6c6Ihp50BNNT06vizWVv7/JYuKQ6fv7Ht+J3zy3Jwome3TvHTV8aE/vu2vCF3Q2VWf/oqP127R/XnzJ6g3sxygVI5d308IKsT6lNW/XtGpP2GBj/+s637+r4/f8ujdt/tzDbqZLae81Jo2Li7luVHaJMf3VlHHrxtHjljdUtPi4rtUOwUe6Its17go22cVQKAQIECBAgQIAAAQIECBAgQIAAAQIENgmB0qOVPrJzv7jljLHRu0f5d22knSFHXjYjuxsj3Tlx9znjIx1N1dSTQoh7//BmfPG6l2LFqrXZMVZ3fG1sDBu4RVOfNvp7uhD8M1fMyMpLAct1Xxid7UQpfeYuXJ0de5XuIEnhxk/OGpfdxVHO8537Xo8Lb5ub3c9x8+lj4qD3Dyjnsw3eEWy0iK3FHwk2WkznQwIECBAgQIAAAQIECBAgQIAAAQIECGx6AukS8E9eMj2emlGVXYL9wAUTYnD/bs1q6H3/syg++51Z2ZFWG9v1UVroQ08ujmO/PXNdqHHrV8bGtoNbHmqkezqOvnxGPP63pU1e6v23l1bExIumxsKla8reefHam9Vx+DemRfp2j3f1jdTevj3XD03KRRNslCvVNu8JNtrGUSkECBAgQIAAAQIECBAgQIAAAQIECBDYJARK785oabAxZ8HqOPiiqTF73qrsgvK0m6FX98Z3fTw3a3lM+ub0dbs87jxzXOw0uuG7PcpF+secFXHwRdNiweLqmLTnwLj6pFGNXuq9qro2TvrurEiBzPCBW8TPzpsQY7fpvtGqfvybN+KU617K3kllp4vHW/oINloq17LvBBstc/MVAQIECBAgQIAAAQIECBAgQIAAAQIE2k0gLdwvWb4mq693jy4bDRnSfRNHfGt6djRTabAx47VVMe3VlVkZ7xnbK4YMaHwXRwoTDrpgakybu7LJYCOPUCO1sfRIrcn7DI4rjt92o95n/ODluPmRBTGwb9e497wJ8a5RjR+f9VbV27tBfv/C0hi3TY+459zxMWJQy3eXCDba7T+FrCLBRvt6q40AAQIECBAgQIAAAQIECBAgQIAAAQLNFijdvdDU0VApwDjkoqmR7p4ovWOjdPH9e5/fLj6958BG21FaxsZ2bLy6cHZAPAEAACAASURBVHV8+lsz4vnZy6Nfry5xwymj42PvKf+y8Y1BlB4v1dSOjXQRetp9cedjC8sKNh7481sx+cqZ2VFbUz49PE47ZGjZF4431GbBRrOndKs+EGy0is/HBAgQIECAAAECBAgQIECAAAECBAgQyF+gdBdG2olw11njY5utGt5xUbrIXhqCpB0ch108LVZWr23yHopy7tiYt6g6jvv2zHWXdt/0pTHZBd9t9cx/qzo7DuvFV1Y2uavi5QWrszs2Zs1bFTuM7Bn3nT8hBvXr2mBTSo/qSpej33fehGxnS2sewUZr9Jr/rWCj+Wa+IECAAAECBAgQIECAAAECBAgQIECAQLsLlC6eH/PRQXHpMSOjZ717L56eURVHXjYju+uif+8ucc+UCbHL2Lfvuig9fqlL507x9c+MiBP2HxKdO63flbRb4zP/MSP+PmfFBmXUvZku9j7x6lnx4JOLszZ8a/LIOPIjg1q166E+aG1txAW3vRLX/Hxe9lNjfV5cVZPdr5EuL0/PaROHxpRJwxtty3//79I4/NLpWcBz9F6DsiOuunaph9DM0RVsNBOsla8LNloJ6HMCBAgQIECAAAECBAgQIECAAAECBAi0h0BpmJDqGzl4izhhvyExdliPWF29NlvYv/uJN6O6pjZScHHJMSPi+P2GrLfA/5tnl8SxV82MtAMkPe8Z1zsm7zMoBvbrlh3L9JtnlsSdjy+MFavWNlrGquq1cf6P58YNv5qflXHg+wbEER8ZGJ06NR0ObNWnS1ZnuUFC6VFXdX0+8sODYqcxb4c1z81cHjc9siDS7o707Lhdr7jja2Nj2MCG78tINqdd/1Lc/ruFWSDzk7PGxQff2bfVwyfYaDVhswoQbDSLy8sECBAgQIAAAQIECBAgQIAAAQIECBConMCCxWvi1OtmZzslGnu6dekUZxy6TZx26NBI/1z/+eM/lsUJV8+KV95YvdEyzjtieJxwwJANyii9+6K5Ehu7r6OxstJdIWl3SDpKa2PPh3fsF9d8blQMbyTUSN+WXkj+8Q8MyO4E6d6tc3O7scH7go1WEzarAMFGs7i8TIAAAQIECBAgQIAAAQIECBAgQIAAgcoKrK2NePz5JXHzIwsihRQp7EjPqCHds90Tx+47OMYM7b7RRqYdGb/661tx7S/nxwsvr1i3Q2PUkC3i0A9uFZP3GdzoHR7tHWykjjTW58H9u8Zu2/fJ2rvHjv02OFarFKH0aKu0o+Xm08fEQe8f0CaDKdhoE8ayCxFslE3lRQIECBAgQIAAAQIECBAgQIAAAQIECBAgQKDSAoKNSo+A+gkQIECAAAECBAgQIECAAAECBAgQIECAAIGyBQQbZVN5kQABAgQIECBAgAABAgQIECBAgAABAgQIEKi0gGCj0iOgfgIECBAgQIAAAQIECBAgQIAAAQIECBAgQKBsAcFG2VReJECAAAECBAgQIECAAAECBAgQIECAAAECBCotINio9AionwABAgQIECBAgAABAgQIECBAgAABAgQIEChbQLBRNpUXCRAgQIAAAQIECBAgQIAAAQIECBAgQIAAgUoLCDYqPQLqJ0CAAAECBAgQIECAAAECBAgQIECAAAECBMoWEGyUTeVFAgQIECBAgAABAgQIECBAgAABAgQIECBAoNICgo1Kj4D6CRAgQIAAAQIECBAgQIAAAQIECBAgQIAAgbIFBBtlU3mRAAECBAgQIECAAAECBAgQIECAAAECBAgQqLSAYKPSI6B+AgQIECBAgAABAgQIECBAgAABAgQIECBAoGwBwUbZVF4kQIAAAQIECBAgQIAAAQIECBAgQIAAAQIEKi0g2Kj0CKifAAECBAgQIECAAAECBAgQIECAAAECBAgQKFtAsFE2lRcJECBAgAABAgQIECBAgAABAgQIECBAgACBSgsINio9AuonQIAAAQIECBAgQIAAAQIECBAg0IDAb55dEoddMq1sm7vPGR977dxvg/drayOem708bnxwQTz01FuxYPGa7J1ttuoWe+/cP47bb3DstF2v6NRp41Wd8YOX4+ZHFpTVnvHDe8QDF0yIwf27lfX+xl56q6omfvrEm1ndFx09osE+NvT92tqIx59fEtfcPy+enFYVS5bXRM/uneOd2/aMzx24dRzwvv7RvVvnZrUvlfn87OVx3/8sil8/vThmvL4qem3ROe49b0K8a1TPZpXlZQIEWi4g2Gi5nS8JECBAgAABAgQIECBAgAABAgQI5CZw08ML4ss/fLns8hsKNqprauM/7n4trrz39ahJq/INPF06d4rTJw6NLx+2TXTr0nC6sWLV2jju2zPjwScXl9We1gYbqb7fPb8kvv/A/PjjP5ata3tj4U39RqXw5tTrZm+0vbvv0Cdu/NKY2HrL8sKXP7+4LL5205x4dtby9aob2LerYKOsWeElAm0nINhoO0slESBAgAABAgQIECBAgAABAgQIEGgzgWt/MS/O+dEr0aNb5zjoAwNiUL+uGy376L0HxQ4j/7lrIO3U+MGD87MyUqjRr1eXOOLDA+OD/9I3K+c3zyyJOx9fGClESOHGJceMiOP3G9Lgzo2qlWvjM1fMiN8+uyRGDNoi9t21f6MhSCp7QJ+ucfKBQ6Jvzy5le6Tc5dmZVZECnXv+sChrV/2nnGBj6YqaOPHqWetCjSEDusWx+wyOncb0ihmvrowbHpwfcxaszorebfs+cetXxkYKJxp7kuNtv30jvnbznHVtSgHQ+yb0jn97V99495jeWTn9e5ff17JRvEiAQIMCgg0TgwABAgQIECBAgAABAgQIECBAgMAmKFB39NN2W3eP+86bECMHb9GsVk5/dWUcevG0eOWN1TF0y25x55njYqfRvdYr4+kZVXHkZTPi9UXVMXrr7tnOg20bqGfB4uo46IKpMW3uypi058C4+qRR0bWR3R3NamTJyw0dvZX6PLhft3hqRlX2ZjnBxvW/mh9n3Twnez8FMNd9YfR6oUMKPs68aU7c8djC7J0pnx4epx0ytNGjuB56cnEc++2ZWaiRAo2TD9o6vnzo0OjTjNCmpSa+I0CgYQHBhplBgAABAgQIECBAgAABAgQIECBAYBMTWFNTG6dc91Lc+djCaOmxTqUL/CmIOGqvQQ328jv3vR4X3jY3+62x99IOh4Mvmhqz562KyfsMjiuO37bNxeqCja36do1JewyMyR8bFGOG9sh2WNQFFU0FG4uWrYlPXjI9C0LSzpJ7poyPccN6bNDWuQtXx6cunR5/n7Mixm3TI+45d3z2fv2n9L10P8cPThkd+793QJP3kbQ5jgIJEFhPQLBhQhAgQIAAAQIECBAgQIAAAQIECBDYxASWr1obk6+cGY88vTj22aV/3Hz6mOjVvfyLrldV18ZJ352VXXI9fOAW8bPzJsTYbbo32Mu/vbQiJl40NRYuXdPobozSd74xeWScuP+QNheb8dqqWFy1JnYc3Wu9Y65KA5qmgo10SfjEi6fFshU1cdy+g+OyY7dtNIQoDXT+8/Qx8f9223KDPtW909RRXW2OoUACBDYqINgwQQgQIECAAAECBAgQIECAAAECBAhsYgJvLFkTB184NdtR0JKjn0q/T5dk3/61cdkdGw09pbsc3jO2d/zXOeNiyz7r3znx2PNL47BLpmV3dTQWAuRF2Jxgo/Q4q6YCmNIQ5IT9h8Q3J49crwvJ8JOXTMsuC3/PuN5x11njNnoXR179Vy4BAhsKCDbMCgIECBAgQIAAAQIECBAgQIAAAQKbmMC8RdXx8QumxvTXVrbo6Kd/zFkRB180LdLdGAf/65bZPRPdu3VqsJelu0PSsUz3XzAhtt6y23rvPvzU4pj0zenZ3zW1a6KtKZsTbDTn3dLjtfbbtX/c+KUxkY6bqnv+8PdlcdjF02Jl9do4/8jhcerBQ9u6a8ojQKCFAoKNFsL5jAABAgQIECBAgAABAgQIECBAgEBeAqVHP511+LDo36tL3PLoG9nl3dU1tdnui7127henHjI0dtqu1wbHLZV+39SdGKX3eQzs2zW7QPxdo3qu17W6wCD9/h+f3TaeeGFp/PIvb8Vrb1Zn740a0j0++W9bxfH7DY7B/dcPRVpr1JywojSAaWrHRumF6A0d93XtL+bFOT96JXp06xx3TxmfXcCe/q6u3+l4qnHDumfB0xEfHugy8dYOtO8JNENAsNEMLK8SIECAAAECBAgQIECAAAECBAgQaA+B0t0CG6svLa6n+y7OPWJYdO/2z90GzQk2Uvln/ODluPmRBdlRSw0FG+ly8XTfRFNPClyu/cJ2sd+ubXfBdnOCjVK3pu7YKN0VUz/YqK2NOO2Gl7IwaeTgLWLi7lvFDx6cHytWrW2QIF1Q/qMzxsQOI9cPhJry8jsBAi0TEGy0zM1XBAgQIECAAAECBAgQIECAAAECBHITKL0rIlWSAoO0+D64f9dYsHhNdqn4kuU16+o/beLQmDJp+LqdG20dbNQFH3UVjhnaPfbcsV92vNVzs5bHX6ZWZTtJ0pOOc/rJWePig+/s2yY+zQk25r9VHQdfNDVefGVljBi0RdwzZXyk0KH+k4KLFFSkHRnp3pD6wUbp8Vyl375z255x5EcGxeih3eO5mcvjpkcWRKozPTtu1yvu+NrYGDZwizbpt0IIEGhcQLBhdhAgQIAAAQIECBAgQIAAAQIECBDYxASenlEVl9/9Wvx5alV2t8MJ+w9eb0fGquq1ce0v5scld76aLcz3790l7pkyIXYZ2yvrSVsGG2trI378mzey3QtvLl0T15w8Knbfoe96x1+9vqg6vnjt7Hj0mSVZ/Xu8q2/c+pWx0bdnwxeWN4e7OcFGCiwuvnNuXHXv27tL9t21f3a/SPKpe1J/bn30jTj7R3PW7cCoH2xUrVwbn7liRvz22bf7k8Kab58wKj7xoa2ic8lVJYurauKk786Kh55cnL1XP2BqTj+9S4BA+QKCjfKtvEmAAAECBAgQIECAAAECBAgQIEBgkxFIOyTO/s85ceNDC7I2pQAkXXKdnrYMNsrt8NyFq+NTl06Pv89Zse5eit136FPu542+15xgIxXy6sLV8elvzYjnZy/PykxHSZ2w35AYO6xHzHp9Vdz22zfihZdXxBZdO0XN2mhwx0bp/RvpuK9LjhkRx+83ZIO7TFL5019dGYdePC1eeWN1vGNEj7jvvAkxZEDb3jPSakQFEOhgAoKNDjagukOAAAECBAgQIECAAAECBAgQILD5CDw9Y3kcevHUSDsHPrJzv7jljLHRu0fnigQbST3dw5Hu40hPCgNOPnDrVg9Gc4ONVGEKV465YmYWOjT0pOOpzjl8WEy55ZVIgUz9C9ZLg41x2/SI+y+YEFtv2XBYUXr5et1F420R6LQaTgEEOrCAYKMDD66uESBAgAABAgQIECBAgAABAgQIdGyBRcvWxCcvmR5PzaiK8cN7xAMXTIjB/bs1K9hYVV2bHad03/8savTy8HIVSy/vrh8WlFtG/fdaEmykMpatqInbf7cwuxR9+qursmLHDeuehRhHfHhgzJq3KiZ+fVp2vFb9EOaNJWvi4AunZgFJqWtjfSht43+ePib+325btrS7viNAoAwBwUYZSF4hQIAAAQIECBAgQIAAAQIECBAgsCkKlF5yXboAP+O1VXHIRVOz3Qj77do/bvzSmOyeiIaexspoSX+bewRWOXW0NNhoquw7HlsYn//e7EhHTd155rjY+9391n3SXJPSNn5j8sg4cf8hTVXvdwIEWiEg2GgFnk8JECBAgAABAgQIECBAgAABAgQItLVA2kGxZPmarNjePbpEr0YCifT7kuU1ccS3pkfaKVEabJTuOEjHIt3+tXHRr1fDF3mX7vpo6N2lK2pi5eq10alTp+wS7m5dSm7Prtf5J6dVxcSLp2W7JSq9Y2Nj45IuXz/h6llx/5/eiu227p7di5Hu4qh7So+X2qpv17j33PGx43ZvX8ze0JNX+NLWc0t5BDqKgGCjo4ykfhAgQIAAAQIECBAgQIAAAQIECHQIgX/MWREHXzQt0j0PpReCN9S50p0ZpXdsNOd4qdJdFpP2HBhXnzQqupaEFzc9vCC+/MOXy7oQvG4XRGprJe/YaGoi/HVaVXzy0mnZ3SRH7zUorjh+2/X6nL7/8W/eiFOueykrKpkctdegBoutrY346k0vZ5e49+nZJe6dMj52Hd+7qSb4nQCBVggINlqB51MCBAgQIECAAAECBAgQIECAAAECbS1QugvjXaN6xl1njY9ttmr44urSnQL1Q5DShfnzjxyehSQNPaUXfn/v89vFp/ccuN5rpbswTth/SFz8mREbhADpg9Ljm9ryEu223g3x8oLVcfTlM+L52cuzHSj3TJkQu4zdcDfGtLkr4+CLpsbri6rjPeN6x11njcvuIKn/pPImXjQ1u7Nj59G94r/OGR+D+m34XlvPE+UR2JwFBBub8+jrOwECBAgQIECAAAECBAgQIECAwCYpULqYf8xHB8Wlx4zc4I6Mp2dUxZGXzcgW3htaoH/ljdVx6NenxfTXVsbQLbvFbV8dG7uMXX8nQWkZ47bpEfecOz5GDPrnkUz1A4t0T8c1J42KibtvFZ1KTqRaWxtxw6/mx7m3vBI1a2tjj3f1jVu/Mjb69mz4+KvmoLdVsFFdUxu/+stb8dWb5sT8t6qzuzXSrpLj9xuyXl/q2pZ2Ylx859y46t7Xs79qaBzSjo908fpDTy7O3nG/RnNG1rsEWi4g2Gi5nS8JECBAgAABAgQIECBAgAABAgQI5CKQ7rU48epZ8eD/LZin+x9O2G9IjB3WI1ZXr80W0u9+4s1Ii/UbW6BPxyOdefOcLGxIocSkPQbGXv93SfZvnlkSdz6+MFasWpuV8c3JI+O4fQc32J/nZi2PSd+cnoUo6d3dtu8Tn9l7UPTt1SUWLqmOmx95I56aXpV9m0KUdBn3TqMbv5OiOWgtDTZS6JCOnJrx2sr4y9SqeOTpxdmdJOlJfTjxgCGRdrJs7M6Q+uOQ7jH5948OjtFDu8eMV1fGDQ/OjzkLVmdlpkvarz9ldJuEOc3x8S6BzVFAsLE5jro+EyBAgAABAgQIECBAgAABAgQIbPICCxaviVOvm70u3GiowWlR/oxDt4nTDh3a4AJ9Cj7+4+7X4sp7X8/CjZaUUffNH/+xLLtwO+0EaewZMqBbXP/F0bHnjn3bzLelwUbp3SGljUltvPy4bePA9w+Izo3fg77uk3mLquPk786O3z2/pNE+fXjHfnHtF7aLrbds+MiwNsNQEAECmYBgw0QgQIAAAQIECBAgQIAAAQIECBAgsIkKpCzi8eeXxM2PLIgULKSwIz2jhnSPA983II7dd3CMGdp9o61PRypNnbsyvnf/vHj02cXx2pvV2fvp3o69d+4fn//41jFheI8Gj2OqX/CyFTVx1+NvZjs9Xnh5RbbbI4UrO47uld3NcfgeW2UXaLfl09pgI+3S2G5o9/i3f+kbh/zrlvGB7ftsdJdGQ21PAdGjzyyJax+YF3+dXpX1u1+vLtkl4V/8+Naxx479ygpJ2tJFWQQ2ZwHBxuY8+vpOgAABAgQIECBAgAABAgQIECBAgAABAgQKJiDYKNiAaS4BAgQIECBAgAABAgQIECBAgAABAgTKElj2dMScb0Us/GVEzdKyPvFSIwJd+kYMPCBi5Nci+uyCqcICgo0KD4DqCRAgQIAAAQIECBAgQIAAAQIECBAg0OYCKdR4+oMRa1e0edGbdYGde0bs8nvhRoUngWCjwgOgegIECBAgQIAAAQIECBAgQIAAAQIECLS5wAuTIhbc1ebFKjAihhwescOdKCooINioIL6qCRAgQIAAAQIECBAgQIAAAQIECBAgkIvAE/0cP5ULbESkY6k+tCSv0pVbhoBgowwkrxAgQIAAAQIECBAgQIAAAQIECBAgQKBQAo91KlRzC9fYPWsL1+SO1GDBRkcaTX0hQIAAAQIECBAgQIAAAQIECBAgQIBAEhBs5DsPBBv5+jZRumCjovwqJ0CAAAECBAgQIECAAAECBAgQIECAQA4Cgo0cUEuKFG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CQv8CypyPmfCti4S8japbmX19HrqFL34iBB0SM/FpEn12K21PBRr5jJ9jI11ewUVFflRMgQIAAAQIECBAgQIAAAQIECBDIVyCFGk9/MGLtinzr2dxK79wzYpffFzfcEGzkO2MFG/n6CjYq6qtyAgQIECBAgAABAgQIECBAgAABAvkKvDApYsFd+daxuZY+5PCIHe4sZu8FG/mOm2AjX1/BRkV9VU6AAAECBAgQIECAAAECBAgQIEAgX4En+jl+Ki/hdCzVh5bkVXq+5Qo28vUVbOTrK9ioqK/KCRAgQIAAAQIECBAgQIAAAQIECOQrYAE7X9+iLmCbF+ZFvgIVLb1TbW1tbUVboHICBAgQIECAAAECBAgQIECAAAECBFouYAG75XblfCnYKEdp83unqPOig4yUYKODDOSm0I3XXnttU2iGNhAgQIAAAQIECBAgQIAAAQIENiuBbaYO26z6296dfW3Cq+1dZZvUZ160CWOjhRR1XqQObbPNNvnitEPpgo12QN5cqhBsbC4jrZ8ECBAgQIAAAQIECBAgQIDApiRgATvf0SjqArZ5YV40JiDYyHduKJ0AAQIECBAgQIAAAQIECBAgQIAAgaYEHEXVlFDrfi/qkUPmRevGvamvizovmupXQX63Y6MgA6WZBAgQIECAAAECBAgQIECAAAECBBoUsICd78Qo6gK2eWFe5CtQ0dIFGxXlVzkBAgQIECBAgAABAgQIECBAgACBVgpYwG4lYBOfCzby9S1q6UWdF0X1rtduwUYHGUjdIECAAAECBAgQIECAAAECBAgQ2EwFBBv5DnxRF7DNC/MiX4GKli7YqCi/ygkQIECAAAECBAgQIECAAAECBAi0UsACdisBm/hcsJGvb1FLL+q8KKp3vXYL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9MzhfQAAIABJREFU78AXdQHbvDAv8hWoaOmCjYryq5wAAQIECBAgQIAAAQIECBAgsKHAvEXVMemb0+PZWcuzH78xeWScuP+QZlM9+syS+MwVM2LFqrUxsG/XuPe8CfGuUT0bLeeMH7wcNz+yoKx6xg/vEQ9cMCEG9+9W1vulL1XX1MZ//21p/OjXC+KP/1gWCxavyX7eZqtusffO/eO4/QbHTtv1ik6dNl50W7V3bW3E488viWvunxdPTquKJctromf3zvHObXvG5w7cOg54X//o3q1zs/vZbh9YwM6XWrCRr29RSy/qvCiqd712CzY6yEDqBgECBAgQIECAAAECBAgQINAxBNbU1MYFt82N7z8wb12HWhJs1A9Hmgo2Uvhx3LdnxoNPLi4LsqXBxqx5q+Jz350df3pxWaP1dOncKf59n0Fx0VEjsoChoaet2ptClVOvm73Rfu++Q5+48UtjYustmx/ilIXZ2pcEG60V3Pj3RV3ANi/Mi3wFKlq6YKOi/ConQIAAAQIECBAgQIAAAQIECKwv8PsXlsanvjE922VR9zQ32Kitjbj4zrlx1b2vryujqWCjauXabHfHb59dEiMGbRH77to/unVpfMvEgD5d4+QDh0Tfnl3KHsJXF66OT39rRjw/++2dKCMHbxFHfnhQ7DSmV6yuXhsPPbk47n7izUg7OtJz0gFD4sKjRzTYjrZo79IVNXHi1bPWhRpDBnSLY/cZnLVnxqsr44YH58ecBauztuy2fZ+49Stjs50vm9xjATvfIRFs5Otb1NKLOi+K6l2v3YKNDjKQukGAAAECBAgQIECAAAECBAgUX2Dh0jVx+Demx1PTq9brTHODjYbCkaaCjQWLq+OgC6bGtLkrY9KeA+Pqk0ZF140EG83VTmHFade/FLf/bmH26Qn7D4kLjxq+wRFPv3tuSRz/nVmRLNJujXunjI/3v6PPBtW1RXuv/9X8OOvmOVnZKci57gujo3/vfwY1Kfg486Y5ccdjb7d5yqeHx2mHDG3yiKzm2rT6fcFGqwk3WkBRF7DNC/MiX4GKli7YqCi/ygkQIECAAAECBAgQIECAAAECbwukXRZX/ez1uPiOudni+r9u32fdToLmBBtvVdXE0ZfPiBRupPs0OnfuFM/NWt7kHRtpZ8LBF02N2fNWxeR9BscVx2/bpkPzt5dWxMSLpmaBxQff2Tfb/TCgJESoq6zUIf3d2YcPiy9/YpsN2tLa9i5atiY+ecn0eGpGVbZD5Z4p42PcsB4b1DN34er41KXT4+9zVsS4bXrEPeeOz97fpB4L2PkOh2AjX9+ill7UeVFU73rtFmx0kIHUDQIECBAgQIAAAQIECBAgQKDYAn+dVhWfvHRaLK6qidMmDs0u5T77P9/eTVBusFEaCqTdDjefNiZufGhBPPL04iaDjdLgodz6miP+8z8uin+/cmb2ySXHjIiTD9y60c/TBd4TL54Wy1bUNBqytLa9pXUct+/guOzYbRvdifGd+16PC2+bm7X3P08fE/9vty2b0/X83xVs5Gtc1AVs88K8yFegoqULNirKr3ICBAgQIECAAAECBAgQIECAQETpLov3jOsdd501Lrtrou6YpHKDhvrhSDo26bhvzyor2Hjs+aVx2CXTomZtbS6L96XHPt19zvjYa+d+jQ59aWjxmb0HxVUnjNogdGhte3/z7JKsv+UER6UhSDpC65uTR25a09YCdr7jIdjI17eopRd1XhTVu167BRsdZCB1gwABAgQIECBAgAABAgQIECimQNplkRb90+6MtMviljPGxt7v7pf9XXOCjXQfxLFXzYxHn1kSO4/uFXeeOS769uoSk6+cWVaw8fBTi2PSN6dniE0FD3lL/+Hvy+Kwi6fFyuq1jR5F1dr2NidoKT32ar9d+8eNXxqTjdUm8wg28h2Koi5gmxfmRb4CFS1dsFFRfpUTIECAAAECBAgQIECAAAECm7vAs7OWZ4v46e6Jzx20dVxw5PDs0u7mBBuNhSPLV60tO9ioqy9dMv4fn902nnhhafzyL2/Fa29WZ0M0akj3+OS/bRXH7zc4OyYrryf15YLbXolrfj4venTrHHdPGR+777Dh5eGtbW9pMNLUjpjSi8r32aV/3Hz6mOgl2MhrCmx65Qo2Nr0x2RRaVNR5sSnYtUEbBBttgKgIAgQIECBAgAABAgQIECBAgEBLBNIuixOvnpVdEr7jdr3ijq+NjWED376YujnBRrocPO22eH1RdZx0wJC48OgR0a1Lp2hOsJHukEh3STT19OvVJa79wnax364DGr2ToqkyNvb7Cy+vyI6ISn35+AcGxA2njI7u3TbcHdHa9pbuCmnqjo15qS0XTI3pr60MwUZrRreg3xZ1AduOjXwnXFHnRb4q7Va6YKPdqFVEgAABAgQIECBAgAABAgQIEFhfIF3sfebNc7IQ4odfGh0HvG/AuhfKDTZSeHHC1bOy3RU7jOwZPzl7XAz/v3CkOcHGGT94OW5+ZMG6+scM7R577tgvunfrFCk4+cvUqqiuqc1+T8cw/eSscfHBd/Zt0yEtDXr69+4S/3X2+Hjv+N4N1tHa9s5/qzoOvmhqvPjKyhgxaIu4Z8r4GDesxwZ1pR0kP3hwfpzzo1ey+0cEG2065MUorKgL2IKNfOdXUedFvirtVrpgo92oVUSAAAECBAgQIECAAAECBAgQ+KdA6c6EtGPg0n8fmQUcdU+5wcbGwpFyg421tRE//s0bccujb8SbS9fENSePit136Lvejoy0g+KL187O7vBIzx7v6hu3fmVs9O3ZpU2GNYUm59/6Slz3y/lZeVM+PTzS5eed/kmyrp62aG8KLC6+c25cde/bu1T23bV/XPeF0ZEClbon1XPro2/E2T+aEytWrc3+WrDRJsNdrEKKuoAt2Mh3nhV1XuSr0m6lCzbajVpFBAgQIECAAAECBAgQIECAAIG3BVZVr43PfW923PuHRTF66+5x73kTYtvBbx9BVfeUE2xMf3VlHHrxtHjljdVxxIcHxlUnjlovHCk32Ch3XOYuXB2funR6/H3Oio3ef1FueXXv1d8VkS7ovv6U0a0OTZpq76sLV8envzUjnp+9PGvKyMFbxAn7DYmxw3rErNdXxW2/fSNSALVF105Rszbs2GjuwHaU94u6gC3YyHcGFnVe5KvSbqULNtqNWkUECBAgQIAAAQIECBAgQIAAgbcFbv/dwjj1upeyf/7hqaPj4H/dcgOapoKNcsKRtg42UiPTPRzpfov0XHLMiDj5wK1bNawp1Lj3D2/GF697KdsVUf+ukVYVXkZ7U0hzzBUzI4VEDT3peKpzDh8WU255JVJQMnmfwXHF8du2tllt+70F7Lb1rF9aURewzQvzIl+BipYu2Kgov8oJECBAgAABAgQIECBAgACBzU2gdJfFxN23jO9/frsGL8duKtgoDUe+c9KobMdG/SePYKP00u22WOR/6MnFcey3Z64LNdLxVvV3r7RmjpTT3mUrarKwKd0xMv3VVVl144Z1z0KM5Dpr3qqY+PVp2TFdbRHmtKY/DX5rAbvNSdcrULCRr29RSy/qvCiqd712CzY6yEDqBgECBAgQIECAAAECBAgQILDpC6ypqY106fWtv3mjxY1Ni+2nTRwah359Wkx/reFdBuUUfvc542OvnfuV8+p67/ztpRUx8aKpsXDpmlbvXkiXkk/65vRI93cM3bJb3HnmuNhpdK9mt2ljH7RFe+94bGF8/nuzo0vnTlkb9353893atFP1CxNs5MobRV3ANi/Mi3wFKlq6YKOi/ConQIAAAQIECBAgQIAAAQIENieB0h0ULe13CjYmf2zwunChpeWUBhtLV9TEytVro1OnTtnl2aWXmNcv/8lpVTHx4mmRdjm0ZsdGa0KN9mxvOvLrhKtnxf1/eiu227p73HfehOwujk3qsYCd73AINvL1LWrpRZ0XRfWu127BRgcZSN0gQIAAAQIECBAgQIAAAQIENn2BtGPjqelV8eaymiYb++Bf34pbHn17Z8dn9h4U+713QPbP22zVLbYb0j3+Oq0qqmtqN1rOqtVr46qfvR4pROjTs0ucM2lYjBrSPfvmPWN7xZAB3bJ/vunhBfHlH75c1oXgdbsX0nctPZap9NLufr26xA2njI6Pvad/kyZ1L7Rne5PzJy+dFourauLovQZl92t07dKp7La2y4uCjXyZi7qAbV6YF/kKVLR0wUZF+VVOgAABAgQIECBAgAABAgQIEGhYoKk7NspxK/eOjdJdGCfsPyQu/syIBhfvS8vr0a1z3D1lfOy+Q59ymrLunXmLquO4b8+MdPdFz+6d46YvjYl9dy0/1EgFtVd7X16wOo6+fEY8P3t5tpPlnikTYpexbXtUVrPwGnvZAnabMDZaiGAjX9+ill7UeVFU73rtFmx0kIHUDQIECBAgQIAAAQIECBAgQKBjCbRnsFEaWKSw4ZqTRsXE3beKTiUbE9bWRtzwq/lx7i2vRM3a2tjjXX0jXfTdt2eXsuHTEVInXj0rHnxycRZqfGvyyDjyI4PWq6ecwvJub9oJ86u/vBVfvWlOzH+rOrtbI+1OOX6/Ic1uazn9afU7go1WE260gKIuYJsX5kW+AhUtXbBRUX6VEyBAgAABAgQIECBAgAABAgQaFmjPYCO1oPTOi7SQv9v2fbIjsPr26hILl1THzY+8kR2jlZ6WXPSd7qo4/8dzs3AkPQe+b0Ac8ZGB2b0eTT1b9ekS7xnXe71dJG3Z3nTMVDpyasZrK+MvU6vikacXx5Llbx8XlixOPGBInH/k8I3ePdJUH3L93QJ2rrwuD8+Xt7ClFzXwKiz4+g0XbHSQgdQNAgQIECBAgAABAgQIECBAoGMJtHewkfT++I9l2UXZr7yxulHMdC/H9V8cHXvu2LdZ4H97aUWLLzzfZ5f+cfPpY6JX987r1dlW7W2sbamvlx+3bRz4/gHRuen8pVkebfqyYKNNOTcorKgL2OaFeZGvQEVLF2xUlF/lBAgQIECAAAECBAgQIECAAIGGBSoRbKSWLFtRE3c9/mbc+fjCeOHlFbFi1dpsp8KOo3vFp/ccGIfvsVV2EXlznzyCjbZqb13b0i6N7YZ2j3/7l75xyL9uGR/Yvs+mu0ujdAAsYDd3OjbvfcFG87w2l7eLOi86yPgI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78AXdQHbvDAv8hWoaOmCjYryq5wAAQIECBAgQIAAAQIECBAgQIBAKwUsYLcSsInPBRv5+ha19KLOi6J612u3YKODDKRuECBAgAABAgQIECBAgAABAgQIbKYCgo18B76oC9jmhXmRr0BFSxdsVJRf5QQIECBAgAABAgQIECBAgAABAgRaKWABu5WATXwu2MjXt6ilF3VeFNW7XrsFGx1kIHWDAAECBAgQIECAAAECBAgQIEBgMxUQbOQ78EVdwDYvzIt8BSpaumCjovwqJ0CAAAECBAgQIECAAAECBAgQINBKAQvYrQRs4nPBRr6+RS29qPOiqN712i3Y6CADqRsECBAgQIAAAQIECBAgQIAAAQKbqYBgI9+BL+oCtnlhXuQrUNHSBRsV5Vc5AQIECBAgQIAAAQIECBAgQIAAgVYKWMBuJWATnws28vUtaulFnRdF9a7XbsFGBxlI3SBAgAABAgQIECBAgAABAgQIENhMBQQb+Q58URewzQvzIl+BipYu2Kgov8oJECBAgAABAgQIECBAgAABAgQItFLAAnYrAZv4XLCRr29RSy/qvCiqd712CzY6yEDqBgECBAgQIECAAAECBAgQIECAwGYqINjId+CLuoBtXpgX+QpUtHTBRkX5VU6AAAECBAgQIECAAAECBAgQIECglQIWsFsJ2MTngo18fYtaelHnRVG967VbsNFBBlI3CBAgQIAAAQIECBAgQIAAAQIENlMBwUa+A1/UBWzzwrzIV6CipQs2KsqvcgIECBAgQIAAAQIECBAgQIAAAQKtFLCA3UrAJj4XbOTrW9TSizoviupdr92CjQ4ykLpBgAABAgQIECBAgAABAgQIECCwmQoINvId+KIuYJsX5kW+AhUtXbBRUX6VEyBAgAABAgQIECBAgAABAgQIEGilgAXsVgI28blgI1/fopZe1HlRVO967RZsdJCB1A0CBAgQIECAAAECBAgQIECAAIHNVECwke/AF3UB27wwL/IVqGjpgo2K8qucAAECBAgQIECAAAECBAgQIECAQCsFLGC3ErCJzwUb+foWtfSizouietdrt2CjgwykbhAgQIAAAQIECBAgQIAAAQIECGymAoKNfAe+qAvY5oV5ka9ARUsXbFSUX+UECBAgQIAAAQIECBAgQIAAAQIEWilgAbuVgE18LtjI17eopRd1XhTVu167BRsdZCB1gwABAgQIECBAgAABAgQIECBAYDMVEGzkO/BFXcA2L8yLfAUqWrpgo6L8KidAgAABAgQIECBAgAABAgQIECDQSgEL2K0EbOJzwUa+vkUtvajzoqje9dot2OggA6kbBAgQIECAAAECBAgQIECAAAECm6mAYCPfgS/qArZ5YV7kK1DR0gUbFeVXOQECBAgQIECAAAECBAgQIECAAIFWCljAbiVgE58LNvL1LWrpRZ0XRfWu127BRgcZSN0gQIAAAQIECBAgQIAAAQIECBDYTAUEG/kOfFEXsM0L8yJfgYqWLtioKL/KCRAgQIAAAQIECBAgQIAAAQIECLRSwAJ2KwGb+Fywka9vUUsv6rwoqne9dgs2OshA6gYBAgQIECBAgAABAgQIECBAgMBmKiDYyHfgi7qAbV6YF/kKVLR0wUZF+VVOgAABAgQIECBAgAABAgQIECBAoJUCFrBbCdjE54KNfH2LWnpR50VRveu1W7DRQQZSNwgQIECAAAECBAgQIECAAAECBDZTAcFGvgNf1AVs88K8yFegoqULNirKr3ICBAgQIECAAAECBAgQIECAAAECrRSwgN1KwCY+F2zk61vU0os6L4rqXa/dgo0OMpC6QYAAAQIECBAgQIAAAQIECBAgsJkKCDbyHfiiLmCbF+ZFvgIVLV2wUVF+lRMgQIAAAQIECBAgQIAAAQIECBBopYAF7FYCNvG5YCNf36KWXtR5UVTveu0WbHSQgdQNAgQIECBAgAABAgQIECBAgACBzVRAsJHvwBd1Adu8MC/yFaho6YKNivKrnAABAgQIECBAgAABAgQIECBQpsCypyPmfCti4S8japaW+ZHXGhTo0jdi4AERI78W0WeX4iNZwM53DAUb+foWtfSizouietdrt2CjgwykbhAgQIAAAQIECBAgQIAAAQIdWCCFGk9/MGLtig7cyQp0rXPPiF1+X/xwQ7CR7+Qp6gK2eWFe5CtQ0dIFGxXlVzkBAgQIECBAgAABAgQIbC4CtbURU+eujO/dPy8efXZxvPZmddb1wf27xm7b94nJ+wyOPXbsF507bVxkbW3E488viWvunxdPTquKJctromf3zvHObXvG5w7cOg54X//o3q1zk6ypPc/NXh43PrggHnrqrViweE32zTZbdYu9d+4fn//41jFheI/o1ER7mqqoreo54wcvx82PLGiquuz38cN7xAMXTIjB/btt8H5blVNWQ9rypb9Piph/V1uWqKw6gSGHR+xwZ7E9LGDnO36CjXx9i1p6UedFUb3rtVuw0UEGUjcIECBAgAABAgQIECBAYNMVWLFqbXzjJ6/Gtb+YHzUpmWjk2W/X/vGdk7bLwo6GnhQ+nHrd7HjwycWNlrH7Dn3ixi+Nia233HBRv+6jVdVr4+u3vxrX/6rx9nTp3ClOnzg0vnzYNtGtS8vSjbaqJ/kd9+2ZG+13KUhjwUZblVORmfZEP8dP5QWfjqX60JK8Sm+fcgUb+ToXdQHbvDAv8hWoaOmCjYryq5wAAQIECBAgQIAAAQIEOrpAdU1tnH/rK3HdL+dnXd2qb9eYtMfA+Nd39okUHjw3c3nc9MiCmP/W2zs4DnjfgLjhlNHRq/v6uy6WrqiJE6+etW5xf8iAbnHsPoNjpzG9YsarK+OGB+fHnAWrszLSDpBbvzI2BvbdMCBZU1MbF9w2N77/wLzs3bTbI7Vnr3f3i5qa2njoycVx9xNvRmp3ek6bODSmTBre7J0bbVlP1cq18ZkrZsRvn10SIwZtEfvu2n+jYcuAPl3j5AOHRN+eXdabXm1VTkXmrAXKfNmLunBdp2J+mB8NCZgX5kW+AhUtXbBRUX6VEyBAgAABAgQIECBAgEBHF3j4qcXx71fMjJXVa2PH7XplgcO2g7dYr9uLq2ripO/OykKFFHbcfPqYOOj9A9Z7J+2uOOvmOdnfpYX9674wOvr3/ufCfQo+zrxpTtzx2MLsnSmfHh6nHTJ0g0Di6RnL49CLp0aqc+iW3eLOM8fFTqN7rVfXH/6+LD777Znx+qLqLBy597wJ8a5RPZs1VG1Zz4LF1XHQBVNj2tyVMWnPgXH1SaOiawt2kbRVOc2CaKuXLVC2lWTD5Qg28vUteulFnR/+fyPfmVfUeZGvSruVLthoN2oVESBAgAABAgQIECBAgMDmJrCqujYLLO77n0XRo1vnuOvscfFv/9K3QYb//t+lcfil07MA5Lh9B8dlx267LpRYtGxNfPKS6fHUjKpsx8I9U8bHuGE9Nihn7sLV8alLp8ff56yIcdv0iHvOHZ+9X/pc+4t5cc6PXsn+KgUER+01aINy0r0YV/3s9bj4jrnZb9+YPDJO3H9Is4avLetJO1EOvmhqzJ63KruL5Irjt21WW+pebqtyWlR5az+yQNlawY1/X/QFSvPD/GhIwLwwL/IVqGjpgo2K8qucAAECBAgQIECAAAECBDqywBtL1sTBF07NgoYdRvaM+86f8P/ZuxMoK6pr/+ObWeYZGUVGh6dxjDEx0UQlUaMxolEc0OCAmChGkzjiRBCNxgn1iagQZxwizhNqok8T86JxytNI08zzINAMTdN089YpcvH27erb596qXZfd93vXyvqrXbVP3c/5vepeZ/+rjnRpF75/xtJVlXLMtTNk5uKNMmSf9sFTG6nXUblNwo8bVyLryqtqNT0y/e54bolc9+jWhsQfL+4vPzmwY41DUptnu1diTbtqUPAUSdjHPbVxwriSoNGSTzMhznH+Nbdcjhs7Q1au3ZxXkyX1/eKqU5DMskCpy05jQ9fXenWr+eC+oZs8q7nQVUmsOo2NxKgZCAEEEEAAAQQQQAABBBBAoNgE3D7h7mmL6uotwauTOrRuWudeFemvScpsbLz1SZmccH1JwFff0xPpTZCRR3aTG0f0CW1s1PeKqfQmQJTGRhzjvP3Z2uD7u43Xw5o1vrmKq47veLEexwJlrJy1illfoCQf5CNMgFyQC12BglansVFQfgZHAAEEEEAAAQQQQAABBBBAYKtAekNi+KFdgtctpfaRSN9f4+krB8mhe7Wrky39dUtH7NdeHvhV/2CD8NTnD39aLOOfWBT8q9tf44f7tg+t9fz7q+Tnt84KflZfMyWsQJzjuH1Kht04Mximvu+fLU9x1SlIZlmg1GWnsaHra7261Xxw39BNntVc6KokVp3GRmLUDIQAAggggAACCCCAAAIIIIBAuEBFZbVcNGmeTH17ZdCEePLygXLQ7l/vxZG+IF9fkyHbkx9u9PRNvQ/bu51Mvqi/tG359Sbk7hi3EfmZt82SNz8ui2Xz8KjjpBo77umPP5y9k7z7+Vp5+R+rZfFXlQFo324t5Gff6yTnHNFVurZvVmfM4qpTkByzQKnLbn2BknyQjzABckEudAUKWp3GRkH5GRwBBBBAAAEEEEAAAQQQQKCYBdzm4p/N2RDsifHe52ulSeNG8tvje8jFQ7tve1rD+aTvd5G5sXimX7a9OtyxbmPw+15dFmwg7l7t5BooN53VR3bp3TIo9eWCcrnkgfnbruf6M3rLOUd0q/MVWnXNX5zjOB+3d0h9n3atmsg95+8sR+zXIfR646pT33Wo/JwFShXWbUVpbOj6Wq9uNR/cN3STZzUXuiqJVaexkRg1AyGAAAIIIIAAAggggAACCCAgkv5aqXQPtyg/dnhvOe3QLtK4UU2pZasr5dixM+TLBRuld5fm8syYQTKw5w61ODObCZl7daROqKzaIpNeXiZjH1so7p/DPtmux3ce4xontRF5atz+3VvIIXu2kxbNGsmnszfIP2as3/Y9wp54SZ0XVx3f7x/rcSxQxspZq5j1BUryQT7CBMgFudAVKGh1GhsF5WdwBBBAAAEEEEAAAQQQQACBYhOoq7Gx+04t5YqTesoR+3eo1dhwDYtxUxfKbdO2PrXwo/3ay8Tz+0n71l+/QsptVP7wmyvkigfnS3lFdXBcXY0NV++DkvXym/vnBU+MhH2+tUsbuesXfWVAj9oNFN85i2Mc970eeWuFPPTmCvlq7Wa587y+8p3d2tZ4ImPJqkq54J45wauz3OfgPdrKw78dUOMVW3HV8f3usR/HAmXspDUK0tjQ9bVe3Wo+uG/oJs9qLnRVEqtOYyMxagZCAAEEEEAAAQQQQAABBBBAQKR0cYWULNoYUGyqrJZ3/rVWnv3bqmDR3n1GHdVNrhveW5p0kppaAAAgAElEQVQ1qfnYxqKVm+Tk35dua0T06dpcRh7RTQb03EFmL6mQR/+8Qj6fVy7NmzaSqmoJXjMV1thwzYbJry+XK/44P3jKoVPbpjLs4M7y7d3bBOO/939r5bG/rJSyDVXBfh93juorx32nU16vokpinFSmFq7cJCeOnylfzC+XHZo1lqfHDJLv7Lb1O+XyiatOLmN6HcsCpRdT3gdZX6AkH3lPvdeJVvNBLrymN++DrOYi7y+8fZ1IY2P7mg+uBgEEEEAAAQQQQAABBBBAoAgF1qyvklF3zZbXPlwT7LNx44g+4vbSyPy4RfszbpklM//TGMn8uXs91ZUn9ZQxDy0Qt0A/YkhXueWcnWoc5p5qOP2W0uCpjrAnP9zB7txzJ8wO9vbI9mqnbFOV1Djp1+D24XD7aLiP2xvkvB/vmFea4qqT1+B1ncQCZayctYpZX6AkH+QjTIBckAtdgYJWp7FRUH4GRwABBBBAAAEEEEAAAQQQQGCrwLzlm+S4sTNk9tIK2XdAa3nqyoHSsU3TWjzryquCJyqmTF8uMxdVBD8f2LNF0MQ45fudg/OP+11J8ARI5uL+2vIqGX5zafCUSPeOzeS5qwfLoF7hr5r619zy4HpWrt0sx3yrg0wa3U9aNGvsNV1JjZN5MembrIc1dbwuPmOz9ih1fMfzOo4FSi+mvA+isZE3XVGcaDUf3Dd042k1F7oqiVWnsZEYNQMhgAACCCCAAAIIIIAAAgggULfA5qotMnriXJn69krp3LapTLt6sOzRt2XOZI+/vVJ+efec4MmPqZcNlMP2bretxr/nl8uxY0tk+ZpKGXZIZ5kwqq80zXjlVergisotwVMkz/1tlfTq3FyevXqwDOjRwut6khon82LSmzFRGhJx1fHC8j2IBUpfqfyOs75AST7ym3ffs6zmg1z4znB+x1nNRX7fdrs7i8bGdjclXBACCCCAAAIIIIAAAggggEBDEXCvmHKbdLu9LHp0aiZ79WuV9av9+r55wZMY+TY2KiqrZeSE2fLC31fLzju2CJ7IcHtxpD4flW6QoeNmiLsun4X/fK8nznHc0x8bN1VLo0aNgs3SM/ceSQf9sGS9HDeuRNxTLZnfL646BcsmC5S69NYXKMkH+QgTIBfkQlegoNVpbBSUn8ERQAABBBBAAAEEEEAAAQQaskD6/8//Y7/dUSae717nVHNT8NT3T39CIt/Ghmui/Gx8SdC4GH5ol2B/jfQnMtKvp74nNqI8QRLnOG4D8t/cP89rQ/DU0yrONPM1XHHVKVheWaDUpaexoetrvbrVfHDf0E2e1VzoqiRWncZGYtQMhAACCCCAAAIIIIAAAgggUGwCq9Ztlp9dP1P+Wbq+3j0tfPfYqMvQne/2z/hszobgyYZnxgyWfQbUfEJk2epKOXbsDPlywUYZ2GMHeeaqQdK7y9dPdKTXTr+e3fq0lOeuGSxd2tXe8yPseuIcJ/0pjJFHdpNxp/cOfX3WhopqGXHrLJn+0ZrQJkhcdQqWYRYodemtL1CSD/IRJkAuyIWuQEGr09goKD+DI4AAAggggAACCCCAAAIINGSBLVtEbnt2iYx7fGHwNX+0X/vgqQ3XeEj/lFdUyxUPzpcH31gR/OdrTu0lFx7b3YvGvebqlX+slksmzxfXUHB7a7inFc45ops0yng4xF3PtY8ukDufXxrUPuPwLjL+jD7SskXNTcHdEx9uf43XPlwTHHfRcd1lzLBeterVdYFxjpPesHDXeeeovnLcdzrVuJbqLSKTXlkmVz20QKqqt8jBe7SVh387QNq2/No5rjpek6JxEAuUGqpf16SxoetrvbrVfHDf0E2e1VzoqiRWncZGYtQMhAACCCCAAAIIIIAAAgggUIwCS1dVyvA/lAZ7bbhPtw7N5MwhXeUb/bc+TVG6aKNMenWZzF++Kfj3I/ZrL/eO7ldjUT7dLbVvR+nijfKPGeuDJxTKNlQFh7imxrlHdQsaI3XtRbFo5SY5+fdbn+xwH7cHx6nf77Ltej6dtUEmT18eNEncZ8+dW8njlw6Qnp3Dn+yoa07jHOfT2Rtk2I0zZcmqrY2bA3dtI6cf1kXatmoiK8sqZcr0FfLPmVt9u3dsFmya/o2Q/UziqlOQHLNAqctufYGSfJCPMAFyQS50BQpancZGQfkZHAEEEEAAAQQQQAABBBBAoBgElq/ZLBdOnCOv/ucJiLq+s2tq3DFqZ+navu5XPqXvX5FexzVMbj5rJ/nxAR2kcfg2HtsOX7hyk5w7Ybb89Yt1Wfm/v2c7ufMXfaVXjk2NVNE4x3n/3+uCjdEXrNjaAAr7OIN7L+gnh+zZts5j4qqTeG5ZoNQlp7Gh62u9utV8cN/QTZ7VXOiqJFadxkZi1AyEAAIIIIAAAggggAACCCBQzALudUmfzFofvAbqvc/Ximt2uI9rYhy0e1u54Cc7yl79W9fblEg1NtxTGjt3byHf+6+28tNvd5Rv7dqmzqc0wtzd9bzzWZlMmb5c3GJ/+vW4JyJGDOkqB+/Zrt7rqW9O4xxnXXmVPPHOVzL1nZXy+bxyca/wck+m7NmvlZx8SGc56eBO0ibt9VN1XVtcder77rH+nAXKWDlrFbO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jQ2CsrP4AgggAACCCCAAAIIIIAAAggggICHAAuUHkgRDqGxEQGvCE61mg/uG7rhtJoLXZXEqtPYSIyagRBAAAEEEEAAAQQQQAABBBBAAIE8BVigzBPO8zTrC5Tkw3Oi8zzMaj7IRZ4T7nma1Vx4fr3t/TAaG9v7DHF9CCCAAAIIIIAAAggggAACCCCAAAuUuhmwvkBJPshHmAC5IBe6AgWtTmOjoPwMjgACCCCAAAIIIIAAAggggAACCHgIsEDpgRThEBobEfCK4FSr+eC+oRtOq7nQVUmsOo2NxKgZCAEEEEAAAQQQQAABBBBAAAEEEMhTgAXKPOE8T7O+QEk+PCc6z8Os5oNc5DnhnqdZzYXn19veD6Oxsb3PENeHAAIIIIAAAggggAACCCCAAAIIsECpmwHrC5Tkg3yECZALcqErUNDqNDYKys/gCCCAAAIIIIAAAggggAACCCCAgIcAC5QeSBEOobERAa8ITrWaD+4buuG0mgtdlcSq09hIjJqBEEAAAQQQQAABBBBAAAEEEEAAgTwFWKDME87zNOsLlOTDc6LzPMxqPshFnhPueZrVXHh+ve39MBob2/sMcX0IIIAAAggggAACCCCAAAIIIIAAC5S6GbC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g2+sfHFF1/IySefLAceeKDcdttt0rJly1rg1dXV8vbbb8s999wjb775plRWVspBBx0kZ599thx99NHSokWL0EmaM2eO3HnnnfLSSy/Jl19+Kfvss4+ceOKJctZZZ0nXrl1znth86lVUVMiLL74o999/v7z33nvSrFkzOeyww+S8886TQw45RBo3bhzb9835C3ECAggggAACCCCAAAIIIIAAAgjEI8ACZTyOdVWhsaHra7261Xxw39BNntVc6KokVr1BNzZWrVol5557rjz11FPB/xvW2KiqqpJHHnlELrjgAlm7dm3QAHHNgY8//jj49yuuuCL4X+vWrWtMivv5qFGj5O9//7vssssu0qdPHykpKZG5c+fKD3/4Q7nrrrtk0KBB3hOZTz3X1Ljpppvk6quvlrZt28ree+8dNGXef//94N/Hjx8fXGPTpk23XUe+39f7i3AgAggggAACCCCAAAIIIIAAAgjEL8ACZfym6RWtL1CSD/IRJkAuyIWuQEGrN9jGxubNm+WWW26Ryy67LACuq7HhnnI49dRTpXv37nL33XfLfvvtFxw/a9YsGT16tLzzzjsyadIkGTZs2LaJWr58eVDvjTfeCJolZ5xxRtA8WL9+vdx8881y3XXXyfnnnx80HcKeEMmc8XzrTZ06VUaOHCkHH3xwcO19+/aVLVu2yAcffBA0apYsWSKPPvpo8PRJ6pPP9y1oQhkcAQQQQAABBBBAAAEEEEAAAQREWKDUTQGNDV1f69Wt5oP7hm7yrOZCVyWx6g22seFeLeUaDq5R8dlnn8mhhx5a64kN98TDJZdcIhMmTJA//elPMnTo0Brwn376adDQ2HXXXeWBBx6Qjh07Bj9/5pln5Pjjjw8aH655kf6qqrKysqCpMH36dHn22WflgAMOqHcy86nnnkZxr7xyT2eEjfP666/LCSecICNGjNh2jfl+33q/AAcggAACCCCAAAIIIIAAAggggICuAAuUur7WFyjJB/kIEyAX5EJXoKDVG2RjY+HChTJ8+HDp0KGDXHTRRUGjIWyPDffaqFNOOUWaN28ePNnQs2fPGpOxYcMGufDCC4M9NF544YWgSbJp06bgKRD3pIZrHgwZMqTWBD700ENBU+XWW28Nxs/2ybfehx9+KMccc4wcfvjhwdMa7tVT6R/3FIj7bu47PPbYY8HTHPl834Kmk8ERQAABBBBAAAEEEEAAAQQQQGCrAAuUukmgsaHra7261Xxw39BNntVc6KokVr3BNTbcUwlXXnmlvPzyy+Je1eSepjjppJNCGxvuaQe3H4b7+R133CGtWrWqBf+73/0u2MPC7cPhXlnlnpRwTZN58+bJk08+GTzNkflxr3v67ne/W+frr9KPz7feE088ETxNcs011wT/a9SoUY3LKC8vD5oq9957r7z77rvB66jy+b6JJZGBEEAAAQQQQAABBBBAAAEEEECgbgEWKHXTYX2BknyQjzABckEudAUKWr1BNTbc/hKPP/54sGH2f//3fweNiBkzZtTZ2Hj++efl2GOPDRoAN954Y/DkRubHPclx2mmnydixY+Wqq67a9tSDOy71JETmOV9++WUwptu3w53fuXPnOic59RRFrvXcEyMXX3xx1qdCMpsy+XzfgqaTwRFAAAEEEEAAAQQQQAABBBBAYKsAC5S6SaCxoetrvbrVfHDf0E2e1VzoqiRWvUE1Nr744otgTwn3yii390Xr1q0l1WQIexVVZtMiTD3zGJ+mhc8xqbF8jg07JrNpEXbtmcfk830TSyIDIYAAAggggAACCCCAAAIIIIBA3QIsUOqmw/oCJfkgH2EC5IJc6AoUtHqDaWykNu12TYApU6bIbrvtFsDS2Pj6NVrajQ237wcfBBBAAAEEEEAAAQQQQAABBBCIX2C/dfvHX5SK2wQ+bPOBaQ3yoTt9VvNBLshFXQLuwQDrnwbR2KiqqgpeyeSeUHj44YeD10ulPjQ2aGxY/z9Srh8BBBBAAAEEEEAAAQQQQAABFih1M2B14TqlQj7IR5gAuSAXNDZ0MxC5+ttvvy1nnHFGsKfGddddJ02bNvVqbEyfPj3YPPzyyy8PmiJNmjSpdS2ppxzGjx8fHLdo0aJgHPdxP+vZs2etc1LNlN69eweNlo4dO9b5HfOt5zYFd3uJTJw4MdikPOyTehWV20Td7fmRz/eNPDkUQAABBBBAAAEEEEAAAQQQQACB6AK8Uia6YbYKvIpK19d6dav54L6hmzyrudBVSax6g3hiI7WA76O21157yRNPPCG77LKLvP/++0Fjwy3633HHHdKqVataJTL3qVi1apUMHz5c5s2bJ08++aTsuuuutc5577335Lvf/W7QcHCbfLds2bLOS8u3nvsOw4YNk2uuuSb4X6NGjWqMUV5eHmyK7hog7777rhx00EF5fV8fU45BAAEEEEAAAQQQQAABBBBAAAFlARYodYGtL1CSD/IRJkAuyIWuQEGrN4jGxp133ikvvvhiKKRb4P/444+lU6dOMmjQoOD/veGGG6R///4yd+5cOeWUU6R58+ahT1+sXbtWfvnLX8obb7whL7zwQrAp+aZNm+Syyy4LGhavv/66DBkypNa4qacp3OuxXHMh2yffem4/i2OOOUYOP/xwufvuu6Vt27Y1hkk9CeLqP/bYY9K3b9+8vm9B08ngCCCAAAIIIIAAAggggECxCqz7SGT+70VWvixStbZYFeL53k3ainQ+SqTPpSJt9omnZiGqsECpq05jQ9fXenWr+eC+oZs8q7nQVUmseoNobGTTyrbHRkVFhVxyySUyYcIE+dOf/iRDhw6tUerTTz8NnopwT2U88MAD214p9cwzz8jxxx8vo0ePlptuuklatGix7bzUJubutU/PPvusHHDAAfVOZj713JMeZ511VvAURtg4rulywgknyIgRI7ZdY77ft94vwAEIIIAAAggggAACCCCAAALxCbimxkcHiVSXx1eTSiKNW4rs857d5gYLlLoptr5AST7IR5gAuSAXugIFrV7UjQ0n714b5fbM6N69u7gnP/bff//gtU6zZs0KGhcvvfSSPPLII9v21XDnLF++PHjNlHuSwz25cdpppwXNjfXr18vNN98c7PPh8xqq1MznW8/tnTFy5Eg5+OCDg+aMewply5Yt8sEHH8gFF1wQvC7LHeN+nvrk830LmlAGRwABBBBAAAEEEEAAAQSKTeCLYSLLnii2b53M9+12kshuU5MZK+5RWKCMW7RmPRobur7Wq1vNB/cN3eRZzYWuSmLVi76xsXnz5mAD7iuuuELcq6cOPPBAadasWfD6Kvfv7r+7/7Vu3brGpPztb3+T8847Tz755JNgv44+ffpISUlJ8Lont2/HXXfdFbz6yveTTz3XSHGbmrv/uVdR7b333lJZWRk8xeH+3f13t8F4+mbq+X5f3+/BcQgggAACCCCAAAIIIIAAAhEF3m3H66ciEtZ5unst1XfLtKrr1mWBUtfX+gIl+SAfYQLkglzoChS0etE3Npx+dXW1vP3223LPPffIm2++GTQH3GbbZ599thx99NE1XjWVPltz5swJnvJwT3W4V17ts88+cuKJJwaviOratWvOE5tPPfd6Kbe/yP333x88feKaMocddljQdDnkkEOkcePGta4j3++b8xfiBAQQQAABBBBAAAEEEEAAgdwFWIjK3SyXM6wuYJOLXGY592Ot5iL1TclH7nOeyxlW80Eucpnl3I+1movcv+l2eUaDb2xsl+pcFAIIIIAAAggggAACCCCAAAJ1CbAQpZsNqwtR5IJcZBMgH+QjTIBckAtdgYJWp7FRUH4GRwABBBBAAAEEEEAAAQQQQCBDgIUo3UjQ2ND1tVrdai5S3tw3dJNnNR/kglzoChS0Oo2NgvIzOAIIIIAAAggggAACCCCAAAI0NhLNAAuUiXKbGcxqLmhsJBMxq/mgsaG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hAps2SIyY+FGufuFpfLmJ2tk8VeVwXFd2zeVA3dtIyOGdJWD92wnjRtlB6ys2iJvflwmE19aKh/P2iBlG6qkSeNG0rdbczlivw5y5o+6Sv/uLeqdBVfnf/61Vh58Y7m8/+91snzN5uCcHp2ayWF7tZezjugq39i5lTSq53rqG8h970/nbJAHXl0ur/1zda1xfnnMjjK41w45jVO9ReSzORvkub+tkjc+WiOlSyqkVfPGMu3qwbJH35b1XVLoz53p6beUSnlFtXRu2zRSrbwuoL6TWIiqTyjaz1mgjObXUM+2movUfHDf0E2m1XyQC3KhK1DQ6jQ2CsrP4AgggAACCCCAAAIIINDQBNxi+Q1PLpJ7XlomVW5Vvo7PEfu1lztG7Rw0O8I+s5dWyC/umiN//3JdnTWaNWkkV5/SS0Ye1U3cP+dbxzVLfj6ki4w9rbe0bNE4rympqKyW3z22SO59pe7v7ca5+Lju8psTetR5vemD/++X6+TSyfPlk9kbalxTlGbE0lWVMuzGmdtqRqmVF5TPSSxE+SjlfwwLlPnbNeQzreYiNSfcN3TTaTUf5IJc6AoUtDqNjYLyMzgCCCCAAAIIIIAAAgg0JAH3ZMQ1Dy+QiS8vC75Wp7ZNZdjBneXbu7cJnrT4dNYGmTx9uSxbvfUJjqO+2UEmje4nrTKaCYtWbpKTf18aPKngPrvv1FJO/UEX6de9hfzfGjYAACAASURBVGyqrJbXPlwjT7/7lbjxXN0bR/SRs37UtRZlZp0+XZvLqd/vIt/o36pWHXfyqKO6yXXDe3s1HdIH21y1Ra59dKH894tLg//smiPuex+6dzupqtpS43rdzy86rruMGdarzic33JMfj/55hVw6ZX7wVIX7uMbNNwe3lu/t0Vb27t86ePKlfesmOcXH1R03daHcNm3JtvNobORE2DAOZoGyYcxj3N/Cai5SDixgx52ImvWs5oNckAtdgYJWp7FRUH4GRwABBBBAAAEEEEAAgYYk8Po/18jPb5klGyurZc+dW8nDvx0gO3VtXuMrrllfJaPumh0s9rumxJSL+8vRB3TYdoxrEox5aIFMemVrc2Tkkd3kutN6SYtmNZ+k+Kh0vZx6U6ksWVUpA3vsIM9cNUh6d/l6LNf0uOjeufLYX1ZmrfOXT8vknDtmy8q1m4OGxLQxg+SAXdrkNC0flW6QoeNmiPtu3Ts2k6mXDZRv9GtVo8Zfv1gnZ98+K7je+poJzubM22cFTQ3X0Djv6B3lN0O7S5uWuTUyMr/Ee5+vlRNvmLmtWeJ+Xt+15AQR18EsRMUlGV6HBUpdX6vVreYi5c19Qzd5VvNBLsiFrkBBq9PYKCg/gyOAAAIIIIAAAggggEBDEaio3BI0LNxeEDs0ayxPXDFQvvdfbUO/3v/831o5afzMoAHinrS46cydtj29ULq4Qn46doYsXLlJ9urXSp66cpB0aVf7dVXu6YNrH10gdz6/NGiQuGbCYXu32zbev+aWy3FjZwQNi4N2bxs0WTqEPOHg6tz27BIZ9/jC4NwrTuopvzm+R07Tcs9LS+XKBxcE50wY1VdOO7RLrfMzx7lhRB8598hutY5z3/vE8TPli/nlQaPlvtH95Mj9O+S0L0fYxa9eXyXDby4V19xwe3M0dk/QzN5AYyOnmW4gB7NA2UAmMuavYTUXNDZiDkId5azmg8aGbj6s5kJXJbHqNDYSo2YgBBBAAAEEEEAAAQQQaMgCK8o2y7HXzQgW5Hfr01Keu2ZwaEPCGbh9Ho65dobMXLxRhuzTPnhqI/U6qrc/WysnXF8S7M/hntZwr5mq6+OeEHH7RbhPZqPg+fdXyc9vnRX87Pozest5P96xzjoflqyX48aVyLryqmBj81vO2Smnqfr1ffNkyvTlwau3pl01KHhaJezjnto4YVxJ0NCpa5w7nlsi1z26MGjWuOs+54hukZsa6U0V1yyZclF/eeC15TL9ozU0NnKa6QZysNWFKBYodQNoNRcpFfJBPsIEyAW50BUoaHUaGwXlZ3AEEEAAAQQQQAABBBBoKAJun/BV6zZLdfUWadqkkXRo3bTOBfnlayrl6GtnSMnC2o0N9+RH2YbNAUvrHZrU2n8j3eutT8qCJoj7ZDY23Cbel0+ZH/zs6SsHyaF7ff00R6Z5+tMdpx/WRW4b2TenZkKqsVHfa53SxwlrbLjm0M+uLwk29t53YGt54vKBQeMh6ueDkvXys/Elwauy3P4eF/20u5x1+2waG1FhrZ5vdQGbBUrdxFnNBY0N3VykqlvNB/cN3XxYzYWuSmLVaWwkRs1ACCCAAAIIIIAAAggggMBWgfQnJIYf2iV4QsI1Q3L9/OFPi2X8E4tC9+rIpVb6kxT5vIoqdR1uTPdKrB/u2z50+PSnSMJeRZV+Hdec2ksuPLZ7Ll8j9Ni15VVy5m2z5M2Py4JXe7nra9uqiYy4dRaNjci6RgtYXYhigVI3cFZzQWNDNxc0NpLxtTqK9fuGVff/XDeNDeMTyOUjgAACCCCAAAIIIICALYGKymq5aNI8mfr2ymAPiScvHxjsgZHrx+3FceL4Epm9tCLS0w3pe3W4vUGeHjNIvrNb/puHu30+Jl/UX9pmbPSd3mCo68mO1F4dqetwG5G7//byP1bL4q8qgwbOwJ4tgtdYnfL9zvVuJu6+m3ty5Yo/zg+sH/r1gGAfkg0V1TQ2cg1cQzre6kIUjQ3dFFrNBY0N3VzQ2EjG1+oo1u8bVt1pbBifOS4fAQQQQAABBBBAAAEETAm4V0x9NmdDsH+E28DaLdL/9vgecvHQ7jk9reFed/XGR2Vy1cMLZNnqyuBVTZMv7l/nRuX1IX0+rzx4ndUSt+/HtzrIpNH9pEWzxvWdVuPnroFw36vLgg3E3d4grlFz01l9ZJfeLYPjvlxQLpc8MH/b9w7bO8PVuGjSXHnozRXSp2tzOe47nYKa5RXVodcysOcO8uCv+wf7mdT1cZuDuz1I3HcbdVQ3uW54b2nWpBGNjZxmtwEebHUhisaGbhit5oLGhm4uaGwk42t1FOv3DavuNDaMzxyXjwACCCCAAAIIIIAAAtu9QPo+F+kX265VExk7vLecdmgXaVzPG6jSny7I/MK779RS7jl/5zo3664PyD1Fce6E2fLqh2ukfesm8tQVg2T/Qa3rOy3055VVW2TSy8tk7GMLxf1z2Cfb967re7rveOoPuki/7i3k01kbZPL05UFDx33cJuWPXzpAenZuXms4V2/khNnB0x6u+fHkFQOl13+O44mNvKa44ZxkdSGKxoZuBq3mIqVCPshHmAC5IBe6AgWtzquoCsrP4AgggAACCCCAAAIIINCQBepqbLjFereXxRH7d8i7seGePDhy/w5y1Sk9ZUCPHXJmdM2Hax5eIBNfXhacO+bkXsGm2o1y3+ojON89ceE26f7N/fOCJ1PCPt/apY3c9Yu+ode7fmO1nH5Lqfz5k7LgVPfqqNtH9pXjv9uphpHbAHzUXbPltQ/XBMe5zcDHDOtV67ofeG25XDZlfvCExv2/6idHfbPDtkuisZFzXBrWCVYXsFmg1M2h1VykVMgH+QgTIBfkQlegoNVpbBSUn8ERQAABBBBAAAEEEECgIQu4fTBKFm0MvuKmymp5519r5dm/rZKv1m4O/lv665HqcthctUX+OXO9fLWuKjhkZVmlPP/+avnLp2XBkxGuATD5V/3lR/uFb9gdVjfz1VFH7Nde7h3dr9a+GL5z4+pNfn15sJeFu6ZObZvKsIM7y7d337pXx3v/t1Ye+8tKKdtQFVzvnaP6Bq+aSm+iLF9TKUdfO0NKFm4MXtMV9rqq1PXMXLRRho4rkQUrNskuvXeQ564eLN06NNt2uek/d3tx3HZu36DBkfrQ2PCd2QZ6nNUFbBYodQNpNRcpFfJBPsIEyAW50BUoaHUaGwXlZ3AEEEAAAQQQQAABBBAoNoH0Jw7cAv6NI/rIWT/qmjPDR6Xr5dSbSoP9I9wm209fOUjckyD1fVwTYtpfv5ILJs4N9q/I9jqn+mqlfv7mx2XB0xaunmuwTDy/X/Bqq/TPwpWbgtde/fWLdaGbpqc3Ngb22EFeuHaw7Njx62ZFei3X7Bk9cW6wAXvmhuduc/Zf3D1Hpv11lfTbsYVMu3qw7NS15quqaGz4zmwDPc7qAjYLlLqBtJoLGhu6uUhVt5oP7hu6+bCaC12VxKrT2EiMmoEQQAABBBBAAAEEEEAAga0C85ZvkuPGzpDZSytk3wGt5akrB0rHNk1z5nnub6vk7DtmBxt2X3hsd7nm1F711nCvcDrz9lnbmhoP/3ZArYX/eoukHeD26Rh+c2nwNIprsLinJwb1Cn811r/mlgffe+XazbU2Kl9RtlmOvW6GfDG/PDj/xWsHS9f24Y0NN3z6a77+eHF/+cmBHYOrck+GXDhxbvDPd4zqK+6JjcwPjY1cZrgBHmt1IYoFSt0wWs1FSoV8kI8wAXJBLnQFClqdxkZB+RkcAQQQQAABBBBAAAEEilEg/YmDzm2bBk8V7NG3/qctMq3mL98kx46dIXOWVsiQfdrLlIv7S6sWjesk/XT2Bhl248xtT3lMvWygfKNfq0hT8O/55XLs2BJxT1wMO6SzTBjVV5qmvfYpvXhF5ZZgfwzXkHEbeT979WAZ0KNFcEh6syHXxsYNI/rIuUd2C15NNfR3JTJz8dbXf+XzcU++HLpXu3xOje8cFqLiswyrZHUBm1yQi2wC5IN8hAmQC3KhK1DQ6jQ2CsrP4AgggAACCCCAAAIIINBQBNwrptzm2W6PiR6dmsle9TQMfn3fPJkyfblkNjbS9+XYd0CrGntHZFqlv76pvsaGRlPDXc9HpRtk6LgZ4r7/iCFd5ZZzdso6pXV97/Rmj9ujY9pVg4LXZNX1SX9iI9WMSH8iJN9c0djIV87QeTQ2DE1WgpdqNRcpIhawdcNiNR/kglzoChS0Oo2NgvIzOAIIIIAAAggggAACCDQUgfRF9WO/3THYZ6JFs683rE7/nulPLmQ2NtIX7O/+5c5y8iG1X6WUquWaID8dO0Pc/hXZGhuLVm6Sk39fKp/N2SDtWjWRSaP7yQ/39d9sPNscpX/v+p7YqO9JlUfeWhHsneE+7smP0w7tEjq02yfkksnz5IHXlkublk1k2phBst+g1kFzJdVcynbNFZuq5bZnl4hr9rjzrxzWU/p22/rkSH3NpETyykKULjMLlLq+VqtbzQWNjWQSZzUf/D7RzYfVXOiqJFadxkZi1AyEAAIIIIAAAggggAACDVlg1brN8rPrZ8o/S9fXu9dEtj023ObaJ4wrkY2V1bX2ocj089ljY+mqSjnr9lnbNu2e/Kv+wQbfcX2Wra4MXof15YKN4jb9fuaqQdK7S83NulNjpX/v3fq0lOeuGSxd2n29t0jJwo1BLbch+r4DW8sTlw8MnmjJ/KTXcU/GPHXloBp16vtu7LFRn1AD/7nVhSgWKHWDaTUXNDZ0c5GqbjUf3Dd082E1F7oqiVWnsZEYNQMhgAACCCCAAAIIIIBAQxZwTxG4pwDGPb4w+JqueeCe2mjfukmNr11eUS1XPDhfHnxjRfDf3YbfbuPv1Gf1+q2bcb/3+Vpp0riR/O703jLyyG7SOOPhD/e0xul/KA0223ZjPDNmsOwzoOarm9zG3udOmC2vfrhGWrZoLL8f0UdO/UEXaRT+IEle0+O+97WPLpA7n18anH/G4V1k/Bl9gvHSP+5pCre/htu83H0uOq67jBnWq8a1uFrjpi6U26YtqbNWZp3U/hq5XDyNjVy0GuCxVheiWKDUDaPVXKRUyAf5CBMgF+RCV6Cg1WlsFJSfwRFAAAEEEEAAAQQQQKAhCbinI4b/oTR4HZL7dOvQTM4c0lW+0X9rw6F00UaZ9OoycZt+u88R+7WXe0f3k7YtazY/3vqkTM68bZaUbagKjnNPL4wY0kU6t2smVdVb5K2Py2TqOyvFNUlc8+P6M3rLOUd0q9EkqKislmseWSiTXlkW1PjxNzvIKT/oLI08uhqd2jQJxqxrE/DMOUt/1ZX7WZ+uzeXU73fZ9r0/nbVBJk9fLu7pDvdxe2c8fukA6dm59pMd6c0Yd6zbSPznh3eVft1bePvVlykaG/UJNfCfW13AZoFSN5hWc5FSIR/kI0yAXJALXYGCVqexUVB+BkcAAQQQQAABBBBAAIGGJrB8zWa5cOKc4CmJbB/X1Lhj1M7StX3tVy25897/9zoZOWG2LFixtQkS9mnWpJFcfUovGXlUN3H/nP6JspF2fRuRh12L2+fDPR3iXqWV7fP9PdvJnb/oK71Cmhqp81yD6Ly75shfPiurs5Src8/5O8uOHZvlHCEaGzmTNawTrC5gs0Cpm0OruUipkA/yESZALsiFrkBBq9PYKCg/gyOAAAIIIIAAAggggEBDFKjeIvLJrPXB65ncK6Vcs8N9XBPjoN3bygU/2VH26t+61uulMi3cExmvfLBa7nl5mXw+r3zbExp9uzWXoQd1khFDukqPTuEL+0k3Nty1u+/9zmdlMmX68qAxk/69D9y1TXC9B+/Zrt7v7WpVVm2RNz8uk3teXCofzFwffHe38bnbJPyCY3b0rhOWLxobDfH/6nL4TlYXsFmgzGGS8zjUai5obOQx2XmcYjUf3DfymOwcTrGaixy+4vZ8KI2N7Xl2uDYEEEAAAQQQQAABBBBAAIHiE2AhSnfOrS5EkQtykU2AfJCPMAFyQS50BQpancZGQfkZHAEEEEAAAQQQQAABBBBAAIEMARaidCNBY0PX12p1q7lIeXPf0E2e1XyQC3KhK1DQ6jQ2CsrP4AgggAACCCCAAAIIIIAAAgjQ2Eg0AyxQJsptZjCruaCxkUzErOaDxoZ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IIBA/AIsRMVvml6RBUpdX6vVreaCxkYyibOaD36f6ObDai50VRKrTmMjMWoGQgABBBBAAAEEEEAAAQQQQMBDgIUoD6QIh1hdiCIXESbd41SruaCx4TG5MRxiNR/cN2KY/CwlrOZCVyWx6jQ2EqNmIAQQQAABBBBAAAEEEEAAAQQ8BFiI8kCKcIjVhShyEWHSPU61mgsaGx6TG8MhVvPBfSOGyaexoYuYf3UaG/nbcSYCCCCAAAIIIIAAAggggAAC8QuwEBW/aXpFFih1fa1Wt5oLGhvJJM5qPvh9opsPq7nQVUmsOo2NxKgZCAEEEEAAAQQQQAABBBBAAAEPARaiPJAiHGJ1IYpcRJh0j1Ot5oLGhsfkxnCI1Xxw34hh8rOUsJoLXZXEqtPYSIyagRBAAAEEEEAAAQQQQAABBBDwEGAhygMpwiFWF6LIRYRJ9zjVai5obHhMbgyHWM0H940YJp/Ghi5i/tVpbORvx5kIIIAAAggggAACCCCAAAIIxC/AQlT8pukVWaDU9bVa3WouaGwkkzir+eD3iW4+rOZCVyWx6jQ2EqNmIAQQQAABBBBAAAEEEEAAAQQ8BFiI8kCKcIjVhShyEWHSPU61mgsaGx6TG8MhVvPBfSOGyc9SwmoudFUSq05jIzFqBkIAAQQQQAABBBBAAAEEEEDAQ4CFKA+kCIdYXYgiFxEm3eNUq7mgseExuTEcYjUf3DdimHwaG7qI+VensZG/HWcigAACCCCAAAIIIIAAAgggEL8AC1Hxm6ZXZIFS19dqdau5oLGRTOKs5oPfJ7r5sJoLXZXEqtPYSIyagRBAAAEEEEAAAQQQQAABBBDwEGAhygMpwiFWF6LIRYRJ9zjVai5obHhMbgyHWM0H940YJj9LCau50FVJrDqNjcSoGQgBBBBAAAEEEEAAAQQQQAABDwEWojyQIhxidSGKXESYdI9TreaCxobH5MZwiNV8cN+IYfJpbOgi5l+dxkb+dpyJAAIIIIAAAggggAACCCCAQPwCLETFb5pekQVKXV+r1a3mgsZGMomzmg9+n+jmw2oudFUSq05jIzFqBkIAAQQQQAABBBBAAAEEEEDAQ4CFKA+kCIdYXYgiFxEm3eNUq7mgseExuTEcYjUf3DdimPwsJazmQlclseo0NhKjZiAEEEAAAQQQQAABBBBAAAEEPARYiPJAinCI1YUochFh0j1OtZoLGhsekxvDIVbzwX0jhsmnsaGLmH91Ghv523EmAggggAACCCCAAAIIIIAAAvELsBAVv2l6RRYodX2tVreaCxobySTOaj74faK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IERg3Uci838vsvJlkaq1EEURaNJWpPNRIn0uFWmzT5RKhT2XhShdf6sLUeSCXGQTIB/kI0yAXJALXYGCVqexUVB+BkcAAQQQQAABBBBAAIGiFnBNjY8OEqkuL2qG2L9845Yi+7xnt7nBQlTskahRkMaGrq/V6lZzkfLmvqGbPKv5IBfkQlegoNVpbBSUn8ERQAABBBBAAAEEEECgqAW+GCay7ImiJlD78t1OEtltqlp51cIsRKnyCguUur5Wq1vNBY2NZBJnNR/8PtHNh9Vc6KokVp3GRmLUDIQAAggggAACCCCAAAIIZAi8247XT2mFwr2W6rtlWtV167IQpetrdSGKXJCLbALkg3yECZALcqErUNDqNDYKys/gCCCAAAIIIIAAAgggUNQCLDjoTj8L2Lq+VquTC6szp3vdVnORUuH3CfmgsaGbgbDq1u8byYvFOiKNjVg5KYYAAggggAACCCCAAAII5CDAQlQOWHkcanXBgVzkMdk5nEIucsAqokOt5oLGRjIhtZoPfp/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/DSqlAAAIABJREFU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3rMEXL17csL4Q3wYBBBBAAAEEEEAAAWWBHjN6Ko9Q3OUXD15kEoBc6E4budD1tVrdai5S3tw3dJNnNR/kglzUJdCjRw9dnASq09hIALlYhqCxUSwzzfdEAAEEEEAAAQQQiEuABYe4JMPrsBCl62u1OrmwOnO61201FzQ2dHORqm41H/ydoZsPq7lwKjQ2dLNBdQQQQAABBBBAAAEEEECgYQvwigjd+eXVIbq+VquTC6szp3vdVnORUuH3CfkIEyAX5EJXoKDVeWKjoPwMjgACCCCAAAIIIIAAAkUtwIKD7vRbXagkF+SCBUrdDIRVt3q/oLGRTFas5oPfJ7r5sJoLXZXEqtPYSIyagRBAAAEEEEAAAQQQQACBDAEWHHQjYXXBgVyQCxobuhmgsZG8r/UR+X1ifQZ1rt9qLnQ0Eq9KYyNxcgZEAAEEEEAAAQQQQAABBP4jwAK2bhSsLjiQC3JBY0M3AzQ2kve1PiK/T6zPoM71W82FjkbiVWlsJE7OgAgggAACCCCAAAIIIIAAjY1EMmB1wYHGhm48yIWur9XqVnOR8ua+oZs8q/kgF+RCV6Cg1WlsFJSfwRFAAAEEEEAAAQQQQKCoBVhw0J1+FqJ0fa1WJxdWZ073uq3mgsaGbi5S1a3mg78zdPNhNRe6KolVp7GRGDUDIYAAAggggAACCCCAAAIZAiw46EbC6oIDuSAXYQLkglxkEyAf5IP7hm4Gwqpb/TsjeSmVEWlsqLBSFAEEEEAAAQQQQAABBBDwEGAhygMpwiFWFxzIRYRJ9ziVXHggFeEhVnORmiruG7qhtZoPckEudAUKWp3GRkH5GRwBBBBAAAEEEEAAAQSKWoAFB93pZyFK19dqdXJhdeZ0r9tqLmhs6OYiVd1qPvg7QzcfVnOhq5JYdRobiVEzEAIIIIAAAggggAACCCCQIcCCg24krC44kAtyESZALshFNgHyQT64b+hmIKy61b8zkpdSGZHGhgorRRFAAAEEEEAAAQQQQAABDwEWojyQIhxidcGBXESYdI9TyYUHUhEeYjUXqanivqEbWqv5IBfkQlegoNVpbBSUn8ERQAABBBBAAAEEEECgqAVYcNCdfhaidH2tVicXVmdO97qt5oLGhm4uUtWt5oO/M3TzYTUXuiqJVaexkRg1AyGAAAIIIIAAAggggAACGQIsOOhGwuqCA7kgF2EC5IJcZBMgH+SD+4ZuBsKqW/07I3kplRFpbKiwUhQBBBBAAAEEEEAAAQQQ8BBgIcoDKcIhVhccyEWESfc4lVx4IBXhIVZzkZoq7hu6obWaD3JBLnQFClqdxkZB+RkcAQQQQAABBBBAAAEEilqABQfd6WchStfXanVyYXXmdK/bai5obOjmIlXdaj74O0M3H1ZzoauSWHUaG4lRMxACCCCAAAIIIIAAAgggkCHAgoNuJKwuOJALchEmQC7IRTYB8kE+uG/oZiCsutW/M5KXUhmRxoYKK0URQAABBBBAAAEEEEAAAQ8BFqI8kCIcYnXBgVxEmHSPU8mFB1IRHmI1F6mp4r6hG1qr+SAX5EJXoKDVaWwUlJ/BEUAAAQQQQAABBBBAoKgFWHDQnX4WonR9rVYnF1ZnTve6reaCxoZuLlLVreaDvzN082E1F7oqiVWnsZEYNQMhgAACCCCAAAIIIIAAAhkCLDjoRsLqggO5IBdhAuSCXGQTIB/kg/uGbgbCqlv9OyN5KZURaWyosFIUAQQQQAABBBBAAAEEEPAQYCHKAynCIVYXHMhFhEn3OJVceCAV4SFWc5GaKu4buqG1mg9yQS50BQpancZGQfkZHAEEEEAAAQQQQMC6wJYtIrOWbJQpr6+QVz9cLXOXbZKq6i3SrlUT2bt/KznrR13lh/u2lxbNGmf9qpVVW+TNj8tk4ktL5eNZG6RsQ5U0adxI+nZrLkfs10HO/FFX6d+9Rb1c1VtE3vmsTO58Yal8WLI+qNOyRWPZfaeW8osf7yhHfbP+awkbZENFtYy4dZZM/2hNvdcQdsANI/rIuUd28z7XWZx+S6mUV1RL57ZNZdrVg2WPvi29zncGn83ZIM/9bZW88dEaKV1SIa2aN86phtdAcRzEgkMcinXXYCFK19dqdXJhdeZ0r9tqLmhs6OYiVd1qPvg7QzcfVnOhq5JYdRobiVEzEAIIIIAAAggggEBDE3CL7jc8uUjueWlZ0Myo67NXv1Zy/6/6y4Ae4Y2J2Usr5Bd3zZG/f7muzhrNmjSSq0/pJSOP6ibun8M+y9dslgsnzpFXP6y7+fCd3drIA7/qLzt2bJbTdCTZ2Fi6qlKG3ThTPpm9IbjGXBob//vlOrl08vxt56a+ZC41coKJejALDlEFs59vdcGBXJCLMAFyQS6yCZAP8sF9QzcDYdWt/p2RvJTKiDQ2VFgpigACCCCAAAIIINDQBdwTFtc8vEAmvrws+KruqYih3+koQ/ZpL82bNZZPZ22QydOXy7LVlcHP99y5lTx+6QDp2bl5DZpFKzfJyb8vDZ4wcB/3ZMWpP+gi/bq3kE2V1fLah2vk6Xe/Ejeee4LjxhF9gqdAMj9ry6vk3AmztzU1unVoJmcO6Srf6N9KShdtlEmvLpP5yzcFpx24axt5+LcDgoaB72dz1Rb558z18tW6Kt9TZOrbK+X591dJ+9ZN5Jkxg2WfAa3qPdc9ATNu6kK5bdqSbcf6NCXceY/+eYVcOmV+8JSH+7gG0DcHt5bv7dFW9u7fOvje7lq2qw8LUbrTYXXBgVyQizABckEusgmQD/LBfUM3A2HVrf6dkbyUyog0NlRYKYoAAggggAACCCDQ0AXca47OvmN28KSGa1q4RsFOXWs2LdyTB2fdPkv++sXWJzF+c3wPueKknttoXLNgzEMLZNIrW5sjI4/sJted1qvWa6s+Kl0vp95UKktWVcrAHjvIM1cNkt5dao517yvL5PIp84M6P9qvvUw8v1+NRXzX+Lhs8nx5/O2VwTFjTu4lF/20uzQKf/gj8vQt/qpSTrqhRP41t1yO+05H+e9f7lzv67jcoO99vlZOvGHmtuaE+28+jQ3XADrz9lnBea6hcd7RO8pvhnaXNi23s0ZGpiwLUZGzlrWA1QUHckEuWKDUzUBDXKDkvqGbGX6f6PparW41F1a9M66bxkYDmUi+BgIIIIAAAggggEByAumvZXJPADx1xSDZf1Dr0Av4oGS9/Gx8iaxZXyXuNVCPXTow2H/DfUoXV8hPx86QhSs3iXtd1VNXDpIu7Wo/ReGeRrj20QVy5/NLg6c2pl42UA7bu9228Vat2yw/u36m/LN0fdDweGbMIBnYc4da1+PGOXH8TPlifnmdDZK4FB95a4WMnjhXdmjWWJ64YqB877/a1lt69foqGX5zadDccPtpNG7cSD6dvaHexkb693JPztw3up8cuX8HtaZNvV8klwNYiMpFK/djrS44kIvc5zqXM8hFLlrFc6zVXKRmiPuGblat5oNckAtdgYJWp7FRUH4GRwABBBBAAAEEELAo4F7pdOzYGTJnaYX8YK928tCvB0jrHcI3B3ebd5/y+5nBUxuDeu0gL147WLq237q/xdufrZUTri8JnvpwT2u410zV9Xn9n2uCfSfcJ3MjbrdJ+HHjSmRdeVXwmqqbztypzkX9O55bItc9ujCo88eL+8tPDuwY+xSkNygO3qNt8DRL23qenHDNm9ueXSLjHl8YvNZrykX95YHXlgebldf3xEbqO7mmz/Vn9JZzjuhmo6kRhEDpkZnYZ9VoQRaijE6c8mWTC2Vgo+Wt5oLGRjKBs5oP/s7QzYfVXOiqJFadxkZi1AyEAAIIIIAAAggg0FAEgtcrjZ0hK9dulhFDusot5+xU51dLf7rDvUbqhWsHb9u4u6Jyi5Rt2Byc23qHJtKqRXhzxP38rU/KgiZIWGMj288yLyy9CVJfMyXf+Xrxf1fLiFtnBQ2bCaP6ymmHdqm3VPqTLRcd1z14TdZZt8+ut7Gxosw9rVISbBa+78DW8sTlA3PaO6TeC9M+gAUHXWGrCw7kglyECZALcpFNgHyQD+4buhkIq27174zkpVRGpLGhwkpRBBBAAAEEEEAAAQS2CqS/JirzVVS5GP3hT4tl/BOLgldRTbm4vxx9QIdtp6fvr/H0lYPk0L2+fk1V5hjpT5scsV97eeBX/YMnJOL6VFRWy8gJs+WFv6/O+nqt9PHc/h9n3jZL3vy4LDjHvWqrbasmQXOkvic23JMwJ4wrkY2V1XLNqb3kwmO7x/VVkqnDQpSus9UFB3JBLlig1M1AQ1yg5L6hmxl+n+j6Wq1uNRdWvTOum8ZGA5lIvgYCCCCAAAIIIIDA9inwP/+3Vk4aPzNYeHeL7m7xPdeP24vjxPElMntpRehTCdleU5U51vI1lXL0tTOkZOFGGbJP+6BJku1JkVyvNf37+jQa3CuoXGPmij/ODxos7rVebv+Q9Cddsr2K6p6XlsqVDy4I9vJ4eswg6d6xmbj/9vI/VovbwNw1ggb2bBE8WXPK9ztvf5uJsxCVa8RyO97qggO5yG2ecz2aXOQqVhzHW81Fana4b+jm1Go+yAW50BUoaHUaGwXlZ3AEEEAAAQQQQACBhizgFufd0wtukd0tuD939eBgnw3fj3va442PyuSqhxfIstWVwSuWJl/cv9ZG3OlPLdS3x8bSVZVyzLUzZObi+Bsbm6u2yK/vmycPv7XC+/u6zcHd3iFLVlXKqKO6yXXDe0uzJo28GhuuKXLRpLny0JsrpE/X5nLcdzrJfa8uk/KK6lBit6H6g7/uL7v1aek7BfrHseCga8xClK6v1erkwurM6V631VzQ2NDNRaq61Xzwd4ZuPqzmQlclseo0NhKjZiAEEEAAAQQQQACBYhJwi+5ukd09TeD2mhhzcq9g34hGWfaKTn9KIdNq951ayj3n7yx77tyqFqNrerjNzL9csFF6d2kuz4wZJG4RP/OTeU1xP7HxUekGGTpuhqxZXxVshj7u9N7StEndXzi98eOaDU9eMVB6dW4eXLbPExt1eTmrU3/QRfp1byGfztogk6cvDxpD7uP8Hr90gPT8zzgFzyQLDrpTYHXBgVyQizABckEusgmQD/LBfUM3A2HVrf6dkbyUyog0NlRYKYoAAggggAACCCBQ7AKvfbhGzrx9VvD0wEG7t5WHfztAOrRukpWlroV69wTDkft3kKtO6SkDeoQ3LMZNXSi3TVsS1P/Rfu1l4vn9pH3aeNVbRB5+c4Vc8eD8bU80xNnYcE2Tax9dIHc+vzQY95kxg2WfAbWbMOkAD7y2XC6bMj94QuP+X/WTo7759b4hPo2N9Rur5fRbSuXPn5QFZd2rrG4f2VeO/24naZzWT3GNllF3zRY3J+7jNicfM6xX1iZTYvllIUqX2uqCA7kgFyxQ6magIS5Qct/QzQy/T3R9rVa3mgur3hnXTWOjgUwkXwMBBBBAAAEEEEBg+xFIf72SewWV2wz7G/2yL/K7q3evcvrnzPXy1bqq4MusLKuU599fLX/5tEwqq7YEC/eTf9U/aFxkfhat3CQn/75UPpuzIfiRezXTyCO6yYCeO8jsJRXy6J9XyOfzyqV500ZSVS3BUyRxNjZmLtooQ8eVyIIVm+SYb3WQSaP7SYtmdW9Knn682/vitnP7Bg2O1MensZG+X4jbS+P6M3rLOUd0C21YpI+3S+8dgteCdevQrPChYSFKdw6sLjiQC3JBY0M3AzQ2kve1PiK/T6zPoM71W82FjkbiVWlsJE7OgAgggAACCCCAAAINWcBt9H36H0rli/nlWRsRuRh8VLpeTr2pNNiHwjVKnr5ykLjXLWV+3Jhn3DJL3CJ+2Me9nurKk3rKmIcWyMKVm4INtW85Z6dcLqXOY+94bolc9+jCYLNutyH50Qd8/fRF5kkVldXyi7vnyLS/rpJ+O7aQaVcPlp26bn0FVeqTa2NjYI8d5IVrB8uOHcObFa5pNHriXJn69sptG41/Z7c2sXz3SEVYwI7EV+/JVhccyEW9UxvpAHIRia/Bnmw1F6kJ4b6hG02r+SAX5EJXoKDVaWwUlJ/BEUAAAQQQQAABBBqSQPpTE+7pivtG9wteIZVtXw3f7//c31bJ2XfMDp60uPDY7nLNqb1CT11XXiWP/WWlTJm+XGYuqgiOGdizRdDEcE9GzF5aIcf9rkS+Wrs5eMLhvB/v6HsJdR63+KtKOemGEvnX3HI5eI+tr91q27Lu126567tw4tyg3h2j+gbXlfnxaWysKNssx143I2giuU3ZX7x2sHRtX/dTGPe+skwunzI/GOqPF/eXnxzYMfJ3j1yABYfIhFkLsBCl62u1OrmwOnO61201FykVfp+QjzABckEudAUKWp3GRkH5GRwBBBBAAAEEEECgoQisLa+ScyfMllc/XBM8tZDttUj5fOf5yzcFG4TPWVoR6RVSj7+9Un5595zgGt0rsg7bu10+l1PjnEfeWhE8DeE+E0b1ldMO7VJnTfeqqqG/K5GZi8OfKvG5GPfEyqF7tauxwXiujY0bRvSRc4/s5jOc7jEsOOj6Wl2oJBfkggVK3QyEVbd6v6CxkUxWrOaD3ye6+bCaC12VxKrT2EiMmoEQQAABBBBAAAEEGqpAvk0N99qqkv+8NmrfAa2y7vmQvp9EvntjuFdAjZwwW174+2rZeccWwT4Tbi+OKJ/V66tk+M2l8t7na8W9DuqZqwZJ7y5113RPdRw3doasXLs572FTjY3010t1attUpl01SPbcue69TNKf2EjVyPsi4jqRBYe4JMPrWF1wIBfkgsaGbgZobCTva31Efp9Yn0Gd67eaCx2NxKvS2EicnAERQAABBBBAAAEEGpKA29T7mocXyMSXlwVPQZx7VLfgNVHpG2HX9X3TF9rv/uXOcvIhtV/JlDrXNUF+OnZGsDdGvo2ND0rWy8/Gl8ga14w4tEuwv0bTtA2785mXF/93tYy4dVbwiqwxJ/eSi37aPeurt9zY7jqcW7ZPxaZque3ZJeI2Ym/TsolcOayn9O3WIjglvQnk+7TIli0il0yeJw+8tjyoN23MINlvUOt8vnK857CAHa9nZjWrCw7kglzQ2NDNAI2N5H2tj8jvE+szqHP9VnOho5F4VRobiZMzIAIIIIAAAggggEBDEXCL8394erHcOm1JsLA/6qhuct3w3l5NDWfw1y/WyQnjSmRjZbUc860OMml0P2nRrHEoj+8eG3XZzlu+KXiy4rM5G6R96ybyzJjBss+Aup9u8Jmj9H0w3Kbm7gkQ90qoOD4+e2y4cUoWbgxe0eU2Vt93YGt54vKB0rlt01qX4L6/e1LE7TGyV79W8tSVg6RLu9rHxXHtOdVgATsnrpwPtrrgQC5ynuqcTiAXOXEVzcFWc5GaIO4bulG1mg9yQS50BQpancZGQfkZHAEEEEAAAQQQQMCqgHsC4L5Xl8mVDy4ImhruaYsbz+yTddPszO+a/hon97TH707vLSOP7CaNG9U80j2tcfofSoNNsnNtSrjmyyv/WC2XTJ4vy1ZXxrr/x//831o5afzMoDET1xMgqW/u29hw8zBu6kK5bdqS4NQzDu8i48/oI27z9tTHPSUy6q7Z8tqHa4L/tN3sr+EuhgUH3VsAC1G6vlarkwurM6d73VZzQWNDNxep6lbzwd8ZuvmwmgtdlcSq09hIjJqBEEAAAQQQQAABBBqKgFtMf+WD1XLOhNlSXlEt/XZsIZee2FPatWpS71d0r6jaf1DroEHhPm99UiZn3jZLyjZUBf/unjoYMaSLdG7XLGiYvPVxmUx9Z2Uwjs+m5KlXPZUu3ij/mLFepn+0ZlvtXF+Vle3LuIbJRffOlcf+sjJoIjx5+UA5aPe29X5/3wN8GxuuXvoeJ+7f3VMjPz+8q/Tr3kJKF22USa8uE7f5uvscsV97uXd0v5waUL7XnNdxLDjkxeZ9ktUFB3LhPcV5HUgu8mJr8CdZzUVqYrhv6EbUaj7IBbnQFShodRobBeVncAQQQAABBBBAAAGLAumL7rlev3tN0rSrB8sefVtuO/X9f68LNvVesGLr4nvYxzVErj6ll4w8qlvWV13VtTl3tw7N5OazdpIfH9Ch1hMhuX4Hd/xHpRtk6LgZwX4d9b1GK5/6uTQ2XP2lqyrlvLvmyF8+K6tzuO/v2U7uOX9n2bFjs3wuSeccFhx0XFNVWYjS9bVanVxYnTnd67aai5QKv0/IR5gAuSAXugIFrU5jo6D8DI4AAggggAACCCBgUSDuxoYzcE9kuKdA7nl5mXw+r3zbExp9uzWXoQd1khFDukqPTvUvyKcaG+4JkJ27t5Dv/Vdb+em3O8q3dm3jvfdHfXPinli59tEFcufzS4OnSKZc3F+OPqBDfafl9PNcGxuuuHuK5M2Py+SeF5fKBzPXB4buKRq3SfgFx+woB+/ZLpamTk5fpL6DWXCoTyjaz60uVJKLaPNe39nkoj6h4vy51VzQ2Egmr1bzwe8T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+Ni620AAAgAElEQVTOSF5KZUQaGyqsFEUAAQQQQAABBBBAAAEEPARYiPJAinCI1QUHchFh0j1OJRceSEV4iNVcpKaK+4ZuaK3mg1yQC12BglansVFQfgZHAAEEEEAAAQQQQACBohZgwUF3+lmI0vW1Wp1cWJ053eu2mgsaG7q5SFW3mg/+ztDNh9Vc6KokVp3GRmLUDIQAAggggAACCCCAAAIIZAiw4KAbCasLDuSCXIQJkAtykU2AfJAP7hu6GQirbvXvjOSlVEaksaHCSlEEEEAAAQQQQAABBBBAwEOAhSgPpAiHWF1wIBcRJt3jVHLhgVSEh1jNRWqquG/ohtZqPsgFudAVKGh1GhsF5WdwBBBAAAEEEEAAAQQQKGoBFhx0p5+FKF1fq9XJhdWZ071uq7mgsaGbi1R1q/ng7wzdfFjNha5KYtVpbCRGzUAIIIAAAggggAACCCCAQIYACw66kbC64EAuyEWYALkgF9kEyAf54L6hm4Gw6lb/zkheSmVEGhsqrBRFAAEEEEAAAQQQQAABBDwEWIjyQIpwiNUFB3IRYdI9TiUXHkhFeIjVXKSmivuGbmit5oNckAtdgYJWp7FRUH4GRwABBBBAAAEEEEAAgaIWYMFBd/pZiNL1tVqdXFidOd3rtpoLGhu6uUhVt5oP/s7QzYfVXOiqJFadxkZi1AyEAAIIIIAAAggggAACCGQIsOCgGwmrCw7kglyECZALcpFNgHyQD+4buhkIq27174zkpVRGpLGhwkpRBBBAAAEEEEAAAQQQQMBDgIUoD6QIh1hdcCAXESbd41Ry4YFUhIdYzUVqqrhv6IbWaj7IBbnQFShodRobBeVncAQQQAABBBBAAAEEEChqARYcdKefhShdX6vVyYXVmdO9bqu5oLGhm4tUdav54O8M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/OSF5KZUQaGyqsFEUAAQQQ+H/2zgS8rqps22+Tho5pSyda2lI6InyMosgPCsogoPBhEaXMVgSKCAqozFMtqCgzyCRUmSyIzCpQ4AMERQXKoAxNJzpA27SUpk3bNE3yX2vjiWl6mpxzknedPOfcuS6v/0POed+973X/Z621H/feEIAABCAAAQhAIAMCXIjKAFIbPqJ6wQEv2jDoGXwVLzKAVIQfUfUiNVT8bvhKq+oHXuCFL4G8VifYyCt+mkMAAhCAAAQgAAEIQAACRU2ACw6+w8+FKF++qtXxQnXkfI9b1QuCDV8vUtVV/WCd4euHqhe+VKJVJ9iIhppGEIAABCAAAQhAAAIQgAAEmhHggoOvEqoXHPACL9IRwAu8aIkAfuAHvxu+DqSrrrrOiE/KpSPBhgtWikIAAhCAAAQgAAEIQAACEMiAABeiMoDUho+oXnDAizYMegZfxYsMIBXhR1S9SA0Vvxu+0qr6gRd44Usgr9UJNvKKn+YQgAAEIAABCEAAAhCAQFET4IKD7/BzIcqXr2p1vFAdOd/jVvWCYMPXi1R1VT9YZ/j6oeqFL5Vo1Qk2oqGmEQQgAAEIQAACEIAABCAAgWYEuODgq4TqBQe8wIt0BPACL1oigB/4we+GrwPpqquuM+KTculIsOGClaIQgAAEIAABCEAAAhCAAAQyIMCFqAwgteEjqhcc8KINg57BV/EiA0hF+BFVL1JDxe+Gr7SqfuAFXvgSyGt1go284qc5BCAAAQhAAAIQgAAEIFDUBLjg4Dv8XIjy5ataHS9UR873uFW9INjw9SJVXdUP1hm+fqh64UslWnWCjWioaQQBCEAAAhCAAAQgAAEIQKAZAS44+CqhesEBL/AiHQG8wIuWCOAHfvC74etAuuqq64z4pFw6Emy4YKUoBCAAAQhAAAIQgAAEIACBDAhwISoDSG34iOoFB7xow6Bn8FW8yABSEX5E1YvUUPG74Sutqh94gRe+BPJanWAjr/hpDgEIQAACEIAABCAAAQgUNQEuOPgOPxeifPmqVscL1ZHzPW5VLwg2fL1IVVf1g3WGrx+qXvhSiVadYCMaahpBAAIQgAAEIAABCEAAAhBoRoALDr5KqF5wwAu8SEcAL/CiJQL4gR/8bvg6kK666jojPimXjgQbLlgpCgEIQAACEIAABCAAAQhAIAMCXIjKAFIbPqJ6wQEv2jDoGXwVLzKAVIQfUfUiNVT8bvhKq+oHXuCFL4G8VifYyCt+mkMAAhCAAAQgAAEIQAACRU2ACw6+w8+FKF++qtXxQnXkfI9b1QuCDV8vUtVV/WCd4euHqhe+VKJVJ9iIhppGEIAABCAAAQhAAAJFT2DVdLP5Pzdb9iezupVFj6NNAErLzfp9xWzY2WY9d2lTqbx+mQsOvvhVLzjgBV6kI4AXeNESAfzAD343fB1IV111nRGflEtHgg0XrBSFAAQgAAEIQAACEIBAMwIh1Ji+p1n9GtC0J4GSbma7vKQbbnAhqj1t2LiW6gUHvMALLlD6OlCIFyj53fB1hvnEl69qdVUvVHk3O26CjQIZSE4DAhCAAAQgAAEIQKCDE3hnvNmS+zr4QYoe3sAjzLadqnnwXIjyHTfVCw54gRcEG74OEGzE56vekflEfQR9jl/VCx8a0asSbERHTkMIQAACEIAABCAAgaIk8GIvHj/lNfDhsVSfr/Kq7luXC9i+fFUvOOAFXhBs+DpAsBGfr3pH5hP1EfQ5flUvfGhEr0qwER05DSEAAQhAAAIQgAAEipIAFyp9h111Y4kXeMEFbF8HCukCNr8Xvq6oziMpKviBH8wnvg4U0nwSn5RLR4INF6wUhQAEIAABCEAAAhCAQDMCXHDwVUL1ghRe4AUXonwdKKQLUfxe+LqiOo8QbPh6kaqu6ge/G7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BQKgdq6BvvLv1ba7U9W2pB+ZXbFCVtlfWr1DWZvzV1tj/xtuT09fYXNWlRj3TcrsYcuGmvbD+/WYr1U/98+XWkvv7vKKlesTz4/uG+Z7btTbzvhwAG249bdrVOnrA8roy8883qVHXflLFtTU2/9yjtvdMyra+ptwlWzbdr0FRnVa/6hn04YZicfNHCj75512zybMq0yo5pjhnS1xy8ZawN6l2X0+SgfYmPpi1l1Y4kXeJGOAF7gBV74OpCuuuo8kjoXfjd8nVH1Ay/wwpdAXqsXVLDR0NBg7777rv3617+2P/7xj/bee+9Z3759bd9997VTTjnF9t57byspKdkIeH19vT3//PN200032TPPPGO1tbW255572ne+8x07+OCDrUuXLmkHae7cuXb99dc39tpll13sm9/8pp1wwgk2YMCArAc2l3o1NTX2+OOPJ+f80ksvWVlZmdv5Zn1CfAECEIAABCBQQARSQcSdTy+1qS8sSy7qh78J+w+wK0/MLtj4x3ur7Ow75tsbc1ZvQChdSNAc4ZzFNfbdG+ba399btUm6pSWd7Fv797dJxwy1bl02Xvu0ZVgWL6+18T+b2XjssYKNwPuEa2bbE69mFpYQbLRllEW/ywUH0YFzPmy8cAYsWh4vRAfO+bBVvSDYcBbjP+VV/SDY8PVD1QtfKtGqF0ywEUKN++67z0499VT76KOPbJtttrHhw4dbVVWVvfzyywnQ8847L/lPjx49GgHX1dXZ3XffbaeddpqtXLnSdt999yQceP3115N/Tved8OXw7ydOnGh///vfk17Dhg2ziooKe//99+3LX/6y3XDDDTZmzJiMBzKXeiHUuOKKK+yiiy6y8vJy23nnnZNQJpxv+OfLL788OcbOnTu3+XwzPhE+CAEIQAACECgwAh9+VGv3PrfU7nxmqc2vXLfR2WUTbDQ0mN3zf0vt7CnzG4ORstJO9tmxPewL25fbziN72O6f6mm9e5SmpfjBsnV25M9nJXd6hL9hAzazo7/Y33Yc2d3W1dbbk6+usAde/MjCHR3hb+JXBtqlxw610KM9/sLxT5660K5+aFFjuXTBxvq6BnttZrV9tKou47ZTn19mj768PDn3By8Ya7uM6r7Bd6vX1id3ifzfG1U2tP9mdsCuvVs8rz49O9spXx1o5d3Ss8z4wNrzg2ws25PmxrVUN5Z4gRfpCOAFXuCFrwPpqqvOI6lz4XfD1xlVP/ACL3wJ5LV6wQQbb775po0fP95Wr15tN954ox100EHJ3Rkh8HjllVeS4CKEECHEOProoxuhh7scwj8PGjQo+d6uu+6a/LvZs2fb6aefbi+88ILdeuutSe3UX2VlpZ188sn29NNP29VXX23HH398Eh5UV1fbL37xC7v00kvte9/7XhI6dOvW8qMkQs1c602dOtVOOukk22uvvZJjD0FO0/NdtGiR3XPPPcndJ6m/XM43r4bSHAIQgAAEIJBHApUrau3gS2ZYxcK1jUcR7oD4zOge9s8Z1ba2tj6rOzZC8PDta2YnoUYIG045eAv74WGDrGcGF99DWHHGLe/bvc8tS47lpIMG2qXHDLEuZRvekfHcm1V24rVzbNnK9cndGg9dMMZ226Znu1B86e2V9s2fzmwMZULRTO4yaa15CI+O+GmF/ev9NTZuj83tV6duvdF5NR2L8Xv3s+smDrfO7RTYtHZ87fbv2Vi2G8q0hbjg4MtXtTpeqI6c73HjhS9f1eqqXqR4s87wNU/VD7zAC18Cea1eMMFGCBjOPPNMu/LKK+2MM86wTs0eKv3UU0/Z4Ycfbl/72teSECDc0RDuePjxj39s1113nf3hD3+www47bIPBSIUln/rUp+z222+3zTffPPn3Dz74oH39619Pgo8QXjR9VFW4QySEKNOmTbOHH37Ydtttt1YHOJd6y5cvTx55Fe7OSNcndb4TJkxoPMZcz7fVE+ADEIAABCAAgQIlkLqYPndRje23S2874YAByZ0V7y1Ya+MmzUjCg0zv2Fi4bJ198/KZ9s78NUngcNvpI+ygz/TJ+D0YyUX///Tcc7tyu+tHo6xPmjs7wl0VVz+8yCb/bmEyKucdsaX98OuD2zxCH1fX2bG/mGUh3AjvACkp6WRvzlndLsHG3c8utdNvft+6lpXYfeeNti/8T/lGxxvuljl00gybu7gmY+ZtPun2LsDGsr2JbliPCw6+fFWr44XqyPkeN1748lWtruoFwUYc41T9YP3p64eqF75UolUviGBj7dq1dtlll9nvf//7JIBoeodCimR438YRRxyR3JkR7mLo169f8tioo446yjbbbLPkv9tyyy03AB/u/vj+97+fvEPjscceS+7mWLdunZ1zzjnJnRohPNh///03Gqw777wzuYvjqquuSkKWlv5yrffqq6/aIYccYvvtt19jUNO0T7gLJJxbOId77703uZsjl/ONZiKNIAABCEAAAh2QwMo1dfZqRbXtOqbHBo80ahoyZBpsXPvIIrv0noUW3n9x2fFD7cQDB2YcagQ04TFN37pqdkIpfP+Ur26xSWLhmMdNrrBVa+raJQRoGpaEUGbKGSOTF6eHl4O39Y6NpoHJXtt/Etike3xUU+aberl4B1Row0NiY+k7RKobS7zAi3QE8AIv8MLXgXTVVecRgo04rqj6wXzi64eqF75UolUviGAjE1rh7otwx8bIkSMbg41wt0N4H0YIPK699lrr3n3DZzmHuj/5yU+Sd1ikHmEV7pQ49thjbd68eXb//fdbuJuj+V943NPnP//55HFVIQBp6XFUudYL7xMJj8e6+OKLk/80v0NlzZo1Sahyyy232IsvvpiEPbmcbyZs+QwEIAABCECg2AhkG2wsrVpv37isInnh9qdH97D7zh2dBALZ/N3y5yV27pT5yVceOH+M7bNTr01+venxHbdvf7v6pOFZhSjNC79SUW3fuLzCVlTX2RnjBtkZXxtkJ1wzp12Cjcf/8bFNuGq21dU3JI+XOmaf/mnP6/m3Vtrhl1Ukn/vNmSPtf3f/5E5aqT82lr7DpbqxxAu8SEcAL/ACL3wdSFdddR5JnQu/G77OqPqBF3jhSyCv1Ysi2AjvnQgBw1lnnWUXXnhhEgSUlpbao48+aoceemgSAPzsZz9L7txo/hfu5DjmmGNs0qRJyXdTdz2Ez6XuhGj+nXR3h2xqlHOtl3r0Vkt3hTQPZXI537zaSXMIQAACEIBAByWQbbDx13dW2eGTK5J3clx89BD7/qGDXM+sab+2Pooq3LXy7atn2zOvV9lOI7rb1HNGW3n30iSMaOsdGzW19XbSdXPssb9/nNT+/fljrH+v9IHPU6+tsPE/m5lway3YcYXbluJsLNtCr/XvcsGhdUbF+Am8KMZRb/2c8aJ1RsX4CVUvCDbi2KrqB+tPXz9UvfClEq16UQQbzz//fPJoqHBHRnjh9o477pgAbh5apKPe/DOZhBaZfCbVK5PPpvtM89Ai3bE3/0wu5xvNRBpBAAIQgAAEhAhkG2zc9MfFdv5vFyTvkHjggjE2aPMyC//dn/75sYUXZ4fHU43eskvy2Kijvtgvo5eJbwpXeGzUJfcssOsfXdzYb49tc3t5eKgV7hQ57zfzk/eC3HnWKNt35162uqa+XYKNv/x7pR1x+cyMAp/UHSvhTpdffmcre/HtlY38AovhA7vYN77Q1048cIAN6F3WMW1iY+k7LqobS7zAi3QE8AIv8MLXgXTVVecRgo04rqj6wXzi64eqF75UolUv+GDjb3/7m51yyik2e/Zsu/nmm+3II49sfGxTLhf6cw0iNjWiudYj2Ij2/0doBAEIQAACENiIQDbBRggHzrj1fbvzmaU2bMBmNm6PvnbbE0tsTU19WrKjt+xqvz1rpG07rFtO5N+etyZ5ZNOi5bV2yOf62K2nj7AuZSU51QovBw93SYRaE78y0C49dqiVlXZql2BjfV2DnXXbPLvr2aVJ0PPIRWNtzJCumzzO8H6S8J6S1v56dS+1m763tR24a+YvZm+tZrv9ezaW7YYybSHVjSVe4AUXsH0dKKQL2Pxe+LqiOo8QbPh6kaqu6ge/G75+qHrhSyVa9YINNsLjp5588kn7wQ9+YB988EHyKKpw10bnzv99vAHBxsaeZcJkU3aGF5rzBwEIQAACEChUAkOGDLFBgz55hNSmgo1169bZW2+9lXxmhx12SB5z2fTuhqZsttuqmx39pf42YlAXe3P2artjWqUt+bj2k+9u3d1+d/Yo27LfJ4/JXLRokS1cuDAt2p122qlxfRMeG3XydXPsiVdXWO8epfb788bYZ8b0SL4X3r/19ttvtzg84fzCeYa/cNzhMVHhrpIQstx/3mgb8p/jaemOjZbWAyNGjLC+ffsm9afPWm2HTZ6RvLfjpIMG2uTjhlrn0k4W1nAzZ860qqqqRobh8yEEmTKtsvH4Rw7qYnvv0Mu6lHWyEJQmc2kAACAASURBVMD8c0a11dY1JP8+3F1y/7mjbc/typN/Xrlypc2YMSPvau666jN5P4ZCPoBXe74ieXp44TtseOHLV7U6XqiOnO9xq3qRosJ8gh/pCOAFXmyKwK677uoLJ0L1ggw21q9fnzxm6swzz0wQXn/99cmLtktKNvxfK06bNi15efi5556bvCQ8vHej+V/qQv/ll1+efC6EJEcffXTysfDvttxyy42+k7oLY+jQoXbXXXfZ5ptv+uWWudYLLwWfOHFichdKeEl5ur/UXR3h8VvhBem5nG82DhJsZEOLz0IAAhCAgBqBXION6rX1dtyVs+z/3qhKTjlcdL/mpOH29c/3tZJO/6UQLvBPvGGOPfnqiuS/DC/pvmD8kOSl32vXrrV///vfGyHbbrvtrFu3T+7sCBf1L75rgd38pyXJP19w5JDkJd/h+03Dgpa4Nw1Jbn+y0s6ZMj+5Q+PXPxhhX/lsn8av5hps7Lzzzsl6q+njskIA8+AFY22XUd2T+tXV1fbuu+8m/3cqHKpvMLv72aXJXS8frVxv158y3PbYtnyDF6KHu0pOu2lu8i6Q8LfX9uV2149GWXm30K/BXnvttbwrx8bSdwhUL0jhBV6kI4AXeIEXvg6kq646j6TOhd8NX2dU/cALvNgUAYINXzdyqh42wyGECP/ZZpttkgv/e++9d+Pjp5oWffnll5NgI1z0v/baa5N3cDT/a/7Ip+XLl9uxxx5r8+bNs/vvv98+9alPbfSdl156yT7/+c8ngUO4UyR1wSHdCeVa77777kvCmvAi9PCfTuGqRZO/8L/KDC9FDwHIiy++aHvuuaflcr45DQJfggAEIAABCBQ4gWweRVW5otYOvmSGVSxcm7xL47Ljh9qJBw7c4KJ8CtfMD9baYZMrbMHSdbbN0K7J45kG9mn9fREhKAiPtwrv8airb7ADd+1tt5w+Irmon8tf0+MI7/y4+uThScCR+mvrOzaa1m/r47Kant/CZevsm5fPtHfmr2nz+0Vy4dbqd3gUQKuI2vQB1UcB4EWbhr3VL+NFq4iK8gN4UZTD3upJq3qROjHmk1aHuE0fUPUDL9o07K1+WdWLVk9M4wMFdcdGeMzA2WefbTfddFMSWISwIl3wkBqa999/34466qjkMRHp7r4I9U499VR7+umn7bHHHrOQZIVHTJxzzjlJYPHUU0/Z/vvvv9FIp+6muOqqq5JwoaW/XOuFuyMOOeQQ22+//ezGG2+08vJPHrWQ+kvdCRLq33vvvTZ8+HDL5Xw1NOYoIQABCEAAAnEJ5BpsjB7c1R67ZKxtsXn6sCK8d+L0m9+3qc8vy/jCfAg1HvrrR3baze8n7+1o/hirbMnU1Nbbd2+caw/9dbmN2KKLPXTRWNtqwCePxEr9tTXYCO/KCO/MCEHPlDNH2sG7/fdukGyPt/nnU7XDfx9CpFO+ukVbS7bf99lYth/LdJVUN5Z4gRfpCOAFXuCFrwOFNI+kzoXfDV9nWGf48lWtruqFKu9mx10wwUa4U+PHP/6x/epXv7JvfOMbSfCQekb0psaqpqYm+c51111nf/jDH+ywww7b4KNvvvlmcldECEduv/32xkdKPfjgg/b1r3/dTj/9dLviiiusS5cujd8Lz4M+7bTTksc+Pfzww7bbbru1qkou9cKdHieccEJyF0a6PiF0Ofzww23ChAmNx5jr+bZ6AnwAAhCAAAQgUGQEsgk2llatt0MvnZHcRRBejv34JWNtQO9N34Vxy5+X2LlT5idEf3PmSPvf3Tf9SMvwmfDoqm9fM7sx1AiPX2oeRGQzPPc+t8y+f/P7yVeunTjcwh0bzf/aEmx8+FGtHfHTiuQ9JU0fF5XNMbb02b++s8oOn1xha2vrbcL+A+zKE7dqr9Jtr8MFh7YzbKmC6sYSL/AiHQG8wAu88HUgXXXVeSR1Lvxu+Dqj6gde4IUvgbxWL5hgI7xH4qSTTrJ99tknefzSFltk9r/OC4+NCu/MCC/LDO/i+MxnPpM81mn27NlJcPHHP/7R7r777sb3aoTRqqysTB4zFe7kCAHKMccck4QbIVz5xS9+YZdeemlGj6FKjXyu9VLnvNdeeyXhzMiRI5NnSL/yyitJuBIelxU+E/596i+X882roTSHAAQgAAEIdEAC2QQbTUOAbIONn04YZicfNHCTBMJLs8f/bKaF90sM2rzMpp4z2nYcsfGjNTNFGB6BddhPKmzmh2sz/cpGn3vg/DG2z069Nvn98K6McFdK+Ltu4nA7Zp/+OfdK98VsxqZdG2dSjI1lJpRy/wwXHHJnV8jfxItCHt3czw0vcmdXyN9U9SI1JqwzfO1U9QMv8MKXQF6rF0SwsXTp0uS9F0888USrMA844IDksVP9+n3yvz4MLxoP7+E477zzLDx6avfdd7eysjJ7/fXXk38O/334T48ePTao/be//c1OOeUUe+ONN5J3eQwbNswqKiqSxz2Fx2DdcMMNNmbMmFaPJ/WBXOo1fZ9IeBRVeCFnbW1tchdH+OfwnpHwgvHOnTs3Hkeu55vxifBBCEAAAhCAQBEQyObiedPHS/Ut72wPXTgmeVzUpv6a3rHRUkjQ3qFGOJ6m55XrMLZ0zB9X19mxv5hlL7290sJjuR68cIwN7b/hY67S9V25ps7WrqtP/scn4WXjTd/30fzzr1ZU27jJFbZqTR13bOQ6iKrf44KD6sj5Hjde+PJVrY4XqiPne9yqXqSocAEbP9IRwAu88CWQ1+oFEWyk3jfx4YcftgqzebARvlBfX2/PP/988m6OZ555JgkHwsu2v/Od79jBBx+8waOmmjaYO3ducpdHuKvjvffes1122cW++c1vJo+IGjBgQKvH0vwDudQLj5d6/PHH7de//rWFuzFCKLPvvvsmoUt4aXpJSclGx5Hr+WZ9QnwBAhCAAAQgUKAEsgk2AoJM71II78v48R3z7PYnK61nt1J76IIxtuuYDf/HFaHeB8vW2ZE/n2VvzV1tvbqX2q2nj7Avf7p3m2mvqK6zVyqqrbauocVaNevq7eqHF1kIV8Jxnj9+Sxs+8JNHc356VPdNvvD88X98bBOump284PyCI4fYGV8blPYl6s2b3/FUpf3w1/Myeu/I755fZqfeODcpwTs22qyEVgHVC1JccPD1DC98+apWxwvVkfM9blUvUlSYT/AjHQG8wAtfAnmtXhDBRl4J0hwCEIAABCAAgaIjkG2wUbFwrR06aUbyyKhPj+5h95072vqV//eOyhTAeZXrbNykGTZncY3tNKK7/f78Mda/14afW7y81k64ZraFd0l061Jid/xgpB2wa9tDjWwGMZd3bDT9Tnhs1iMXjU3eOZLJX9O7ME46aKBNPm6odS7ttNFXm/boWlZiD1wwxvbYtmcmLeJ8ho2lL2fVC1J4gRdciPJ1IF11fi/iM1foqOoFwUYcu1T9YJ3h64eqF75UolUn2IiGmkYQgAAEIAABCBQKgWyDjXAnxuSpC+3qhxYlCI7fr79dfvywJJhI/YW7JSbeMCd5GXj4S/d+jfBIppOvm2NPvLoi+e7PJwyzo7/UP6O7HtqTfS7Bxl/+vdKOuHxm8lLvY/fpn7zUO104ke44m/YL5339xOE2bo++G5x3fYPZrX9eYhfeuSC5I8TjxeRtZsjGss0IWyygurHEC7wg2PB1gGAjPl/VjqrzCMFGHONU/WCd4euHqhe+VKJVJ9iIhppGEIAABCAAAQgUCoFsg41w3k1DifDP4W6Fb+03wEYM6mKzPlhrtz6xxOZXrksQHbhrb7vl9BFW3q20EVlNbb1dfPfC5OJ9+PvqZ/vYUV/ql7x3orW/vj1LkztFMg0SWquXbbARHm11xi3v273PLUsCmfvPHW17blfeWpsN/n3Td4qUlnSy3T/V047bt7+Vdy+1ZVW1NmXaUnttZnXynfZ4kXpWB5fph9lYZkoqt8+pbizxIrfxzvRbeJEpqeL6HF4U13hneraqXqTOj/kk05HO7XOqfuBFbuOd6bdUvcj0/Dr45wg2OvgAcXgQgAAEIAABCHQ8ArkEG+EswmOkTrlhrj33VtUmT+qLO/Sym763tW2xedkGn2nLi73336W3TTlzpHVvcodIW6hmG2xMn7XaDps8w8JdKYd8rk/yTpAuZRu/B6y1Y3r53VV20nVzbMHSTwKgdH8D+5TZLaeNsL13yC44aa13u/x7NpbtgnGTRVQ3lniBF+kI4AVe4IWvA+mqq84jqXPhd8PXGVU/8AIvfAnktTrBRl7x0xwCEIAABCAAAUUCuQYb4VzD3QvPvF5lNz2+2F6ZWW1rauqTF4CHl4SfdsgWttcOvawkzU0YqsFGeAzXJfcssOsfXWzhTosQsBy8W5+ch33Vmjq774WPbOoLy+zteWsSfmWlnWyHEd3tyL372RF79U1eaN4h/9hY+g4LFxx8+apWxwvVkfM9brzw5ataXdULgo04xqn6wfrT1w9VL3ypRKtOsBENNY0gAAEIQAACEIAABIqaABtL3+FX3VjiBV6kI4AXeIEXvg6kq646jxBsxHFF1Q/mE18/VL3wpRKtOsFGNNQ0ggAEIAABCEAAAhAoagJsLH2HX3VjiRd4wQVsXwcK6QI2vxe+rqjOIwQbvl6kqqv6we+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gUBYFV083m/9xs2Z/M6lYWxSm7nWRpuVm/r5gNO9us5y5ubaIVZmPpi1p1Y4kXeEGw4esAwUZ8vqodVecRgo04xqn6wTrD1w9VL3ypRKtOsBENNY0gAAEIQAACECh4AiHUmL6nWf2agj/VqCdY0s1sl5f0ww02lr7aqG4s8QIvCDZ8HSDYiM9XtaPqPEKwEcc4VT9YZ/j6oeqFL5Vo1Qk2oqGmEQQgAAEIQAACBU/gnfFmS+4r+NPMywkOPMJs26l5ad1uTdlYthvKtIVUN5Z4gRcEG74OEGzE56vaUXUeIdiIY5yqH6wzfP1Q9cKXSrTqBBvRUNMIAhCAAAQgAIGCJ/BiLx4/5TXI4bFUn6/yqh6nLhtLX86qG0u8wAuCDV8HCDbi81XtqDqPEGzEMU7VD9YZvn6oeuFLJVp1go1oqGkEAQhAAAIQgEDBE2Dj4DvE6hsH/MAPLmD7OsAF7Ph8VTuqzifMI77GqXpBsOHrRaq6qh/8bvj6oeqFL5Vo1Qk2oqGmEQQgAAEIQAACBU+AjYPvEKtvHPADPwg2fB0g2IjPV7Wj6nzCPOJrnKoXBBu+XhBsxOGr2kX9d0OV+3+Om2BDfAA5fAhAAAIQgAAEOhABLjj4Dob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KIQqK1rsL/8a6Xd/mSlDelXZlecsFVGfRsazN6cu9puf6LSnnztY6tcsT753uC+ZbbvTr3thAMH2I5bd7dOnVou11qdUw/ZwsYO6dpqneZdVtfU24SrZtu06SsyOp/mH/rphGF28kEDrb3qtHYQH1fX2R9e/MimTKu0SccOtX126tXaV/Lz77ng4MtdfeOAH/hBsOHrAMFGfL6qHVXnE+YRX+NUvSDY8PWCYCMOX9Uu6r8bqtwJNsRHjsOHAAQgAAE3AvUNZm/NXW13Pr3Upr6wzNbU1Ce9Juw/wK48sfVgI4Qhv3zgQ7vqoUVWF4ql+Sst6WRnjhtkPzx8sJWVpk83amrr7Sf3fmC3/HlJm+qk699egUR71Ul3jIH7c29V2a8eX2Ivv7uqkcED548h2HCzv4MXVt84cEHKVzBVP/ACLwi8fB0g8IrPV7Wj6jxCsBHHOFU/WGf4+qHqhS+VaNU7NTSE/y0ofxCAAAQgAAEIfPhRrd373FK785mlNr9y3UZAMgk2wqx62xNL7PzfLkguxPfqXmpHfbGf7fk/5Um9Z1+vagxLQrhx2fFD7cQDB250x8X6uga75J6F9qvHFyff69alxMbv1c/22bmX1dU12JOvrrAHXvzIQogS/s4YN8guGD8k4zs3Qv3XZlbbR6vqMh74qc8vs0dfXm69e5TagxeMtV1Gdbf2qpM6iJADvTG72u54qtIe/OvyxlCp6UESbGQ8ZIX3QfWNAxtLXydV/cALvEhHAC/wAi98HUhXXXUeSZ0Lvxu+zqj6gRd44Usgr9UJNvKKn+YQgAAEINBRCFSuqLWDL5lhFQvXNh5SCBM+M7qH/XNGta2trc/ojo2ZH6y1wyZX2IKl62zQ5mU29ZzRtuOI7huc5vRZ1Xb0FbNs0fJaG7FFF3voorG21YDNmn1mtR02eYatqK7bZJ2/vrPKvnPN7KROv/LOSZ3th3dzQRpCnyN+WmH/en+Njdtjc/vVqVtbl7KSrHu1VufZN6rs8MsqNqg7bMBmNqBXmb02qzr57wk2ssZeOF9Q3VBywSGOg6p+cMHB1w+88OWrWh0vVEfO97hVvWCd4etFqrqqH6wzfP1Q9cKXSrTqBBvRUNMIAhCAAAQ6MoFUsDF3UY3tt0tvO+GAAfaF7cvtvQVrbdykGbZs5fqMgo3w2Khzp8xPTvW6icPtmH36pz3tax9ZZJfes3CTn7vpj4uTuz5aqhPuDrn64UU2+Xef1Em998KD893PLrXTb37fupaV2H3njbYv/OcOlGx7tVYnFWz0Le+c3KEy4cv9beSgrnbrE//lSrCRLfUC+rz6xoGNpa+Mqn7gBV6kI4AXeIEXvg6kq646jxBsxHFF1Q/mE18/VL3wpRKtOsFGNNQ0ggAEIACBjkxg5Zo6e7Wi2nYd08PKu5U2Hmpyh0KGwUZNbYNNvGGOPfK35Tak32b28EVjbdTgLmlPu2nd8Xv3S0KQzk3etXHWbfOSF2WHC/wPXTjGdth6w7s+UkXDXRuHT67I+I6SXMYgvLj72F/MspfeXml7bV9ud/1o1AaMMq2ZSZ1ZH9bYiur1tsOI7hu8e6RpYESwkSnxAvyc+saBjaWvlKp+4AVecAHb14FCuoDN74WvK6rzCMGGrxep6qp+8Lvh64eqF75UolUn2IiGmkYQgAAEIKBIIJtgY2nVejv00hn2zvw1tse2Pe3es0cn79hI97d81Xr7xmUzk8crfXpUD/v9+aNt856dGz+aCjZae8RUNseXK//H//GxTbhqdvLOkJbuQmmtflvqEGy0RrdI/r36xoGNpa+oqn7gBV4QbPg6QLARn69qR9V5hGAjjnGqfrDO8PVD1QtfKtGqE2xEQ00jCEAAAhBQJJBNcPDu/DV26KQKC4+1OvT/bW43f2+EdSnrlPa0V9fUJ2HBtOkrbPTgrvbYJWNti83LGj/7yz98aJff90Hyz+E9HV/+dO+0dcLLvL911ezk33k8iqqmtt5Oum6OPfb3j22nEd3t9+ePsf69/hvAZDqmba1DsJEp6QL/nPrGgY2lr6CqfuAFXhBs+DpAsBGfr2pH1XmEYCOOcap+sM7w9UPVC18q0aoTbERDTSMIQAACEFAkkE2wkc1n19c1JO+smPr8srQv/p4+678vD9935152xxkjN3r8U3h81revAK3nSgAAIABJREFUnm3PvF7l9vLwv/x7pR1x+czkUVcXHz3Evn/ooJyGsa11CDZywl54X1LfOLCx9HVS1Q+8wAuCDV8HCDbi81XtqDqPEGzEMU7VD9YZvn6oeuFLJVp1go1oqGkEAQhAAAKKBLIJK7L5bGDR0uOmwovBb3tiSfIC8fAIqD23K7crThhm2wztlmB8b8Ea+/Ht85P3XpSWdLLLjh9qJx440Dqlv0EkJ/QhfAnHeNezS23Q5mX2yEVjbcyQrlnXao86BBtZYy/ML6hvHNhY+nqp6gde4AXBhq8DBBvx+ap2VJ1HCDbiGKfqB+sMXz9UvfClEq06wUY01DSCAAQgAAFFAtmEFdl8trVgI/z72roGu/VPS2zSvQuT/zvdX3iHx6Rjh9ox+/S3knYMNUKvpneNnHTQQJt83NANXnCe6Xi2Rx2CjUxpF/jn1DcObCx9BVX1Ay/wgmDD1wGCjfh8VTuqziMEG3GMU/WDdYavH6pe+FKJVp1gIxpqGkEAAhCAgCKBbMKKbD6bSbAR7tp4paLafvjrefbW3NVp8X1um552w3eH26jB2d9J0dJ4hN6X3LPArn90sfXuUWoPXjDWdhnVPeshbK86BBtZoy/ML6hvHNhY+nqp6gde4AXBhq8DBBvx+ap2VJ1HCDbiGKfqB+sMXz9UvfClEq06wUY01DSCAAQgAAFFAtmEFdl8trVgIwQCdzxVaef9Zn5yt0bf8s42fq9+9v+265lgfOnfK+3e55ZZ1eo669alxK6fONzG7dG33R5FNfODtXbY5ApbsHSdHfK5Pnbr6eFF6CVZD2F71SHYyBp9YX5BfePAxtLXS1U/8AIvCDZ8HSDYiM9XtaPqPEKwEcc4VT9YZ/j6oeqFL5Vo1Qk2oqGmEQQgAAEIKBLIJqzI5rOtBRvhheDHXTnL1tTU2wG79rabvzciuXOi6d/CZevs5Ovm2F/fWZWEG/efOzp5F0d7/F37yCK79J6Fyfs7ppw50g7erU9OZdurDsFGTvgL70vqGwc2lr5OqvqBF3hBsOHrAMFGfL6qHVXnEYKNOMap+sE6w9cPVS98qUSrTrARDTWNIAABCEBAkUA2YUU2n62pbbCJN8yxR/623PqVd7aHLhpr2w//5MXgK9fU2bG/mGUv/Gtlqy/tbtqzLXdWNB2bDz+qtSN+WmGh9l7bl9tdPxpl5d02DFUyGcv2qhN6EWxkQrwIPqO+cWBj6Supqh94gRcEG74OEGzE56vaUXUeIdiIY5yqH6wzfP1Q9cKXSrTqBBvRUNMIAhCAAAQUCWQTVsz6sMa+NmmGhTspDty1t93+g5HJnRTp/lbX1NuEq2bbtOkrbMyQrvb4JWNtQO+y5KPvzl9jh06qsMoVtTZ+73523cThm3xpd9OAZEi/zezhi8baqMFd2oT67meX2uk3v5/UCL3Di8lz+WuvOgQbudAv0O+obxzYWPqKqeoHXuAFwYavAwQb8fmqdlSdRwg24hin6gfrDF8/VL3wpRKtOsFGNNQ0ggAEIAABRQLZBBtLq9bboZfOsHfmr7E9tu1p95492np1T3+nw/JV6+0bl82012ZVb/TZ6bNW22GTZ9iK6jqbsP8Au/LErVpEd9Zt82zKtMqN7vzIhffH1Z/cLfLS2ytt9OCu9uCFY2xo/82yLtVedVKNuWMj6yEozC+obxzYWPp6qeoHXuAFwYavAwQb8fmqdlSdRwg24hin6gfrDF8/VL3wpRKtOsFGNNQ0ggAEIAABRQLZBBstPV6q+bk3rdv8royW/l3zOuvrGpK7K6Y+v6xdgo3H//FxcidJXX2DXXDkEDvja4NyeiF5e9Uh2FD8/zWOx6y+cWBj6SiHman6gRd4QbDh6wDBRny+qh1V5xGCjTjGqfrBOsPXD1UvfKlEq06wEQ01jSAAAQhAQJFANsFGOL+mj1+6+Ogh9v1DB6U97dRLtcO/vPHUre3Ivfs1fm7Jx7V26KQZ9t6Cta3eNTGvcp2NmzTD5iyusW2HdbNHLh5r/Xt1zgl108djDdq8zB65aGzymKxs/9qrTtO+3LGR7SgU6OfVNw5sLH3FVPUDL/CCYMPXAYKN+HxVO6rOIwQbcYxT9YN1hq8fql74UolWnWAjGmoaQQACEICAIoFsg40FS9fZYT+psJkfrk1e/H3Pj0fZLqN6bHDq02dV29FXzLJFy2vTBhcNDWaX3LPArn90cfK94/frb5cfP2yj93WER1WFF5A/+eqK5HNnjBtkF4wfktMdFuH7f/n3Sjvi8pm2trbejt2nf/IIrM6lnbIetvaqQ7CRNfrC/4L6xoGNpa+jqn7gBV4QbPg6QLARn69qR9V5hGAjjnGqfrDO8PVD1QtfKtGqE2xEQ00jCEAAAhBQJJBtsBHO8fYnK+2cKfOTxzmFl4eP36uf7bNzr+T0n329yqa+sMzW1NRbaUkn+9mEYXbCAQM2QvPBsnV25M9n2VtzVyf/btiAzezoL/a3HUd2T/75zdmr7Y5plRbu7gh/O2zd3X539ijbsl/278MI36+ta7Azbnnf7n1uWXLM95872vbcrjzrIWuvOs0bc8dG1kNRmF9Q3ziwsfT1UtUPvMCLdATwAi/wwteBdNVV55HUufC74euMqh94gRe+BPJanWAjr/hpDgEIQAACHZ1ALsFGuLj/ywc+tKseWpSEG+n+yko72VmHDbYzDhtk4f9O97dw2To7+bo59td3VrWI6Ys79LLrvzvchuQYaoTiTV9Yfsjn+titp4+wLmUlWQ9Pe9Uh2MgafXF8QXVDyQWHOH6q+sEFB18/8MKXr2p1vFAdOd/jVvWCdYavF6nqqn6wzvD1Q9ULXyrRqhNsRENNIwhAAAIQUCSQS7ARzjM8TmrGwrV242OL7Zk3VtiHH31yZ8XgvmW270697dRDtrCxQ7q2+tiokIu88FaVTZlWaS+/u8oqV6xP6gzo3dl2/1RPm7D/ANtrh15Wkv0ToxqHo+mjr8JdJFPOHGkH79Yn6+FqrzrpGnPHRtbDUZhfUN84sLH09VLVD7zAi3QE8AIv8MLXgXTVVecRgo04rqj6wXzi64eqF75UolUn2IiGmkYQgAAEIAABCBQ8ATYOvkOsvnHAD/zgQqWvA4V0oZLfC19XVOcTvMCLlgjgB36wzvB1oJDWGfFJuXQk2HDBSlEIQAACEIAABIqSABtK32FXvRCVooIf+MEFB18HCumCA78Xvq6ozid4gRcEG74OtFSd3438se/InVW96MhMszg2go0sYPFRCEAAAhCAAAQg0CIBLjj4CqK+ccAP/CDY8HWAYCM+X9WOqvMJ84ivcape8D+g8PUiVV3VD343fP1Q9cKXSrTqBBvRUNMIAhCAAAQgAIGCJ8DGwXeI1TcO+IEfBBu+DhBsxOer2lF1PmEe8TVO1QuCDV8vCDbi8FXtov67ocr9P8dNsCE+gBw+BCAAAQhAAAIdiAAXHHwHQ3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IACBjkeACw6+Y6K+ccAP/CDY8HWAYCM+X9WOqvMJ84ivcapeEGz4ekGwEYevahf13w1V7gQb4iPH4UMAAhCAAAQg0PEIcMHBd0zUNw74gR8EG74OEGzE56vaUXU+YR7xNU7VC4INXy8INuLwVe2i/ruhyp1gQ3zkOHwIQAACEIAABDoeAS44+I6J+sYBP/CDYMPXAYKN+HxVO6rOJ8wjvsapekGw4esFwUYcvqpd1H83VLkTbIiPHIcPAQhAAAIQgEDHI8AFB98xUd844Ad+EGz4OkCwEZ+vakfV+YR5xNc4VS8INny9INiIw1e1i/rvhip3gg3xkePwIQABCEAAAhDoeAS44OA7JuobB/zAD4INXwcINuLzVe2oOp8wj/gap+oFwYavFwQbcfiqdlH/3VDlTrAhPnIcPgQgAAEIQAACHY8AFxx8x0R944Af+EGw4esAwUZ8vqodVecT5hFf41S9INjw9YJgIw5f1S7qvxuq3Ak2xEeOw4cABCAAAQhAoOMR4IKD75iobxzwAz8INnwdINiIz1e1o+p8wjzia5yqFwQbvl4QbMThq9pF/XdDlTvBhvjIcfgQgAAEIAABCHQ8Alxw8B0T9Y0DfuAHwYavAwQb8fmqdlSdT5hHfI1T9YJgw9cLgo04fFW7qP9uqHIn2BAfOQ4fAhCAAAQgAIGOR4ALDr5jor5xwA/8INjwdYBgIz5f1Y6q8wnziK9xql4QbPh6QbARh69qF/XfDVXuBBviI8fhQwACEIAABCDQ8QhwwcF3TNQ3DviBHwQbvg4QbMTnq9pRdT5hHvE1TtULgg1fLwg24vBV7aL+u6HKnWBDfOQ4fAhAAAIQgAAEOh4BLjj4jon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8k9g1XSz+T83W/Yns7qV+T8e5SMoLTfr9xWzYWeb9dxF90y44OA7duobB/zAD4INXwcINuLzVe2oOp8wj/gap+oFwYavFwQbcfiqdlH/3VDlTrAhPnIcPgQgAAEI5JdACDWm72lWvya/x1Fo3Uu6me3ykm64wQUHXyPVNw74gR8EG74OEGzE56vaUXU+YR7xNU7VC4INXy8INuLwVe2i/ruhyp1gQ3zkOHwIQAACEMgvgXfGmy25L7/HUKjdBx5htu1UzbPjgoPvuKlvHPADPwg2fB0g2IjPV7Wj6nzCPOJrnKoXBBu+XhBsxOGr2kX9d0OVO8GG+Mhx+BCAAAQgkF8CL/bi8VNeIxAeS/X5Kq/qvnW54ODLV33jgB/4QbDh6wDBRny+qh1V5xPmEV/jVL0g2PD1gmAjDl/VLuq/G6rcCTbER47DhwAEIACB/BJgY+nLX3WBiBd40RIB/MAPgg1fBwg24vNV7cg6Q3XkfI9b1QuCDV8vCDbi8FXtov67ocqdYEN85Dh8CEAAAhDILwEuUPryV10g4gVeEGz4OtBSdX438se+I3fGi448Ovk7NrzIH/uO3FnVC4KNOFap+sH+xNcPVS98qUSr3qmhoaEhWjcaQQACEIAABAqFAAtE35FUXSDiBV4QbPg6QLCRP76qnZlPVEfO97jxwpevanVVLwg24hin6gf7E18/VL3wpRKtOsFGNNQ0ggAEIACBgiLAAtF3OFUXiHiBFwQbvg4QbOSPr2pn5hPVkfM9brzw5ataXdULgo04xqn6wf7E1w9VL3ypRKtOsBENNY0gAAEIQKCgCLBA9B1O1QUiXuAFwYavAwQb+eOr2pn5RHXkfI8bL3z5qlZX9YJgI45xqn6wP/H1Q9ULXyrRqhNsRENNIwhAAAIQKCgCLBB9h1N1gYgXeEGw4esAwUb++Kp2Zj5RHTnf48YLX76q1VW9INiIY5yqH+xPfP1Q9cKXSrTqBBvRUBd+ow8//LDwT5IzhAAEIPAfAoNnbAkLRwIfjv3AsbpfabzwYxsqq3qRooIf+JGOAF7gBV74OpCuuup8wu+FryuqXrDO8PUiVV3VD343fP1Q9SJQGTx4sC+cCNUJNiJALpYWBBvFMtLFcZ7l5eXWpUsXKykpyfqEa2trbfny5Rt8L9QrKyuzzp07JzU7depkDQ0NVl9fn/ynrq7OVq9ebTU1NVn3a/qFVJ/S0tKkT+r4Q/3QL/y/1dXVrfZprzqBYY8ePaz58TQ970yOp01QnL7MAtEJ7H/Kqi4Q8QIvWiKAH/jBBWxfB7iAHZ+vakfWGaoj53vcql4QbPh6QbARh69qF+XfDYINVes4bghAAAIQgEBbCXBLb1sJtvx91Vt68QIvWiKAH/iRjgBe4AVe+DqQrjrrjPjMFTqqepFiy3zia5mqH3iBF74E8lqdOzbyip/mEIAABCAgS4AFou/QsXHw5ataXdULLjjEMU7VD+YTXz/wwpevanW8UB053+NW9YJ1hq8XqeqqfrDO8PVD1QtfKtGqE2xEQ00jCEBAkcBZt82zKdMqMzr0MUO62uOXjLUBvcs2+nxtXYM983qV3fzHxfb67NVWtbrOSks62fCBm9mBu/axbx8wwEYO6pJRn5Y+FPr85V8r7bdPV9rL766yyhXrk48P7ltm++7U2044cIDtuHV369Sp5VbtVaehwezNuavt9icq7cnXPt7oeE49ZAsbO6Rrq8fTZjAeBVggelD9b03VBSJe4EVLBPADP9IRwAu8wAtfB9JVZ50Rn7lCR1UvCDbi2KXqB+sMXz9UvfClEq06wUY01DSCAATUCKypqbcTrpltT7y6IqND31SwMWdxjX33hrn29/dWbbJOWWknu+ioIXbSVwZa+L9z+cukTwhTvrV/f5t0zFDr1iX9+0Paq05Nbb395N4P7JY/L7G6+oa0pxSO58xxg+yHhw/O+bxzYdUu32GB2C4YN1lEdYGIF3hBsOHrQEvV+d3IH/uO3BkvOvLo5O/Y8CJ/7DtyZ1UvCDbiWKXqB/sTXz9UvfClEq06wUY01DSCAATUCFSvrbfjrpxl//dGlQ3tv5kdsGvvFi++9+nZ2U756kAr71baeKofLFtnR/58lr01d3Xy3223VTc7+kv9bcSgLrautt6efHWFPfDiRxbukAgX+X82YZidcMCArFE17zNswGZ29Bf7244ju2/UJxSf+JWBdumxQzc6n/aqs76uwS65Z6H96vHFybmEEGX8Xv1sn517WV1dwwbnHf79GeMG2QXjh2jducECMWtPs/qC6gIRL7Ia5qw/rOoFFxyyHuqcvqDqB78bOQ13xl/Ci4xRFdUH8aKohjvjk1X1gnVGxkPcpg+q+sE6o03D3uqXVb1o9cQ0PkCwoTFOHCUEIJAHApUrau3gS2ZYxcK1Nn7vfnbdxOHWOYu7KcLF/QvuXGC3/nlJcvQnHTTQLj1miHUp2/BOiemzqu3oK2bZouW1NnpwV3vwwjFJkJLpXwhFzrjlfbv3uWUt9nnuzSo78do5tmzl+iRoeOiCMbbbNj0b27RXnVBw+qzVdtjkGbaius4GbV5mU88ZbTuO6L7BKf31nVX2nWtmJ+fdr7yzPXTRWNt+eLdMTzv/n2OB6DsGqgtEvMCLlgjgB36kI4AXeIEXvg6kq846Iz5zhY6qXqTYMp/4WqbqB17ghS+BvFYn2MgrfppDAAIdmcD8ynV26KQZNndxjU3Yf4BdeeJWWR3urA9r7GuTZtjCZetspxHd7ffnj7H+vTpvVCO8h+KSexbY9Y8uTu7aCCHAvjv3yrjXv95fY+MmzUgCiz23K7e7fjTK+vT4710jqUKhz9UPL7LJv1uY/FfnHbGl/fDrgxv7tFedUPCmPy6283+7IKkdAqFj9umf9rybHs9PJwyzkw8amPF55/2DLBB9h4CNgy9f1eqqXnDBIY5xqn4wn/j6gRe+fFWr44XqyPket6oXrDN8vUhVV/WDdYavH6pe+FKJVp1gIxpqGkEAAmoEml7oz+Wi+/NvrbTDL6tI3i8R7tYIj5na1N9Tr62w8T+bmfzrbHs9+vJy+9ZVs5PvXnb8UDvlq1tsss+rFdU2bnKFrVpTt1FY0151QvPUS9f7hjsxLhxjO2y94d0aqQMMd20cPrnC1tbW5xQe5dUpFoi++FUXiHiBFy0RwA/8SEcAL/ACL3wdSFeddUZ85godVb0g2Ihjl6ofrDN8/VD1wpdKtOoEG9FQ0wgCEFAj0DSY+M2ZI+1/d988q1OoqW2wqtXrk+/06Fpq3Tfxsu7w7599oyoJQcJftsFGeDn3uVPmJ9994Pwxts9Om77bo2lYc9y+/e3qk4Y3vteiveo0DTZae8RU0+PJ5a6YrAakvT/MArG9iW5YT3WBiBd40RIB/MAPLmD7OsAF7Ph8VTuyzlAdOd/jVvUiRYV1Bn6wzvB1oJDWGfFJuXQk2HDBSlEIQKAQCDS9i6K1wKCt5/vLP3xol9/3QfIoqilnjrSDd+vT1pJpv9/0Donmj6LKpmFrdVLnE2qGR2t9+dO905ZvepdItoFONsfr8lk2Di5YG4uqbizxAi8INnwdaKk6vxv5Y9+RO+NFRx6d/B0bXuSPfUfurOoFwUYcq1T9YH/i64eqF75UolUn2IiGmkYQgIAagdQdDOGug19+Zyt78e2V9qd/fmwfflSbnMrwgV3sG1/oayceOMAG9C7L+fTCuzi+eXmFzVlcY58e3cPuO3d08jLt9v5r+i6PrmUl9sAFY2yPbf/78vBM+2VSp+nLw8P7Qu44Y6SVd9vwvR8r19TZt6+ebc+8XsXLwzOFX0yfU10gsnHwtVTVCy44+HqRqq7qB78bvn7ghS9f1ep4oTpyvset6gXrDF8vWGfE4avaRf13Q5X7f46bYEN8ADl8CEDAj8Cl9yy0ax9Z1GqDXt1L7abvbW0H7tqn8bFOrX7JzJavWm9PT6+yC+9aYEs+rk0u7t9x5kj7wv+UZ/L1rD/z9rw1yeOuFi2vtUM+18duPX2EdSkrcakTwo/bnliSvEA8vGMkvNT8ihOG2TZDuyX93luwxn58+3x76e2VyV0q4d0gJx44MCt+WR94e3+BC1HtTXTDeqoLRLzAi5YI4Ad+pCOAF3iBF74OpKvOOiM+c4WOql6k2DKf+Fqm6gde4IUvgbxWJ9jIK36aQwACHZlA6gXYqWMcOaiL7b1DL+tS1snenLPa/jmj2mrrGpJ/3a1Lid1/7ujkAv6m/lbX1NuEq2bbtOkrNvrIdlt1S8KRTb1ku62cwt0RJ183x554dYX17lFqvz9vjH1mTI+sy2ZTJ7C59U9LbNK9Cxs5NW8YQqFJxw61Y/bpbyWdsj6c/H6BBaIvfzYOvnxVq6t6wQWHOMap+sF84usHXvjyVa2OF6oj53vcql6wzvD1IlVd1Q/WGb5+qHrhSyVadYKNaKhpBAEIKBGobzC7+9mlduczS+2jlevt+lOG2x7blm9wR0G48+G0m+Ymj1IKf3ttX253/WjURo9cSp33poKNstJOdtBn+tglH3hlAAAgAElEQVSFR21powZ3bXdMIWC4+K4FdvOfliS1LzhyiJ3xtUFZ3x2RbZ1w18YrFdX2w1/Ps7fmrk57Xp/bpqfd8N3hLufd7iCbF2SB6ItYdYGIF3jREgH8wI90BPACL/DC14F01VlnxGeu0FHVC4KNOHap+sE6w9cPVS98qUSrTrARDTWNIACBQiSwcNk6++blM+2d+WustfdWrK9rsNdmVttHq+oSFMuqau3Rlz+2596sSu5oCHd93PGDkXbArulftJ0Lv+aPhDpw1952y+kjNhm+bKpHtnXC5+94qtLO+8385Nz6lne28Xv1s/+33Sfv9Hjp3yvt3ueWWdXquuS8r5843Mbt0TfrsCUXJu32HRaI7YYybSHVBSJe4AXBhq8DLVXndyN/7DtyZ7zoyKOTv2PDi/yx78idVb0g2Ihjlaof7E98/VD1wpdKtOoEG9FQ0wgCEChUAuE9HOF9HOEvvCvilK9ukdWpTp9VbUdfMSt598WgzcvsgfPHWHg0VVv/Qrjw0F8/stNuft/W1NQnj7n63dmjbMt+m2VVOpc64S6W466clfQNQc3N3xuRPAKr6V8IhcLjsf76zqqMHuWV1UHH+DALRF/KqgtEvMALgg1fBwg28sdXtTPzierI+R43XvjyVa2u6gXBRhzjVP1gf+Lrh6oXvlSiVSfYiIaaRhCAQKESCBfmD59cYWtr623C/gPsyhO3yvpUH/nbcvvOtXOSF21//9BBdvHRQ7Ku0fwLT766wr59zezGUCM8JmurAdmFGqFmtnXCeziO/cUse+FfK5Og5pGLxtqYIekfsfWv99fYuEkzbNnK9W16oXmbYeVSgAViLtQy/47qAhEvMh/jXD6p6gUXHHIZ7ey/o+oHvxvZj3U238CLbGgVz2fxonjGOpszVfWCdUY2o5z7Z1X9YJ2R+5hn8k1VLzI5N4HPEGwIDBKHCAEIdGwCTS/O5xpszK9cZ4dOmmFzF9fY/rv0tilnjrTuXUpyPvHwcvPxP5vZeBfI1HNG244jumddL5c6785fY4dOqrDKFbU2fu9+dt3E4da5NP2bwWtqG2ziDXMsBDtD+m1mD1801kYN7pL1ceblCywQfbGrLhDxAi9aIoAf+JGOAF7gBV74OpCuOuuM+MwVOqp6QbARxy5VP1hn+Pqh6oUvlWjVCTaioaYRBCCgRCDcdbB2Xb116tQpeYRSeMH3pv5erai2cZMrbNWaug3u2Jj1YY1VfLA2+dqnR3W3gX3KNlkjhAAHXzLDKhaubXOwkUsYke7Acq0zfdZqO2zyDFtRvSGPTZ38WbfNsynTKq1feWd76KKxtv3wtj+GK4prLBB9MasuEPECLwg2fB1oqTq/G/lj35E740VHHp38HRte5I99R+6s6gXBRhyrVP1gf+Lrh6oXvlSiVSfYiIaaRhCAgBKB8OLrH/56XqsvBA/n9Lvnl9mpN85NTq/pOzZu+fMSO3fK/OS/v/HUre3Ivf"/>
          <p:cNvSpPr/>
          <p:nvPr/>
        </p:nvSpPr>
        <p:spPr>
          <a:xfrm>
            <a:off x="1680251" y="-143915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 descr="data:image/png;base64,iVBORw0KGgoAAAANSUhEUgAABjYAAAPWCAYAAABDXKGBAAAgAElEQVR4Xuzdd5hfVZ0/8E8a6QVSCCmEVMEVELGw6IKCSPUHQZRIkQ1Is4CAhRKqgAoLKKgUBVaQ5iKIoFJEhUXXRndR0iEESEIIKZM2mczvOZed+M1kJvOdcuebO3nd58kj5HvvKa9z8I/zfs45nWpra2vDQ4AAAQIECBAgQIAAAQIECBAgQIAAAQIECBAogEAnwUYBRkkTCRAgQIAAAQIECBAgQIAAAQIECBAgQIAAgUxAsGEi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BAgUBgBwUZhhkpDCRAgQIAAAQIECBAgQIAAAQIECBAgQIAAAcGGOUCAAAECBAgQIECAAAECBAgQIECAAAECBAgURkCwUZih0lACBAgQIECAAAECBAgQIECAAAECBAgQIEBAsGEOECBAgAABAgQIECBAgAABAgQIECBAgAABAoUR6HDBxqpVq+KBBx6IH/7wh/H73/8+li5dGnvvvXccd9xxccghh0TPnj03GJy1a9fGY489Ftdee208+uijUV1dHR/84Afjs5/9bBx00EHRvXv3Bgd09uzZcc0118QvfvGLePHFF2OXXXaJT33qU1ldgwcPbvYkaEl59fvbrVu3rL8nn3xy7LnnntG5c+c262+zO+QDAgQIECBAgAABAgQIECBAgAABAgQIECDQxgIdKtioqqqKr371q/H9738/+vbtG+9+97szrmeeeSYLOD73uc/FZZddFr17917HWFNTEz/+8Y/ji1/8YvbObrvtFikcqPvm7LPPjvSn9Ju6Mk866aT405/+FO94xzti5MiRMW3atHjppZfiYx/7WHz3u9+N8ePHlz1cqb7mlpdCjdSf8847b11/Uyjzxz/+Mfv3Sy+9NCuza9eure5v2R3xIgECBAgQIECAAAECBAgQIECAAAECBAgQyFGgwwQba9asiSuuuCLOPPPMOProo7MF/6FDh2Z0M2fOjFNOOSXbWZF2cqQdFXVP2tVx5JFHZu9+73vfi1133XW9bx5//PG44YYbYtKkSeu+WbBgQZx44onx61//Oq666qo45phjsvAgBSuXX355XHjhhfGFL3wha0NDO0Tqj2dLy7vzzjvjhBNOiD322CNr+6hRo6K2tjb++te/ZkHN66+/Hrfddlu2+6Q1/c1x/imaAAECBAgQIECAAAECBAgQIECAAAECBAg0S6DDBBv/+7//G5/85CezgOLWW2+N4cOHrwfx5z//OTuKKoUYX//616NHjx6RdjykHR5XX311/PSnP41DDz10vW+ee+65LNDYfvvt48Ybb4wtt9wy+/2ee+6JT3ziE1lYksKL0qOqlixZkoUKjzzySPzsZz+L97///U0OSEvKW7RoURbQpN0ZDdXz8MMPx2GHHRaTJ09e18aW9rfJDniBAAECBAgQIECAAAECBAgQIECAAAECBAi0k0CHCTauv/767Nil6667LttNUc6Tjo064ogjYosttsh2NgwbNmy9z5YvXx6nnnpqttPj/vvvz3ZzrF69OtsVknZqpPBgn3322aCqW265JdvFceWVV8Zpp5220aa0tLwnn3wyPv7xj8dHP/rRbLdGOnqq9Em7QFLfUh9uv/32bDdHS/pbjqN3CBAgQIAAAQIECBAgQIAAAQIECBAgQIBAewl0iGBj5cqVccYZZ8S99967LoAoBzDtdkj3YRx++OHxne98J3r16rXBZ2l3R7rDIt3DkXZ7pJ0S6airl19+OX7yk59kuznqP+l4qw996ENZwJICkI0dR9XS8u66665sN8n555+f/enUqdN6zVixYkUWqqTA54knnsiOo2pJf8tx9A4BAgQIECBAgAABAgQIECBAgAABAgQIEGgvgQ4RbNSFA+l/0+6EdM9EOl4qHfH05ptvZov66diotLui9CLtn//853HwwQdnAcA3v/nNbOdG/Sft5DjqqKPioosuinPPPXfdrof0Xt1OiPrfvPjii1lYko7FSt8PHDiw0fGs20XR3PJSYHL66advdFdI/VCmJf1tr4moHgIECBAgQIAAAQIECBAgQIAAAQIECBAgUI5Ahwg2Fi5cmO2mqKmpye6+SCFFesaPHx/Lli3Ldiqk5+yzz87+9O7dO/v3+qFFQ2D13ykntCjnnbq6ynm3oXfqhxYNtb3+Oy3pbzmTyDsECBAgQIAAAQIECBAgQIAAAQIECBAgQKC9BDpEsDF9+vTsWKZ070S6ayIdHXXyySdnAUbavZH+/ktf+lKkI6JuuOGG+OxnP5sd3dSShf6WBhGNDWhLyxNstNd/IuohQIAAAQIECBAgQIAAAQIECBAgQIAAgU1JoEMEG3XHOf3hD3/I7tq45JJLonv37us5P/7441n4sdtuu8WNN94YW265pWCjgZlYTtjT2AROAZKHAAECBAgQIECAAAECBAgQIECAAAECBDZdgV133XXTbVyZLesQwUbdUVQPPfRQPPzww9ldGvWfBQsWxBFHHBHpf9PF2+94xzvikUceyS4PP+ussyLtgOjSpcsG39Ut9F966aXZe6+++mp27FV60m/Dhg3b4Ju6XRgjRoyIW2+9NQtRGntaWl66FPykk06K6667LrukvKGnblfHnXfemd350ZL+ljmPstcEG83R8i4BAgQIECBAgAABAgQIECBAgAABAgTaX0Cw0f7mDda4dOnS+PznP5+FCE888UR2WXj9Z/ny5XHqqafGX/7yl3XBRrp7IwUbadH/O9/5TvTq1WuD7+of+VR3UfnLL78cP/nJT2L77bff4Jt05NWHPvShLHBIl3z37NmzUamWlpfCmbQD5fzzz8/+pKO1Sp8VK1Zkl6KnAKTOpCX93USGWDMIECBAgAABAgQIECBAgAABAgQIECBAgEAm0CF2bKRLw88999z4xje+ET/+8Y/X7agoHeO6HRspSEg7GMaNGxd1R1htscUWDe6+qAtMfv3rX8f9998fKclavXp1nHnmmVlg0djukLrdFFdeeWUWLmzsaWl5aXfExz/+8fjoRz8a3/ve97K7RUqfup0gqfzbb789Ro0a1aL++u+EAAECBAgQIECAAAECBAgQIECAAAECBAhsSgIdIthIoI8++mhMnDgx+3PNNddEv3791nNOIcRhhx0Wn/jEJ+K73/1udrH4qlWr4qtf/WpcffXV8dOf/jQOPfTQ9b557rnnsl0RaVdG3b0c6YV77rknK+eUU06Jyy67bL37PJYsWRJf/OIXs2Offvazn8X73//+Jse7JeWlgOa4446LtAujoXrq+jt58uR1bWxpf5vsgBcIECBAgAABAgQIECBAgAABAgQIECBAgEA7CXSYYKMuULjllluyHRUpsEh3W9TW1sZf//rXLGx44YUX4u67786On6p70rFR6c6MoUOHZoHIe9/73uxYp5kzZ2bBxS9+8YsNdoGk3R/pmKm0kyPt3DjqqKOycKOqqiouv/zyuPDCC8s6hqquDS0tL+08OeGEE2KPPfbIwpkxY8as1990XFZ6J/3emv6201xUDQECBAgQIECAAAECBAgQIECAAAECBAgQaFKgwwQbqafpaKl010YKI7baaqvYeeedI901kXY1pKOa0nFV6Wiorl27roNZs2ZNdgH32WefHenoqd122y26desWzzzzTPbv6e/Tn7TDo/T5n//5nzj55JPj2WefzS4iHzlyZEybNi1rQwpO0q6Q8ePHNzkAdS+0pLwUpKRLzdOf1L93v/vdUV1dva6/6e/TBeNt0d+yO+JFAgQIECBAgAABAgQIECBAgAABAgQIECCQo0CHCjaSU1rsT7sU7rjjjux4qhRwHHzwwXH88cfHBz7wgejcufMGnGvXro3HHnssrr322uybFA6kC8g/+9nPxkEHHbTeUVOlH8+ePTvb5ZGClBdffDF22WWX+NSnPpUdETV48OBmD1tLykvHSz3wwAPxwx/+MNLukxTK7L333lnosueee7Zpf5vdIR8QIECAAAECBAgQIECAAAECBAgQIECAAIE2FuhwwUYb+yiOAAECBAgQIECAAAECBAgQIECAAAECBAgQ2IQEBBub0GBoCgECBAgQIECAAAECBAgQIECAAAECBAgQILBxAcGGGUKAAAECBAgQIECAAAECBAgQIECAAAECBAgURkCwUZih0lACBAgQIECAAAECBAgQIECAAAECBAgQIEBAsGEOECBAgAABAgQIECBAgAABAgQIECBAgAABAoUREGwUZqg0lAABAgQIECBAgAABAgQIECBAgAABAgQIEBBsmAMECBAgQIAAAQIECBAgQIAAAQIECBAgQIBAYQQEG4UZKg0lQIAAAQIECBAgQIAAAQIECBAgQIAAAQIEBBvmAAECBAgQIECAAAECBAgQIECAAAECBAgQIFAYAcFGYYZKQwkQIECAAAECBAgQIECAAAECBAgQIECAAAHBhjlAgAABAgQIECBAgAABAgQIECBAgAABAgQIFEZAsFGYodJQAgQIECBAgAABAgQIECBAgAABAgQIECBAQLBhDhAgQIAAAQIECBAgQIAAAQIECBAgQIAAAQKFERBsFGaoNJQAAQIECBAgQIAAAQIECBAgQIAAAQIECBAQbJgDBAgQIECAAAECBAgQIECAAAECBAgQIECAQGEEBBuFGSoNJUCAAAECBAgQIECAAAECBAgQIECAAAECBAQb5gABAgQIECBAgAABAgQIECBAgAABAgQIECBQGAHBRmGGSkMJECBAgAABAgQIECBAgAABAgQIECBAgAABwYY5QIAAAQIECBAgQIAAAQIECBAgQIAAAQIECBRGQLBRmKHSUAIECBAgQIAAAQIECBAgQIAAAQIECBAgQECwYQ4QIECAAAECBAgQIECAAAECBAgQIECAAAEChREQbBRmqDSUAAECBAgQIECAAAECBAgQIECAAAECBAgQEGyYAwQIECBAgAABAgQIECBAgAABAgQIECBAgEBhBAQbhRkqDSVAgAABAgQIECBAgAABAgQIECBAgAABAgQEG+YAAQIECBAgQIAAAQIECBAgQIAAAQIECiLwm2eXxGGXTCu7tXefMz722rnfBu9X19TGo88siet+MS+embk8liyviS6dO8WoIVvEfrsOiGP3HRxjhnZvsp5Uzn//bWn86NcL4o//WBYLFq/Jvtlmq26x987947j9BsdO2/WKTp2aLGqjL9TWRjw3e3nc+OCCeOiptzao5/Mf3zomDO+xQT3LV62NyVfOjEeeXtyiBnxj8sg4cf8hTX77VlVN/PSJN+PmRxbERUePaNC8yUK8ULaAYKNsKi8SIECAAAECBAgQIECAAAECBAgQIECgsgI3PbwgvvzDl8tuREPBxqx5q+Jz350df3pxWaPldOvSKc47YniccMCQSP/c0FNOOSks+fd9BsVFR42Int07l93u0hdXVa+Nr9/+alz/q/lRs7a2wTJSPadPHBpfPmyb9dqbZ7CxYtXa+N3zS+L7D8zPQp26tjUWJrWo8z5qUECwYWIQIECAAAECBAgQIECAAAECBAgQIECgIALX/mJenPOjV6JHt85x0AcGxKB+XTfa8qP3HhQ7jOy57p1XF66OT39rRjw/e3n2d+/ctmcc+ZFBMXpo91hdvTYeenJx3P3Em5F2YqSw4JuTR8Zx+w7eoI765YwcvEUc+eFBsdOYXhuUkz4+6YAhceHRIxoNSRrrxJqa2rjgtrnx/QfmZa+kcGTSHgNjr3f3i5qa2vXam34/beLQmDJp+LqdG+n7p6ZXxZvLasoe4TsfWxg//+Oi6N+7S9wzZULsMrbXum9TrvLszKpIAdM9f1gUKdyo/wg2yqZu8YuCjRbT+ZAAAQIECBAgQIAAAQIECBAgQIAAAQLtK3DGD17Ojjvabuvucd95EyIFCuU+aZF/yi2vxA2/mp99csL+Q+LCo4ZH927r76R4ekZVHHnZjHh9UXWM26ZH3HPu+Bgx6J/1pNDjtOtfitt/t3Cj5fzuuSVx/HdmxcKla7JA4t4p4+P97+hTbnOz956esTwOvXhqLK6qiaFbdos7zxwXO43+Z9CQ3vnD35fFZ789M2vvwL5d497zJsS7Rv0zzGlOha+9WR2Hf2Na/O2lFTFx9y3j+5/fbj2fho4CS2MwuF+3eGpGVVaVYKM54i17V7DRMjdfESBAgAABAgQIECBAgAABAgQIECBAoF0FUjBxynUvRdpRMH54j3jgggkxuH+3stsw47VVcchFU2PuwtWx8+he8V/njG9wx0e6z+KC216Ja34+L9u1kcKEvd/9z3s6skX/i6ZmgcUH39k3bv3K2BjQu8sG7UjlXPWz1+PiO+Zmv519+LD48ie2Kbu96cW6HSrpn68+aVQctdegJusp916Mhhry49+8kRmnHTF3nT0u/u1f+q73Wl2wsVXfrtnOkckfGxRjhvaIGx6cH2fdPCd7V7DRrCFu0cuCjRax+YgAAQIECBAgQIAAAQIECBAgQIAAAQLtK1B6X8Q+u/SPm08fE72acW/FY88vzS4eT3dBpN0a6Zipxp6Hn1ock745Pfu5flCQjmn69ytnZr9dcsyIOPnArRst58lpVTHx4mmxbEVNTN5ncFxx/LbNQqvboZKChHvPHR87brf+bo26wtKujcMunhYrq9e2qJ5UTroA/OjLZ8TvX1gae7zr7cCmb8/1A5sUDi2uWhM7ju613rFa6f4PwUazhrZVLws2WsXnYwIECBAgQIAAAQIECBAgQIAAAQIECLSPwBtL1sTBF06Nv89ZEZP2HJjtYOjayMXeDbVoVXVtLFm+Jvupd48uGw1FSo9cqh9sNGcRv3R3x2f2HhRXnTBq3f0X5ajVBRtNHTFVWk9LApTUlgf+/FZMvnJmFvw0tjuksTY3x6Scfntn4wKCDTOEAAECBAgQIECAAAECBAgQIECAAAECBRCYt6g6Pn7B1Jj+2soW70oot5v/8dPX4tK7Xs2Ooko7Qw56/4ByP13vvdKdFC05iqquHanQdCTWx97Tv8F2lO4iaclRVKuq18YJV8+K+//01kaP6RJstGgatPlHgo02J1UgAQIECBAgQIAAAQIECBAgQIAAAQIE2l6gdFfCWYcPi/69usQtj74R0+aujHShd79eXWKvnfvFqYcMjZ2269WsnRGlrU3HLX3q0mkxa96qeM+43nHXWeOyS7mb+5Te1ZHurLh7yvjYfYeWXx6e7vm46bQxGxwPtXRFTRx71cx49JklLb48/L//d2kcfun07Cir848cHqcePLRZ3bVjo1lcrX5ZsNFqQgUQIECAAAECBAgQIECAAAECBAgQIEAgf4HS3Q8bqy3tsjhx/yFx7hHDonu3zmU3bNGyNfHrp5fEube+EvPfqs5CgptOH7PBBdrlFvjCyyuyOz1eTztNPjAgbjhldLPak+pJ4cgPHpwf5/zoleyIqHRZ+WXHjYx3jOiZNePFV1bEV2+ck92Lkfqd7vw4fr8hzQp10qXs6cirW3/zRgzdslvcd96E7HL25jyCjeZotf5dwUbrDZVAgAABAgQIECBAgAABAgQIECBAgACB3AVK771IlaUdGukS8cH9u8aCxWvikacXx5LlNevacdrEoTFl0vBGF/lLLyOv3/h3btszrv3Cdo1e1t1UZ9MuihOvnhUPPrk4+vfuEv919vh47/jeTX3W4O9pN8oNv5wfF90+N9uZ0tCTLC46ekQctdeg6NypedU8PWN5HHrx1FhcVZNdqn7xZ0Y06+6SVJtgo3nmrX1bsNFaQd8TIECAAAECBAgQIECAAAECBAgQIECgHQSenlEVl9/9Wvx5alV2VNIJ+w9ebwdEuifi2l/Mj0vufDXb3ZAChXumTIhdxvZqsHWNBRvdunSK/d87INvxMXab5u1cSBWl8OH8W1+J6345P6t3yqeHx2mHDG3WLorSBqddG3+dVhVf/uHL8fzs5Q325QPv6BPf/dyoZre39Lisprw2NsSCjXb4D6CkCsFG+3qrjQABAgQIECBAgAABAgQIECBAgAABArkJpFDh7P+cEzc+tCCrIwUg6c6Ihp50BNNT06vizWVv7/JYuKQ6fv7Ht+J3zy3Jwome3TvHTV8aE/vu2vCF3Q2VWf/oqP127R/XnzJ6g3sxygVI5d308IKsT6lNW/XtGpP2GBj/+s637+r4/f8ujdt/tzDbqZLae81Jo2Li7luVHaJMf3VlHHrxtHjljdUtPi4rtUOwUe6Its17go22cVQKAQIECBAgQIAAAQIECBAgQIAAAQIENgmB0qOVPrJzv7jljLHRu0f5d22knSFHXjYjuxsj3Tlx9znjIx1N1dSTQoh7//BmfPG6l2LFqrXZMVZ3fG1sDBu4RVOfNvp7uhD8M1fMyMpLAct1Xxid7UQpfeYuXJ0de5XuIEnhxk/OGpfdxVHO8537Xo8Lb5ub3c9x8+lj4qD3Dyjnsw3eEWy0iK3FHwk2WkznQwIECBAgQIAAAQIECBAgQIAAAQIECGx6AukS8E9eMj2emlGVXYL9wAUTYnD/bs1q6H3/syg++51Z2ZFWG9v1UVroQ08ujmO/PXNdqHHrV8bGtoNbHmqkezqOvnxGPP63pU1e6v23l1bExIumxsKla8reefHam9Vx+DemRfp2j3f1jdTevj3XD03KRRNslCvVNu8JNtrGUSkECBAgQIAAAQIECBAgQIAAAQIECBDYJARK785oabAxZ8HqOPiiqTF73qrsgvK0m6FX98Z3fTw3a3lM+ub0dbs87jxzXOw0uuG7PcpF+secFXHwRdNiweLqmLTnwLj6pFGNXuq9qro2TvrurEiBzPCBW8TPzpsQY7fpvtGqfvybN+KU617K3kllp4vHW/oINloq17LvBBstc/MVAQIECBAgQIAAAQIECBAgQIAAAQIE2k0gLdwvWb4mq693jy4bDRnSfRNHfGt6djRTabAx47VVMe3VlVkZ7xnbK4YMaHwXRwoTDrpgakybu7LJYCOPUCO1sfRIrcn7DI4rjt92o95n/ODluPmRBTGwb9e497wJ8a5RjR+f9VbV27tBfv/C0hi3TY+459zxMWJQy3eXCDba7T+FrCLBRvt6q40AAQIECBAgQIAAAQIECBAgQIAAAQLNFijdvdDU0VApwDjkoqmR7p4ovWOjdPH9e5/fLj6958BG21FaxsZ2bLy6cHZAPAEAACAASURBVHV8+lsz4vnZy6Nfry5xwymj42PvKf+y8Y1BlB4v1dSOjXQRetp9cedjC8sKNh7481sx+cqZ2VFbUz49PE47ZGjZF4431GbBRrOndKs+EGy0is/HBAgQIECAAAECBAgQIECAAAECBAgQyF+gdBdG2olw11njY5utGt5xUbrIXhqCpB0ch108LVZWr23yHopy7tiYt6g6jvv2zHWXdt/0pTHZBd9t9cx/qzo7DuvFV1Y2uavi5QWrszs2Zs1bFTuM7Bn3nT8hBvXr2mBTSo/qSpej33fehGxnS2sewUZr9Jr/rWCj+Wa+IECAAAECBAgQIECAAAECBAgQIECAQLsLlC6eH/PRQXHpMSOjZ717L56eURVHXjYju+uif+8ucc+UCbHL2Lfvuig9fqlL507x9c+MiBP2HxKdO63flbRb4zP/MSP+PmfFBmXUvZku9j7x6lnx4JOLszZ8a/LIOPIjg1q166E+aG1txAW3vRLX/Hxe9lNjfV5cVZPdr5EuL0/PaROHxpRJwxtty3//79I4/NLpWcBz9F6DsiOuunaph9DM0RVsNBOsla8LNloJ6HMCBAgQIECAAAECBAgQIECAAAECBAi0h0BpmJDqGzl4izhhvyExdliPWF29NlvYv/uJN6O6pjZScHHJMSPi+P2GrLfA/5tnl8SxV82MtAMkPe8Z1zsm7zMoBvbrlh3L9JtnlsSdjy+MFavWNlrGquq1cf6P58YNv5qflXHg+wbEER8ZGJ06NR0ObNWnS1ZnuUFC6VFXdX0+8sODYqcxb4c1z81cHjc9siDS7o707Lhdr7jja2Nj2MCG78tINqdd/1Lc/ruFWSDzk7PGxQff2bfVwyfYaDVhswoQbDSLy8sECBAgQIAAAQIECBAgQIAAAQIECBConMCCxWvi1OtmZzslGnu6dekUZxy6TZx26NBI/1z/+eM/lsUJV8+KV95YvdEyzjtieJxwwJANyii9+6K5Ehu7r6OxstJdIWl3SDpKa2PPh3fsF9d8blQMbyTUSN+WXkj+8Q8MyO4E6d6tc3O7scH7go1WEzarAMFGs7i8TIAAAQIECBAgQIAAAQIECBAgQIAAgcoKrK2NePz5JXHzIwsihRQp7EjPqCHds90Tx+47OMYM7b7RRqYdGb/661tx7S/nxwsvr1i3Q2PUkC3i0A9uFZP3GdzoHR7tHWykjjTW58H9u8Zu2/fJ2rvHjv02OFarFKH0aKu0o+Xm08fEQe8f0CaDKdhoE8ayCxFslE3lRQIECBAgQIAAAQIECBAgQIAAAQIECBAgQKDSAoKNSo+A+gkQIECAAAECBAgQIECAAAECBAgQIECAAIGyBQQbZVN5kQABAgQIECBAgAABAgQIECBAgAABAgQIEKi0gGCj0iOgfgIECBAgQIAAAQIECBAgQIAAAQIECBAgQKBsAcFG2VReJECAAAECBAgQIECAAAECBAgQIECAAAECBCotINio9AionwABAgQIECBAgAABAgQIECBAgAABAgQIEChbQLBRNpUXCRAgQIAAAQIECBAgQIAAAQIECBAgQIAAgUoLCDYqPQLqJ0CAAAECBAgQIECAAAECBAgQIECAAAECBMoWEGyUTeVFAgQIECBAgAABAgQIECBAgAABAgQIECBAoNICgo1Kj4D6CRAgQIAAAQIECBAgQIAAAQIECBAgQIAAgbIFBBtlU3mRAAECBAgQIECAAAECBAgQIECAAAECBAgQqLSAYKPSI6B+AgQIECBAgAABAgQIECBAgAABAgQIECBAoGwBwUbZVF4kQIAAAQIECBAgQIAAAQIECBAgQIAAAQIEKi0g2Kj0CKifAAECBAgQIECAAAECBAgQIECAAAECBAgQKFtAsFE2lRcJECBAgAABAgQIECBAgAABAgQIECBAgACBSgsINio9AuonQIAAAQIECBAgQIAAAQIECBAg0IDAb55dEoddMq1sm7vPGR977dxvg/drayOem708bnxwQTz01FuxYPGa7J1ttuoWe+/cP47bb3DstF2v6NRp41Wd8YOX4+ZHFpTVnvHDe8QDF0yIwf27lfX+xl56q6omfvrEm1ndFx09osE+NvT92tqIx59fEtfcPy+enFYVS5bXRM/uneOd2/aMzx24dRzwvv7RvVvnZrUvlfn87OVx3/8sil8/vThmvL4qem3ROe49b0K8a1TPZpXlZQIEWi4g2Gi5nS8JECBAgAABAgQIECBAgAABAgQI5CZw08ML4ss/fLns8hsKNqprauM/7n4trrz39ahJq/INPF06d4rTJw6NLx+2TXTr0nC6sWLV2jju2zPjwScXl9We1gYbqb7fPb8kvv/A/PjjP5ata3tj4U39RqXw5tTrZm+0vbvv0Cdu/NKY2HrL8sKXP7+4LL5205x4dtby9aob2LerYKOsWeElAm0nINhoO0slESBAgAABAgQIECBAgAABAgQIEGgzgWt/MS/O+dEr0aNb5zjoAwNiUL+uGy376L0HxQ4j/7lrIO3U+MGD87MyUqjRr1eXOOLDA+OD/9I3K+c3zyyJOx9fGClESOHGJceMiOP3G9Lgzo2qlWvjM1fMiN8+uyRGDNoi9t21f6MhSCp7QJ+ucfKBQ6Jvzy5le6Tc5dmZVZECnXv+sChrV/2nnGBj6YqaOPHqWetCjSEDusWx+wyOncb0ihmvrowbHpwfcxaszorebfs+cetXxkYKJxp7kuNtv30jvnbznHVtSgHQ+yb0jn97V99495jeWTn9e5ff17JRvEiAQIMCgg0TgwABAgQIECBAgAABAgQIECBAgMAmKFB39NN2W3eP+86bECMHb9GsVk5/dWUcevG0eOWN1TF0y25x55njYqfRvdYr4+kZVXHkZTPi9UXVMXrr7tnOg20bqGfB4uo46IKpMW3uypi058C4+qRR0bWR3R3NamTJyw0dvZX6PLhft3hqRlX2ZjnBxvW/mh9n3Twnez8FMNd9YfR6oUMKPs68aU7c8djC7J0pnx4epx0ytNGjuB56cnEc++2ZWaiRAo2TD9o6vnzo0OjTjNCmpSa+I0CgYQHBhplBgAABAgQIECBAgAABAgQIECBAYBMTWFNTG6dc91Lc+djCaOmxTqUL/CmIOGqvQQ328jv3vR4X3jY3+62x99IOh4Mvmhqz562KyfsMjiuO37bNxeqCja36do1JewyMyR8bFGOG9sh2WNQFFU0FG4uWrYlPXjI9C0LSzpJ7poyPccN6bNDWuQtXx6cunR5/n7Mixm3TI+45d3z2fv2n9L10P8cPThkd+793QJP3kbQ5jgIJEFhPQLBhQhAgQIAAAQIECBAgQIAAAQIECBDYxASWr1obk6+cGY88vTj22aV/3Hz6mOjVvfyLrldV18ZJ352VXXI9fOAW8bPzJsTYbbo32Mu/vbQiJl40NRYuXdPobozSd74xeWScuP+QNheb8dqqWFy1JnYc3Wu9Y65KA5qmgo10SfjEi6fFshU1cdy+g+OyY7dtNIQoDXT+8/Qx8f9223KDPtW909RRXW2OoUACBDYqINgwQQgQIECAAAECBAgQIECAAAECBAhsYgJvLFkTB184NdtR0JKjn0q/T5dk3/61cdkdGw09pbsc3jO2d/zXOeNiyz7r3znx2PNL47BLpmV3dTQWAuRF2Jxgo/Q4q6YCmNIQ5IT9h8Q3J49crwvJ8JOXTMsuC3/PuN5x11njNnoXR179Vy4BAhsKCDbMCgIECBAgQIAAAQIECBAgQIAAAQKbmMC8RdXx8QumxvTXVrbo6Kd/zFkRB180LdLdGAf/65bZPRPdu3VqsJelu0PSsUz3XzAhtt6y23rvPvzU4pj0zenZ3zW1a6KtKZsTbDTn3dLjtfbbtX/c+KUxkY6bqnv+8PdlcdjF02Jl9do4/8jhcerBQ9u6a8ojQKCFAoKNFsL5jAABAgQIECBAgAABAgQIECBAgEBeAqVHP511+LDo36tL3PLoG9nl3dU1tdnui7127henHjI0dtqu1wbHLZV+39SdGKX3eQzs2zW7QPxdo3qu17W6wCD9/h+f3TaeeGFp/PIvb8Vrb1Zn740a0j0++W9bxfH7DY7B/dcPRVpr1JywojSAaWrHRumF6A0d93XtL+bFOT96JXp06xx3TxmfXcCe/q6u3+l4qnHDumfB0xEfHugy8dYOtO8JNENAsNEMLK8SIECAAAECBAgQIECAAAECBAgQaA+B0t0CG6svLa6n+y7OPWJYdO/2z90GzQk2Uvln/ODluPmRBdlRSw0FG+ly8XTfRFNPClyu/cJ2sd+ubXfBdnOCjVK3pu7YKN0VUz/YqK2NOO2Gl7IwaeTgLWLi7lvFDx6cHytWrW2QIF1Q/qMzxsQOI9cPhJry8jsBAi0TEGy0zM1XBAgQIECAAAECBAgQIECAAAECBHITKL0rIlWSAoO0+D64f9dYsHhNdqn4kuU16+o/beLQmDJp+LqdG20dbNQFH3UVjhnaPfbcsV92vNVzs5bHX6ZWZTtJ0pOOc/rJWePig+/s2yY+zQk25r9VHQdfNDVefGVljBi0RdwzZXyk0KH+k4KLFFSkHRnp3pD6wUbp8Vyl375z255x5EcGxeih3eO5mcvjpkcWRKozPTtu1yvu+NrYGDZwizbpt0IIEGhcQLBhdhAgQIAAAQIECBAgQIAAAQIECBDYxASenlEVl9/9Wvx5alV2t8MJ+w9eb0fGquq1ce0v5scld76aLcz3790l7pkyIXYZ2yvrSVsGG2trI378mzey3QtvLl0T15w8Knbfoe96x1+9vqg6vnjt7Hj0mSVZ/Xu8q2/c+pWx0bdnwxeWN4e7OcFGCiwuvnNuXHXv27tL9t21f3a/SPKpe1J/bn30jTj7R3PW7cCoH2xUrVwbn7liRvz22bf7k8Kab58wKj7xoa2ic8lVJYurauKk786Kh55cnL1XP2BqTj+9S4BA+QKCjfKtvEmAAAECBAgQIECAAAECBAgQIEBgkxFIOyTO/s85ceNDC7I2pQAkXXKdnrYMNsrt8NyFq+NTl06Pv89Zse5eit136FPu542+15xgIxXy6sLV8elvzYjnZy/PykxHSZ2w35AYO6xHzHp9Vdz22zfihZdXxBZdO0XN2mhwx0bp/RvpuK9LjhkRx+83ZIO7TFL5019dGYdePC1eeWN1vGNEj7jvvAkxZEDb3jPSakQFEOhgAoKNDjagukOAAAECBAgQIECAAAECBAgQILD5CDw9Y3kcevHUSDsHPrJzv7jljLHRu0fnigQbST3dw5Hu40hPCgNOPnDrVg9Gc4ONVGEKV465YmYWOjT0pOOpzjl8WEy55ZVIgUz9C9ZLg41x2/SI+y+YEFtv2XBYUXr5et1F420R6LQaTgEEOrCAYKMDD66uESBAgAABAgQIECBAgAABAgQIdGyBRcvWxCcvmR5PzaiK8cN7xAMXTIjB/bs1K9hYVV2bHad03/8savTy8HIVSy/vrh8WlFtG/fdaEmykMpatqInbf7cwuxR9+qursmLHDeuehRhHfHhgzJq3KiZ+fVp2vFb9EOaNJWvi4AunZgFJqWtjfSht43+ePib+325btrS7viNAoAwBwUYZSF4hQIAAAQIECBAgQIAAAQIECBAgsCkKlF5yXboAP+O1VXHIRVOz3Qj77do/bvzSmOyeiIaexspoSX+bewRWOXW0NNhoquw7HlsYn//e7EhHTd155rjY+9391n3SXJPSNn5j8sg4cf8hTVXvdwIEWiEg2GgFnk8JECBAgAABAgQIECBAgAABAgQItLVA2kGxZPmarNjePbpEr0YCifT7kuU1ccS3pkfaKVEabJTuOEjHIt3+tXHRr1fDF3mX7vpo6N2lK2pi5eq10alTp+wS7m5dSm7Prtf5J6dVxcSLp2W7JSq9Y2Nj45IuXz/h6llx/5/eiu227p7di5Hu4qh7So+X2qpv17j33PGx43ZvX8ze0JNX+NLWc0t5BDqKgGCjo4ykfhAgQIAAAQIECBAgQIAAAQIECHQIgX/MWREHXzQt0j0PpReCN9S50p0ZpXdsNOd4qdJdFpP2HBhXnzQqupaEFzc9vCC+/MOXy7oQvG4XRGprJe/YaGoi/HVaVXzy0mnZ3SRH7zUorjh+2/X6nL7/8W/eiFOueykrKpkctdegBoutrY346k0vZ5e49+nZJe6dMj52Hd+7qSb4nQCBVggINlqB51MCBAgQIECAAAECBAgQIECAAAECbS1QugvjXaN6xl1njY9ttmr44urSnQL1Q5DShfnzjxyehSQNPaUXfn/v89vFp/ccuN5rpbswTth/SFz8mREbhADpg9Ljm9ryEu223g3x8oLVcfTlM+L52cuzHSj3TJkQu4zdcDfGtLkr4+CLpsbri6rjPeN6x11njcvuIKn/pPImXjQ1u7Nj59G94r/OGR+D+m34XlvPE+UR2JwFBBub8+jrOwECBAgQIECAAAECBAgQIECAwCYpULqYf8xHB8Wlx4zc4I6Mp2dUxZGXzcgW3htaoH/ljdVx6NenxfTXVsbQLbvFbV8dG7uMXX8nQWkZ47bpEfecOz5GDPrnkUz1A4t0T8c1J42KibtvFZ1KTqRaWxtxw6/mx7m3vBI1a2tjj3f1jVu/Mjb69mz4+KvmoLdVsFFdUxu/+stb8dWb5sT8t6qzuzXSrpLj9xuyXl/q2pZ2Ylx859y46t7Xs79qaBzSjo908fpDTy7O3nG/RnNG1rsEWi4g2Gi5nS8JECBAgAABAgQIECBAgAABAgQI5CKQ7rU48epZ8eD/LZin+x9O2G9IjB3WI1ZXr80W0u9+4s1Ii/UbW6BPxyOdefOcLGxIocSkPQbGXv93SfZvnlkSdz6+MFasWpuV8c3JI+O4fQc32J/nZi2PSd+cnoUo6d3dtu8Tn9l7UPTt1SUWLqmOmx95I56aXpV9m0KUdBn3TqMbv5OiOWgtDTZS6JCOnJrx2sr4y9SqeOTpxdmdJOlJfTjxgCGRdrJs7M6Q+uOQ7jH5948OjtFDu8eMV1fGDQ/OjzkLVmdlpkvarz9ldJuEOc3x8S6BzVFAsLE5jro+EyBAgAABAgQIECBAgAABAgQIbPICCxaviVOvm70u3GiowWlR/oxDt4nTDh3a4AJ9Cj7+4+7X4sp7X8/CjZaUUffNH/+xLLtwO+0EaewZMqBbXP/F0bHnjn3bzLelwUbp3SGljUltvPy4bePA9w+Izo3fg77uk3mLquPk786O3z2/pNE+fXjHfnHtF7aLrbds+MiwNsNQEAECmYBgw0QgQIAAAQIECBAgQIAAAQIECBAgsIkKpCzi8eeXxM2PLIgULKSwIz2jhnSPA983II7dd3CMGdp9o61PRypNnbsyvnf/vHj02cXx2pvV2fvp3o69d+4fn//41jFheI8Gj2OqX/CyFTVx1+NvZjs9Xnh5RbbbI4UrO47uld3NcfgeW2UXaLfl09pgI+3S2G5o9/i3f+kbh/zrlvGB7ftsdJdGQ21PAdGjzyyJax+YF3+dXpX1u1+vLtkl4V/8+Naxx479ygpJ2tJFWQQ2ZwHBxuY8+vpOgAABAgQIECBAgAABAgQIECBAgAABAgQKJiDYKNiAaS4BAgQIECBAgAABAgQIECBAgAABAgTKElj2dMScb0Us/GVEzdKyPvFSIwJd+kYMPCBi5Nci+uyCqcICgo0KD4DqCRAgQIAAAQIECBAgQIAAAQIECBAg0OYCKdR4+oMRa1e0edGbdYGde0bs8nvhRoUngWCjwgOgegIECBAgQIAAAQIECBAgQIAAAQIECLS5wAuTIhbc1ebFKjAihhwescOdKCooINioIL6qCRAgQIAAAQIECBAgQIAAAQIECBAgkIvAE/0cP5ULbESkY6k+tCSv0pVbhoBgowwkrxAgQIAAAQIECBAgQIAAAQIECBAgQKBQAo91KlRzC9fYPWsL1+SO1GDBRkcaTX0hQIAAAQIECBAgQIAAAQIECBAgQIBAEhBs5DsPBBv5+jZRumCjovwqJ0CAAAECBAgQIECAAAECBAgQIECAQA4Cgo0cUEuKFG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BAgED7Cwg28jUXbOTrK9ioqK/KCRAgQIAAAQIECBAgQIAAAQIECBAg0P4Cgo18zQUb+foKNirqq3ICBAgQIECAAAECBAgQIECAAAECBAi0v4BgI19zwUa+voKNivqqnAABAgQIECBAgAABAgQIECBAgAABAu0vINjI11ywka+vYKOivionQIAAAQIECBAgQIAAAQIECBAgQIBA+wsINvI1F2zk6yvYqKivygkQIECAAAECBAgQIECAAAECBAgQIND+AoKNfM0FG/n6CjYq6qtyAgQIECBAgAABAgQIECBAgAABAgQItL+AYCNfc8FGvr6CjYr6qpwAAQIECBAgQIAAAQIECBAgQIAAAQLtLyDYyNdcsJGvr2Cjor4qJ0CAAAECBAgQIECAAAECBAgQIECAQPsLCDbyNRds5Osr2Kior8oJECBAgAABAgQIECBAgAABAgQIECDQ/gKCjXzNBRv5+go2KuqrcgIECBAgQIAAAQIECBAgQIAAAQIECLS/gGAjX3PBRr6+go2K+qqcAAECBAgQIECAAAECBAgQIECAAAEC7S8g2MjXXLCRr69go6K+KidAgAABAgQIECBAgAABAgQIECCQv8CypyPmfCti4S8japbmX19HrqFL34iBB0SM/FpEn12K21PBRr5jJ9jI11ewUVFflRMgQIAAAQIECBAgQIAAAQIECBDIVyCFGk9/MGLtinzr2dxK79wzYpffFzfcEGzkO2MFG/n6CjYq6qtyAgQIECBAgAABAgQIECBAgAABAvkKvDApYsFd+daxuZY+5PCIHe4sZu8FG/mOm2AjX1/BRkV9VU6AAAECBAgQIECAAAECBAgQIEAgX4En+jl+Ki/hdCzVh5bkVXq+5Qo28vUVbOTrK9ioqK/KCRAgQIAAAQIECBAgQIAAAQIECOQrYAE7X9+iLmCbF+ZFvgIVLb1TbW1tbUVboHICBAgQIECAAAECBAgQIECAAAECBFouYAG75XblfCnYKEdp83unqPOig4yUYKODDOSm0I3XXnttU2iGNhAgQIAAAQIECBAgQIAAAQIENiuBbaYO26z6296dfW3Cq+1dZZvUZ160CWOjhRR1XqQObbPNNvnitEPpgo12QN5cqhBsbC4jrZ8ECBAgQIAAAQIECBAgQIDApiRgATvf0SjqArZ5YV40JiDYyHduKJ0AAQIECBAgQIAAAQIECBAgQIAAgaYEHEXVlFDrfi/qkUPmRevGvamvizovmupXQX63Y6MgA6WZBAgQIECAAAECBAgQIECAAAECBBoUsICd78Qo6gK2eWFe5CtQ0dIFGxXlVzkBAgQIECBAgAABAgQIECBAgACBVgpYwG4lYBOfCzby9S1q6UWdF0X1rtduwUYHGUjdIECAAAECBAgQIECAAAECBAgQ2EwFBBv5DnxRF7DNC/MiX4GKli7YqCi/ygkQIECAAAECBAgQIECAAAECBAi0UsACdisBm/hcsJGvb1FLL+q8KKp3vXYL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9MzhfQAAIABJREFU78AXdQHbvDAv8hWoaOmCjYryq5wAAQIECBAgQIAAAQIECBAgsKHAvEXVMemb0+PZWcuzH78xeWScuP+QZlM9+syS+MwVM2LFqrUxsG/XuPe8CfGuUT0bLeeMH7wcNz+yoKx6xg/vEQ9cMCEG9+9W1vulL1XX1MZ//21p/OjXC+KP/1gWCxavyX7eZqtusffO/eO4/QbHTtv1ik6dNl50W7V3bW3E488viWvunxdPTquKJctromf3zvHObXvG5w7cOg54X//o3q1zs/vZbh9YwM6XWrCRr29RSy/qvCiqd712CzY6yEDqBgECBAgQIECAAAECBAgQINAxBNbU1MYFt82N7z8wb12HWhJs1A9Hmgo2Uvhx3LdnxoNPLi4LsqXBxqx5q+Jz350df3pxWaP1dOncKf59n0Fx0VEjsoChoaet2ptClVOvm73Rfu++Q5+48UtjYustmx/ilIXZ2pcEG60V3Pj3RV3ANi/Mi3wFKlq6YKOi/ConQIAAAQIECBAgQIAAAQIECKwv8PsXlsanvjE922VR9zQ32Kitjbj4zrlx1b2vryujqWCjauXabHfHb59dEiMGbRH77to/unVpfMvEgD5d4+QDh0Tfnl3KHsJXF66OT39rRjw/++2dKCMHbxFHfnhQ7DSmV6yuXhsPPbk47n7izUg7OtJz0gFD4sKjRzTYjrZo79IVNXHi1bPWhRpDBnSLY/cZnLVnxqsr44YH58ecBauztuy2fZ+49Stjs50vm9xjATvfIRFs5Otb1NKLOi+K6l2v3YKNDjKQukGAAAECBAgQIECAAAECBAgUX2Dh0jVx+Demx1PTq9brTHODjYbCkaaCjQWLq+OgC6bGtLkrY9KeA+Pqk0ZF140EG83VTmHFade/FLf/bmH26Qn7D4kLjxq+wRFPv3tuSRz/nVmRLNJujXunjI/3v6PPBtW1RXuv/9X8OOvmOVnZKci57gujo3/vfwY1Kfg486Y5ccdjb7d5yqeHx2mHDG3yiKzm2rT6fcFGqwk3WkBRF7DNC/MiX4GKli7YqCi/ygkQIECAAAECBAgQIECAAAECbwukXRZX/ez1uPiOudni+r9u32fdToLmBBtvVdXE0ZfPiBRupPs0OnfuFM/NWt7kHRtpZ8LBF02N2fNWxeR9BscVx2/bpkPzt5dWxMSLpmaBxQff2Tfb/TCgJESoq6zUIf3d2YcPiy9/YpsN2tLa9i5atiY+ecn0eGpGVbZD5Z4p42PcsB4b1DN34er41KXT4+9zVsS4bXrEPeeOz97fpB4L2PkOh2AjX9+ill7UeVFU73rtFmx0kIHUDQIECBAgQIAAAQIECBAgQKDYAn+dVhWfvHRaLK6qidMmDs0u5T77P9/eTVBusFEaCqTdDjefNiZufGhBPPL04iaDjdLgodz6miP+8z8uin+/cmb2ySXHjIiTD9y60c/TBd4TL54Wy1bUNBqytLa9pXUct+/guOzYbRvdifGd+16PC2+bm7X3P08fE/9vty2b0/X83xVs5Gtc1AVs88K8yFegoqULNirKr3ICBAgQIECAAAECBAgQIECAQETpLov3jOsdd501Lrtrou6YpHKDhvrhSDo26bhvzyor2Hjs+aVx2CXTomZtbS6L96XHPt19zvjYa+d+jQ59aWjxmb0HxVUnjNogdGhte3/z7JKsv+UER6UhSDpC65uTR25a09YCdr7jIdjI17eopRd1XhTVu167BRsdZCB1gwABAgQIECBAgAABAgQIECimQNplkRb90+6MtMviljPGxt7v7pf9XXOCjXQfxLFXzYxHn1kSO4/uFXeeOS769uoSk6+cWVaw8fBTi2PSN6dniE0FD3lL/+Hvy+Kwi6fFyuq1jR5F1dr2NidoKT32ar9d+8eNXxqTjdUm8wg28h2Koi5gmxfmRb4CFS1dsFFRfpUTIECAAAECBAgQIECAAAECm7vAs7OWZ4v46e6Jzx20dVxw5PDs0u7mBBuNhSPLV60tO9ioqy9dMv4fn902nnhhafzyL2/Fa29WZ0M0akj3+OS/bRXH7zc4OyYrryf15YLbXolrfj4venTrHHdPGR+777Dh5eGtbW9pMNLUjpjSi8r32aV/3Hz6mOgl2MhrCmx65Qo2Nr0x2RRaVNR5sSnYtUEbBBttgKgIAgQIECBAgAABAgQIECBAgEBLBNIuixOvnpVdEr7jdr3ijq+NjWED376YujnBRrocPO22eH1RdZx0wJC48OgR0a1Lp2hOsJHukEh3STT19OvVJa79wnax364DGr2ToqkyNvb7Cy+vyI6ISn35+AcGxA2njI7u3TbcHdHa9pbuCmnqjo15qS0XTI3pr60MwUZrRreg3xZ1AduOjXwnXFHnRb4q7Va6YKPdqFVEgAABAgQIECBAgAABAgQIEFhfIF3sfebNc7IQ4odfGh0HvG/AuhfKDTZSeHHC1bOy3RU7jOwZPzl7XAz/v3CkOcHGGT94OW5+ZMG6+scM7R577tgvunfrFCk4+cvUqqiuqc1+T8cw/eSscfHBd/Zt0yEtDXr69+4S/3X2+Hjv+N4N1tHa9s5/qzoOvmhqvPjKyhgxaIu4Z8r4GDesxwZ1pR0kP3hwfpzzo1ey+0cEG2065MUorKgL2IKNfOdXUedFvirtVrpgo92oVUSAAAECBAgQIECAAAECBAgQ+KdA6c6EtGPg0n8fmQUcdU+5wcbGwpFyg421tRE//s0bccujb8SbS9fENSePit136Lvejoy0g+KL187O7vBIzx7v6hu3fmVs9O3ZpU2GNYUm59/6Slz3y/lZeVM+PTzS5eed/kmyrp62aG8KLC6+c25cde/bu1T23bV/XPeF0ZEClbon1XPro2/E2T+aEytWrc3+WrDRJsNdrEKKuoAt2Mh3nhV1XuSr0m6lCzbajVpFBAgQIECAAAECBAgQIECAAIG3BVZVr43PfW923PuHRTF66+5x73kTYtvBbx9BVfeUE2xMf3VlHHrxtHjljdVxxIcHxlUnjlovHCk32Ch3XOYuXB2funR6/H3Oio3ef1FueXXv1d8VkS7ovv6U0a0OTZpq76sLV8envzUjnp+9PGvKyMFbxAn7DYmxw3rErNdXxW2/fSNSALVF105Rszbs2GjuwHaU94u6gC3YyHcGFnVe5KvSbqULNtqNWkUECBAgQIAAAQIECBAgQIAAgbcFbv/dwjj1upeyf/7hqaPj4H/dcgOapoKNcsKRtg42UiPTPRzpfov0XHLMiDj5wK1bNawp1Lj3D2/GF697KdsVUf+ukVYVXkZ7U0hzzBUzI4VEDT3peKpzDh8WU255JVJQMnmfwXHF8du2tllt+70F7Lb1rF9aURewzQvzIl+BipYu2Kgov8oJECBAgAABAgQIECBAgACBzU2gdJfFxN23jO9/frsGL8duKtgoDUe+c9KobMdG/SePYKP00u22WOR/6MnFcey3Z64LNdLxVvV3r7RmjpTT3mUrarKwKd0xMv3VVVl144Z1z0KM5Dpr3qqY+PVp2TFdbRHmtKY/DX5rAbvNSdcrULCRr29RSy/qvCiqd712CzY6yEDqBgECBAgQIECAAAECBAgQILDpC6ypqY106fWtv3mjxY1Ni+2nTRwah359Wkx/reFdBuUUfvc542OvnfuV8+p67/ztpRUx8aKpsXDpmlbvXkiXkk/65vRI93cM3bJb3HnmuNhpdK9mt2ljH7RFe+94bGF8/nuzo0vnTlkb9353893atFP1CxNs5MobRV3ANi/Mi3wFKlq6YKOi/ConQIAAAQIECBAgQIAAAQIENieB0h0ULe13CjYmf2zwunChpeWUBhtLV9TEytVro1OnTtnl2aWXmNcv/8lpVTHx4mmRdjm0ZsdGa0KN9mxvOvLrhKtnxf1/eiu227p73HfehOwujk3qsYCd73AINvL1LWrpRZ0XRfWu127BRgcZSN0gQIAAAQIECBAgQIAAAQIENn2BtGPjqelV8eaymiYb++Bf34pbHn17Z8dn9h4U+713QPbP22zVLbYb0j3+Oq0qqmtqN1rOqtVr46qfvR4pROjTs0ucM2lYjBrSPfvmPWN7xZAB3bJ/vunhBfHlH75c1oXgdbsX0nctPZap9NLufr26xA2njI6Pvad/kyZ1L7Rne5PzJy+dFourauLovQZl92t07dKp7La2y4uCjXyZi7qAbV6YF/kKVLR0wUZF+VVOgAABAgQIECBAgAABAgQIEGhYoKk7NspxK/eOjdJdGCfsPyQu/syIBhfvS8vr0a1z3D1lfOy+Q59ymrLunXmLquO4b8+MdPdFz+6d46YvjYl9dy0/1EgFtVd7X16wOo6+fEY8P3t5tpPlnikTYpexbXtUVrPwGnvZAnabMDZaiGAjX9+ill7UeVFU73rtFmx0kIHUDQIECBAgQIAAAQIECBAgQKBjCbRnsFEaWKSw4ZqTRsXE3beKTiUbE9bWRtzwq/lx7i2vRM3a2tjjXX0jXfTdt2eXsuHTEVInXj0rHnxycRZqfGvyyDjyI4PWq6ecwvJub9oJ86u/vBVfvWlOzH+rOrtbI+1OOX6/Ic1uazn9afU7go1WE260gKIuYJsX5kW+AhUtXbBRUX6VEyBAgAABAgQIECBAgAABAgQaFmjPYCO1oPTOi7SQv9v2fbIjsPr26hILl1THzY+8kR2jlZ6WXPSd7qo4/8dzs3AkPQe+b0Ac8ZGB2b0eTT1b9ekS7xnXe71dJG3Z3nTMVDpyasZrK+MvU6vikacXx5Llbx8XlixOPGBInH/k8I3ePdJUH3L93QJ2rrwuD8+Xt7ClFzXwKiz4+g0XbHSQgdQNAgQIECBAgAABAgQIECBAoGMJtHewkfT++I9l2UXZr7yxulHMdC/H9V8cHXvu2LdZ4H97aUWLLzzfZ5f+cfPpY6JX987r1dlW7W2sbamvlx+3bRz4/gHRuen8pVkebfqyYKNNOTcorKgL2OaFeZGvQEVLF2xUlF/lBAgQIECAAAECBAgQIECAAIGGBSoRbKSWLFtRE3c9/mbc+fjCeOHlFbFi1dpsp8KOo3vFp/ccGIfvsVV2EXlznzyCjbZqb13b0i6N7YZ2j3/7l75xyL9uGR/Yvs+mu0ujdAAsYDd3OjbvfcFG87w2l7eLOi86yPgINjrIQOoGAQIECBAgQIAAAQIECBAgQIDAZiog2Mh34Iu6gG1emBf5ClS0dMFGRflVToAAAQIECBAgQIAAAQIECBAgQKCVAhawWwnYxOeCjXx9i1p6UedFUb3rtVuw0UEGUjcIECBAgAABAgQIECBAgAABAgQ2UwHBRr4DX9QFbPPCvMhXoKKlCzYqyq9yAgQIECBAgAABAgQIECBAgAABAq0UsIDdSsAmPhds5Otb1NKLOi+K6l2v3YKNDjKQukGAAAECBAgQIECAAAECBAgQILCZCgg28h34oi5gmxfmRb4CFS1dsFFRfpUTIECAAAECBAgQIECAAAECBAgQaKWABexWAjbxuWAjX9+ill7UeVFU73rtFmx0kIHUDQIECBAgQIAAAQIECBAgQIAAgc1UQLCR78AXdQHbvDAv8hWoaOmCjYryq5wAAQIECBAgQIAAAQIECBAgQIBAKwUsYLcSsInPBRv5+ha19KLOi6J612u3YKODDKRuECBAgAABAgQIECBAgAABAgQIbKYCgo18B76oC9jmhXmRr0BFSxdsVJRf5QQIECBAgAABAgQIECBAgAABAgRaKWABu5WATXwu2MjXt6ilF3VeFNW7XrsFGx1kIHWDAAECBAgQIECAAAECBAgQIEBgMxUQbOQ78EVdwDYvzIt8BSpaumCjovwqJ0CAAAECBAgQIECAAAECBAgQINBKAQvYrQRs4nPBRr6+RS29qPOiqN712i3Y6CADqRsECBAgQIAAAQIECBAgQIAAAQKbqYBgI9+BL+oCtnlhXuQrUNHSBRsV5Vc5AQIECBAgQIAAAQIECBAgQIAAgVYKWMBuJWATnws28vUtaulFnRdF9a7XbsFGBxlI3SBAgAABAgQIECBAgAABAgQIENhMBQQb+Q58URewzQvzIl+BipYu2Kgov8oJECBAgAABAgQIECBAgAABAgQItFLAAnYrAZv4XLCRr29RSy/qvCiqd712CzY6yEDqBgECBAgQIECAAAECBAgQIECAwGYqINjId+CLuoBtXpgX+QpUtHTBRkX5VU6AAAECBAgQIECAAAECBAgQIECglQIWsFsJ2MTngo18fYtaelHnRVG967VbsNFBBlI3CBAgQIAAAQIECBAgQIAAAQIENlMBwUa+A1/UBWzzwrzIV6CipQs2KsqvcgIECBAgQIAAAQIECBAgQIAAAQKtFLCA3UrAJj4XbOTrW9TSizoviupdr92CjQ4ykLpBgAABAgQIECBAgAABAgQIECCwmQoINvId+KIuYJsX5kW+AhUtXbBRUX6VEyBAgAABAgQIECBAgAABAgQIEGilgAXsVgI28blgI1/fopZe1HlRVO967RZsdJCB1A0CBAgQIECAAAECBAgQIECAAIHNVECwke/AF3UB27wwL/IVqGjpgo2K8qucAAECBAgQIECAAAECBAgQIECAQCsFLGC3ErCJzwUb+foWtfSizouietdrt2CjgwykbhAgQIAAAQIECBAgQIAAAQIECGymAoKNfAe+qAvY5oV5ka9ARUsXbFSUX+UECBAgQIAAAQIECBAgQIAAAQIEWilgAbuVgE18LtjI17eopRd1XhTVu167BRsdZCB1gwABAgQIECBAgAABAgQIECBAYDMVEGzkO/BFXcA2L8yLfAUqWrpgo6L8KidAgAABAgQIECBAgAABAgQIECDQSgEL2K0EbOJzwUa+vkUtvajzoqje9dot2OggA6kbBAgQIECAAAECBAgQIECAAAECm6mAYCPfgS/qArZ5YV7kK1DR0gUbFeVXOQECBAgQIECAAAECBAgQIECAAIFWCljAbiVgE58LNvL1LWrpRZ0XRfWu127BRgcZSN0gQIAAAQIECBAgQIAAAQIECBDYTAUEG/kOfFEXsM0L8yJfgYqWLtioKL/KCRAgQIAAAQIECBAgQIAAAQIECLRSwAJ2KwGb+Fywka9vUUsv6rwoqne9dgs2OshA6gYBAgQIECBAgAABAgQIECBAgMBmKiDYyHfgi7qAbV6YF/kKVLR0wUZF+VVOgAABAgQIECBAgAABAgQIECBAoJUCFrBbCdjE54KNfH2LWnpR50VRveu1W7DRQQZSNwgQIECAAAECBAgQIECAAAECBDZTAcFGvgNf1AVs88K8yFegoqULNirKr3ICBAgQIECAAAECBAgQIECAAAECrRSwgN1KwCY+F2zk61vU0os6L4rqXa/dgo0OMpC6QYAAAQIECBAgQIAAAQIECBAgsJkKCDbyHfiiLmCbF+ZFvgIVLV2wUVF+lRMgQIAAAQIECBAgQIAAAQIECBBopYAF7FYCNvG5YCNf36KWXtR5UVTveu0WbHSQgdQNAgQIECBAgAABAgQIECBAgACBzVRAsJHvwBd1Adu8MC/yFaho6YKNivKrnAABAgQIECBAgAABAgQIECBQpsCypyPmfCti4S8japaW+ZHXGhTo0jdi4AERI78W0WeX4iNZwM53DAUb+foWtfSizouietdrt2CjgwykbhAgQIAAAQIECBAgQIAAAQIdWCCFGk9/MGLtig7cyQp0rXPPiF1+X/xwQ7CR7+Qp6gK2eWFe5CtQ0dIFGxXlVzkBAgQIECBAgAABAgQIbC4CtbURU+eujO/dPy8efXZxvPZmddb1wf27xm7b94nJ+wyOPXbsF507bVxkbW3E488viWvunxdPTquKJctromf3zvHObXvG5w7cOg54X//o3q1zk6ypPc/NXh43PrggHnrqrViweE32zTZbdYu9d+4fn//41jFheI/o1ER7mqqoreo54wcvx82PLGiquuz38cN7xAMXTIjB/btt8H5blVNWQ9rypb9Piph/V1uWqKw6gSGHR+xwZ7E9LGDnO36CjXx9i1p6UedFUb3rtVuw0UEGUjcIECBAgAABAgQIECBAYNMVWLFqbXzjJ6/Gtb+YHzUpmWjk2W/X/vGdk7bLwo6GnhQ+nHrd7HjwycWNlrH7Dn3ixi+Nia233HBRv+6jVdVr4+u3vxrX/6rx9nTp3ClOnzg0vnzYNtGtS8vSjbaqJ/kd9+2ZG+13KUhjwUZblVORmfZEP8dP5QWfjqX60JK8Sm+fcgUb+ToXdQHbvDAv8hWoaOmCjYryq5wAAQIECBAgQIAAAQIEOrpAdU1tnH/rK3HdL+dnXd2qb9eYtMfA+Nd39okUHjw3c3nc9MiCmP/W2zs4DnjfgLjhlNHRq/v6uy6WrqiJE6+etW5xf8iAbnHsPoNjpzG9YsarK+OGB+fHnAWrszLSDpBbvzI2BvbdMCBZU1MbF9w2N77/wLzs3bTbI7Vnr3f3i5qa2njoycVx9xNvRmp3ek6bODSmTBre7J0bbVlP1cq18ZkrZsRvn10SIwZtEfvu2n+jYcuAPl3j5AOHRN+eXdabXm1VTkXmrAXKfNmLunBdp2J+mB8NCZgX5kW+AhUtXbBRUX6VEyBAgAABAgQIECBAgEBHF3j4qcXx71fMjJXVa2PH7XplgcO2g7dYr9uLq2ripO/OykKFFHbcfPqYOOj9A9Z7J+2uOOvmOdnfpYX9674wOvr3/ufCfQo+zrxpTtzx2MLsnSmfHh6nHTJ0g0Di6RnL49CLp0aqc+iW3eLOM8fFTqN7rVfXH/6+LD777Znx+qLqLBy597wJ8a5RPZs1VG1Zz4LF1XHQBVNj2tyVMWnPgXH1SaOiawt2kbRVOc2CaKuXLVC2lWTD5Qg28vUteulFnR/+fyPfmVfUeZGvSruVLthoN2oVESBAgAABAgQIECBAgMDmJrCqujYLLO77n0XRo1vnuOvscfFv/9K3QYb//t+lcfil07MA5Lh9B8dlx267LpRYtGxNfPKS6fHUjKpsx8I9U8bHuGE9Nihn7sLV8alLp8ff56yIcdv0iHvOHZ+9X/pc+4t5cc6PXsn+KgUER+01aINy0r0YV/3s9bj4jrnZb9+YPDJO3H9Is4avLetJO1EOvmhqzJ63KruL5Irjt21WW+pebqtyWlR5az+yQNlawY1/X/QFSvPD/GhIwLwwL/IVqGjpgo2K8qucAAECBAgQIECAAAECBDqywBtL1sTBF07NgoYdRvaM+86f8P/ZuxMoK6pr/+ObWeYZGUVGh6dxjDEx0UQlUaMxolEc0OCAmChGkzjiRBCNxgn1iagQZxwizhNqok8T86JxytNI08zzINAMTdN089YpcvH27erb596qXZfd93vXyvqrXbVP3c/5vepeZ/+rjnRpF75/xtJVlXLMtTNk5uKNMmSf9sFTG6nXUblNwo8bVyLryqtqNT0y/e54bolc9+jWhsQfL+4vPzmwY41DUptnu1diTbtqUPAUSdjHPbVxwriSoNGSTzMhznH+Nbdcjhs7Q1au3ZxXkyX1/eKqU5DMskCpy05jQ9fXenWr+eC+oZs8q7nQVUmsOo2NxKgZCAEEEEAAAQQQQAABBBBAoNgE3D7h7mmL6uotwauTOrRuWudeFemvScpsbLz1SZmccH1JwFff0xPpTZCRR3aTG0f0CW1s1PeKqfQmQJTGRhzjvP3Z2uD7u43Xw5o1vrmKq47veLEexwJlrJy1illfoCQf5CNMgFyQC12BglansVFQfgZHAAEEEEAAAQQQQAABBBBAYKtAekNi+KFdgtctpfaRSN9f4+krB8mhe7Wrky39dUtH7NdeHvhV/2CD8NTnD39aLOOfWBT8q9tf44f7tg+t9fz7q+Tnt84KflZfMyWsQJzjuH1Kht04Mximvu+fLU9x1SlIZlmg1GWnsaHra7261Xxw39BNntVc6KokVp3GRmLUDIQAAggggAACCCCAAAIIIIBAuEBFZbVcNGmeTH17ZdCEePLygXLQ7l/vxZG+IF9fkyHbkx9u9PRNvQ/bu51Mvqi/tG359Sbk7hi3EfmZt82SNz8ui2Xz8KjjpBo77umPP5y9k7z7+Vp5+R+rZfFXlQFo324t5Gff6yTnHNFVurZvVmfM4qpTkByzQKnLbn2BknyQjzABckEudAUKWp3GRkH5GRwBBBBAAAEEEEAAAQQQQKCYBdzm4p/N2RDsifHe52ulSeNG8tvje8jFQ7tve1rD+aTvd5G5sXimX7a9OtyxbmPw+15dFmwg7l7t5BooN53VR3bp3TIo9eWCcrnkgfnbruf6M3rLOUd0q/MVWnXNX5zjOB+3d0h9n3atmsg95+8sR+zXIfR646pT33Wo/JwFShXWbUVpbOj6Wq9uNR/cN3STZzUXuiqJVaexkRg1AyGAAAIIIIAAAggggAACCCAgkv5aqXQPtyg/dnhvOe3QLtK4UU2pZasr5dixM+TLBRuld5fm8syYQTKw5w61ODObCZl7daROqKzaIpNeXiZjH1so7p/DPtmux3ce4xontRF5atz+3VvIIXu2kxbNGsmnszfIP2as3/Y9wp54SZ0XVx3f7x/rcSxQxspZq5j1BUryQT7CBMgFudAVKGh1GhsF5WdwBBBAAAEEEEAAAQQQQACBYhOoq7Gx+04t5YqTesoR+3eo1dhwDYtxUxfKbdO2PrXwo/3ay8Tz+0n71l+/QsptVP7wmyvkigfnS3lFdXBcXY0NV++DkvXym/vnBU+MhH2+tUsbuesXfWVAj9oNFN85i2Mc970eeWuFPPTmCvlq7Wa587y+8p3d2tZ4ImPJqkq54J45wauz3OfgPdrKw78dUOMVW3HV8f3usR/HAmXspDUK0tjQ9bVe3Wo+uG/oJs9qLnRVEqtOYyMxagZCAAEEEEAAAQQQQAABBBBAQKR0cYWULNoYUGyqrJZ3/rVWnv3bqmDR3n1GHdVNrhveW5p0kppaAAAgAElEQVQ1qfnYxqKVm+Tk35dua0T06dpcRh7RTQb03EFmL6mQR/+8Qj6fVy7NmzaSqmoJXjMV1thwzYbJry+XK/44P3jKoVPbpjLs4M7y7d3bBOO/939r5bG/rJSyDVXBfh93juorx32nU16vokpinFSmFq7cJCeOnylfzC+XHZo1lqfHDJLv7Lb1O+XyiatOLmN6HcsCpRdT3gdZX6AkH3lPvdeJVvNBLrymN++DrOYi7y+8fZ1IY2P7mg+uBgEEEEAAAQQQQAABBBBAoAgF1qyvklF3zZbXPlwT7LNx44g+4vbSyPy4RfszbpklM//TGMn8uXs91ZUn9ZQxDy0Qt0A/YkhXueWcnWoc5p5qOP2W0uCpjrAnP9zB7txzJ8wO9vbI9mqnbFOV1Djp1+D24XD7aLiP2xvkvB/vmFea4qqT1+B1ncQCZayctYpZX6AkH+QjTIBckAtdgYJWp7FRUH4GRwABBBBAAAEEEEAAAQQQQGCrwLzlm+S4sTNk9tIK2XdAa3nqyoHSsU3TWjzryquCJyqmTF8uMxdVBD8f2LNF0MQ45fudg/OP+11J8ARI5uL+2vIqGX5zafCUSPeOzeS5qwfLoF7hr5r619zy4HpWrt0sx3yrg0wa3U9aNGvsNV1JjZN5MembrIc1dbwuPmOz9ih1fMfzOo4FSi+mvA+isZE3XVGcaDUf3Dd042k1F7oqiVWnsZEYNQMhgAACCCCAAAIIIIAAAgggULfA5qotMnriXJn69krp3LapTLt6sOzRt2XOZI+/vVJ+efec4MmPqZcNlMP2bretxr/nl8uxY0tk+ZpKGXZIZ5kwqq80zXjlVergisotwVMkz/1tlfTq3FyevXqwDOjRwut6khon82LSmzFRGhJx1fHC8j2IBUpfqfyOs75AST7ym3ffs6zmg1z4znB+x1nNRX7fdrs7i8bGdjclXBACCCCAAAIIIIAAAggggEBDEXCvmHKbdLu9LHp0aiZ79WuV9av9+r55wZMY+TY2KiqrZeSE2fLC31fLzju2CJ7IcHtxpD4flW6QoeNmiLsun4X/fK8nznHc0x8bN1VLo0aNgs3SM/ceSQf9sGS9HDeuRNxTLZnfL646BcsmC5S69NYXKMkH+QgTIBfkQlegoNVpbBSUn8ERQAABBBBAAAEEEEAAAQQaskD6/8//Y7/dUSae717nVHNT8NT3T39CIt/Ghmui/Gx8SdC4GH5ol2B/jfQnMtKvp74nNqI8QRLnOG4D8t/cP89rQ/DU0yrONPM1XHHVKVheWaDUpaexoetrvbrVfHDf0E2e1VzoqiRWncZGYtQMhAACCCCAAAIIIIAAAgggUGwCq9Ztlp9dP1P+Wbq+3j0tfPfYqMvQne/2z/hszobgyYZnxgyWfQbUfEJk2epKOXbsDPlywUYZ2GMHeeaqQdK7y9dPdKTXTr+e3fq0lOeuGSxd2tXe8yPseuIcJ/0pjJFHdpNxp/cOfX3WhopqGXHrLJn+0ZrQJkhcdQqWYRYodemtL1CSD/IRJkAuyIWuQEGr09goKD+DI4AAAggggAACCCCAAAIINGSBLVtEbnt2iYx7fGHwNX+0X/vgqQ3XeEj/lFdUyxUPzpcH31gR/OdrTu0lFx7b3YvGvebqlX+slksmzxfXUHB7a7inFc45ops0yng4xF3PtY8ukDufXxrUPuPwLjL+jD7SskXNTcHdEx9uf43XPlwTHHfRcd1lzLBeterVdYFxjpPesHDXeeeovnLcdzrVuJbqLSKTXlkmVz20QKqqt8jBe7SVh387QNq2/No5rjpek6JxEAuUGqpf16SxoetrvbrVfHDf0E2e1VzoqiRWncZGYtQMhAACCCCAAAIIIIAAAgggUIwCS1dVyvA/lAZ7bbhPtw7N5MwhXeUb/bc+TVG6aKNMenWZzF++Kfj3I/ZrL/eO7ldjUT7dLbVvR+nijfKPGeuDJxTKNlQFh7imxrlHdQsaI3XtRbFo5SY5+fdbn+xwH7cHx6nf77Ltej6dtUEmT18eNEncZ8+dW8njlw6Qnp3Dn+yoa07jHOfT2Rtk2I0zZcmqrY2bA3dtI6cf1kXatmoiK8sqZcr0FfLPmVt9u3dsFmya/o2Q/UziqlOQHLNAqctufYGSfJCPMAFyQS50BQpancZGQfkZHAEEEEAAAQQQQAABBBBAoBgElq/ZLBdOnCOv/ucJiLq+s2tq3DFqZ+navu5XPqXvX5FexzVMbj5rJ/nxAR2kcfg2HtsOX7hyk5w7Ybb89Yt1Wfm/v2c7ufMXfaVXjk2NVNE4x3n/3+uCjdEXrNjaAAr7OIN7L+gnh+zZts5j4qqTeG5ZoNQlp7Gh62u9utV8cN/QTZ7VXOiqJFadxkZi1AyEAAIIIIAAAggggAACCCBQzALudUmfzFofvAbqvc/Ximt2uI9rYhy0e1u54Cc7yl79W9fblEg1NtxTGjt3byHf+6+28tNvd5Rv7dqmzqc0wtzd9bzzWZlMmb5c3GJ/+vW4JyJGDOkqB+/Zrt7rqW9O4xxnXXmVPPHOVzL1nZXy+bxyca/wck+m7NmvlZx8SGc56eBO0ibt9VN1XVtcder77rH+nAXKWDlrFbO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jQ2CsrP4AgggAACCCCAAAIIIIAAAggggICHAAuUHkgRDqGxEQGvCE61mg/uG7rhtJoLXZXEqtPYSIyagRBAAAEEEEAAAQQQQAABBBBAAIE8BVigzBPO8zTrC5Tkw3Oi8zzMaj7IRZ4T7nma1Vx4fr3t/TAaG9v7DHF9CCCAAAIIIIAAAggggAACCCCAAAuUuhmwvkBJPshHmAC5IBe6AgWtTmOjoPwMjgACCCCAAAIIIIAAAggggAACCHgIsEDpgRThEBobEfCK4FSr+eC+oRtOq7nQVUmsOo2NxKgZCAEEEEAAAQQQQAABBBBAAAEEEMhTgAXKPOE8T7O+QEk+PCc6z8Os5oNc5DnhnqdZzYXn19veD6Oxsb3PENeHAAIIIIAAAggggAACCCCAAAIIsECpmwHrC5Tkg3yECZALcqErUNDqNDYKys/gCCCAAAIIIIAAAggggAACCCCAgIcAC5QeSBEOobERAa8ITrWaD+4buuG0mgtdlcSq09hIjJqBEEAAAQQQQAABBBBAAAEEEEAAgTwFWKDME87zNOsLlOTDc6LzPMxqPshFnhPueZrVXHh+ve39MBob2/sMcX0IIIAAAggggAACCCCAAAIIIIAAC5S6GbC+QEk+yEeYALkgF7oCBa1OY6Og/AyOAAIIIIAAAggggAACCCCAAAIIeAiwQOmBFOEQGhsR8IrgVKv54L6hG06rudBVSaw6jY3EqBkIAQQQQAABBBBAAAEEEEAAAQQQyFOABco84TxPs75AST48JzrPw6zmg1zkOeGep1nNhefX294Po7Gxvc8Q14cAAggggAACCCCAAAIIIIAAAgiwQKmbAesLlOSDfIQJkAtyoStQ0Oo0NgrKz+AIIIAAAggggAACCCCAAAIIIICAhwALlB5IEQ6hsREBrwhOtZoP7hu64bSaC12VxKrT2EiMmoEQQAABBBBAAAEEEEAAAQQQQACBPAVYoMwTzvM06wuU5MNzovM8zGo+yEWeE+55mtVceH697f0wGhvb+wxxfQgggAACCCCAAAIIIIAAAggggAALlLoZsL5AST7IR5gAuSAXugIFrU5jo6D8DI4AAggggAACCCCAAAIIIIAAAgh4CLBA6YEU4RAaGxHwiuBUq/ngvqEbTqu50FVJrDqNjcSoGQgBBBBAAAEEEEAAAQQQQAABBBDIU4AFyjzhPE+zvkBJPjwnOs/DrOaDXOQ54Z6nWc2F59fb3g+jsbG9zxDXhwACCCCAAAIIIIAAAggggAACCLBAqZsB6wuU5IN8hAmQC3KhK1DQ6g2+sfHFF1/IySefLAceeKDcdttt0rJly1rg1dXV8vbbb8s999wjb775plRWVspBBx0kZ599thx99NHSokWL0EmaM2eO3HnnnfLSSy/Jl19+Kfvss4+ceOKJctZZZ0nXrl1znth86lVUVMiLL74o999/v7z33nvSrFkzOeyww+S8886TQw45RBo3bhzb9835C3ECAggggAACCCCAAAIIIIAAAgjEI8ACZTyOdVWhsaHra7261Xxw39BNntVc6KokVr1BNzZWrVol5557rjz11FPB/xvW2KiqqpJHHnlELrjgAlm7dm3QAHHNgY8//jj49yuuuCL4X+vWrWtMivv5qFGj5O9//7vssssu0qdPHykpKZG5c+fKD3/4Q7nrrrtk0KBB3hOZTz3X1Ljpppvk6quvlrZt28ree+8dNGXef//94N/Hjx8fXGPTpk23XUe+39f7i3AgAggggAACCCCAAAIIIIAAAgjEL8ACZfym6RWtL1CSD/IRJkAuyIWuQEGrN9jGxubNm+WWW26Ryy67LACuq7HhnnI49dRTpXv37nL33XfLfvvtFxw/a9YsGT16tLzzzjsyadIkGTZs2LaJWr58eVDvjTfeCJolZ5xxRtA8WL9+vdx8881y3XXXyfnnnx80HcKeEMmc8XzrTZ06VUaOHCkHH3xwcO19+/aVLVu2yAcffBA0apYsWSKPPvpo8PRJ6pPP9y1oQhkcAQQQQAABBBBAAAEEEEAAAQREWKDUTQGNDV1f69Wt5oP7hm7yrOZCVyWx6g22seFeLeUaDq5R8dlnn8mhhx5a64kN98TDJZdcIhMmTJA//elPMnTo0Brwn376adDQ2HXXXeWBBx6Qjh07Bj9/5pln5Pjjjw8aH655kf6qqrKysqCpMH36dHn22WflgAMOqHcy86nnnkZxr7xyT2eEjfP666/LCSecICNGjNh2jfl+33q/AAcggAACCCCAAAIIIIAAAggggICuAAuUur7WFyjJB/kIEyAX5EJXoKDVG2RjY+HChTJ8+HDp0KGDXHTRRUGjIWyPDffaqFNOOUWaN28ePNnQs2fPGpOxYcMGufDCC4M9NF544YWgSbJp06bgKRD3pIZrHgwZMqTWBD700ENBU+XWW28Nxs/2ybfehx9+KMccc4wcfvjhwdMa7tVT6R/3FIj7bu47PPbYY8HTHPl834Kmk8ERQAABBBBAAAEEEEAAAQQQQGCrAAuUukmgsaHra7261Xxw39BNntVc6KokVr3BNTbcUwlXXnmlvPzyy+Je1eSepjjppJNCGxvuaQe3H4b7+R133CGtWrWqBf+73/0u2MPC7cPhXlnlnpRwTZN58+bJk08+GTzNkflxr3v67ne/W+frr9KPz7feE088ETxNcs011wT/a9SoUY3LKC8vD5oq9957r7z77rvB66jy+b6JJZGBEEAAAQQQQAABBBBAAAEEEECgbgEWKHXTYX2BknyQjzABckEudAUKWr1BNTbc/hKPP/54sGH2f//3fweNiBkzZtTZ2Hj++efl2GOPDRoAN954Y/DkRubHPclx2mmnydixY+Wqq67a9tSDOy71JETmOV9++WUwptu3w53fuXPnOic59RRFrvXcEyMXX3xx1qdCMpsy+XzfgqaTwRFAAAEEEEAAAQQQQAABBBBAYKsAC5S6SaCxoetrvbrVfHDf0E2e1VzoqiRWvUE1Nr744otgTwn3yii390Xr1q0l1WQIexVVZtMiTD3zGJ+mhc8xqbF8jg07JrNpEXbtmcfk830TSyIDIYAAAggggAACCCCAAAIIIIBA3QIsUOqmw/oCJfkgH2EC5IJc6AoUtHqDaWykNu12TYApU6bIbrvtFsDS2Pj6NVrajQ237wcfBBBAAAEEEEAAAQQQQAABBBCIX2C/dfvHX5SK2wQ+bPOBaQ3yoTt9VvNBLshFXQLuwQDrnwbR2KiqqgpeyeSeUHj44YeD10ulPjQ2aGxY/z9Srh8BBBBAAAEEEEAAAQQQQAABFih1M2B14TqlQj7IR5gAuSAXNDZ0MxC5+ttvvy1nnHFGsKfGddddJ02bNvVqbEyfPj3YPPzyyy8PmiJNmjSpdS2ppxzGjx8fHLdo0aJgHPdxP+vZs2etc1LNlN69eweNlo4dO9b5HfOt5zYFd3uJTJw4MdikPOyTehWV20Td7fmRz/eNPDkUQAABBBBAAAEEEEAAAQQQQACB6AK8Uia6YbYKvIpK19d6dav54L6hmzyrudBVSax6g3hiI7WA76O21157yRNPPCG77LKLvP/++0Fjwy3633HHHdKqVataJTL3qVi1apUMHz5c5s2bJ08++aTsuuuutc5577335Lvf/W7QcHCbfLds2bLOS8u3nvsOw4YNk2uuuSb4X6NGjWqMUV5eHmyK7hog7777rhx00EF5fV8fU45BAAEEEEAAAQQQQAABBBBAAAFlARYodYGtL1CSD/IRJkAuyIWuQEGrN4jGxp133ikvvvhiKKRb4P/444+lU6dOMmjQoOD/veGGG6R///4yd+5cOeWUU6R58+ahT1+sXbtWfvnLX8obb7whL7zwQrAp+aZNm+Syyy4LGhavv/66DBkypNa4qacp3OuxXHMh2yffem4/i2OOOUYOP/xwufvuu6Vt27Y1hkk9CeLqP/bYY9K3b9+8vm9B08ngCCCAAAIIIIAAAggggECxCqz7SGT+70VWvixStbZYFeL53k3ainQ+SqTPpSJt9omnZiGqsECpq05jQ9fXenWr+eC+oZs8q7nQVUmseoNobGTTyrbHRkVFhVxyySUyYcIE+dOf/iRDhw6tUerTTz8NnopwT2U88MAD214p9cwzz8jxxx8vo0ePlptuuklatGix7bzUJubutU/PPvusHHDAAfVOZj713JMeZ511VvAURtg4rulywgknyIgRI7ZdY77ft94vwAEIIIAAAggggAACCCCAAALxCbimxkcHiVSXx1eTSiKNW4rs857d5gYLlLoptr5AST7IR5gAuSAXugIFrV7UjQ0n714b5fbM6N69u7gnP/bff//gtU6zZs0KGhcvvfSSPPLII9v21XDnLF++PHjNlHuSwz25cdpppwXNjfXr18vNN98c7PPh8xqq1MznW8/tnTFy5Eg5+OCDg+aMewply5Yt8sEHH8gFF1wQvC7LHeN+nvrk830LmlAGRwABBBBAAAEEEEAAAQSKTeCLYSLLnii2b53M9+12kshuU5MZK+5RWKCMW7RmPRobur7Wq1vNB/cN3eRZzYWuSmLVi76xsXnz5mAD7iuuuELcq6cOPPBAadasWfD6Kvfv7r+7/7Vu3brGpPztb3+T8847Tz755JNgv44+ffpISUlJ8Lont2/HXXfdFbz6yveTTz3XSHGbmrv/uVdR7b333lJZWRk8xeH+3f13t8F4+mbq+X5f3+/BcQgggAACCCCAAAIIIIAAAhEF3m3H66ciEtZ5unst1XfLtKrr1mWBUtfX+gIl+SAfYQLkglzoChS0etE3Npx+dXW1vP3223LPPffIm2++GTQH3GbbZ599thx99NE1XjWVPltz5swJnvJwT3W4V17ts88+cuKJJwaviOratWvOE5tPPfd6Kbe/yP333x88feKaMocddljQdDnkkEOkcePGta4j3++b8xfiBAQQQAABBBBAAAEEEEAAgdwFWIjK3SyXM6wuYJOLXGY592Ot5iL1TclH7nOeyxlW80Eucpnl3I+1movcv+l2eUaDb2xsl+pcFAIIIIAAAggggAACCCCAAAJ1CbAQpZsNqwtR5IJcZBMgH+QjTIBckAtdgYJWp7FRUH4GRwABBBBAAAEEEEAAAQQQQCBDgIUo3UjQ2ND1tVrdai5S3tw3dJNnNR/kglzoChS0Oo2NgvIzOAIIIIAAAggggAACCCCAAAI0NhLNAAuUiXKbGcxqLmhsJBMxq/mgsaG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hAps2SIyY+FGufuFpfLmJ2tk8VeVwXFd2zeVA3dtIyOGdJWD92wnjRtlB6ys2iJvflwmE19aKh/P2iBlG6qkSeNG0rdbczlivw5y5o+6Sv/uLeqdBVfnf/61Vh58Y7m8/+91snzN5uCcHp2ayWF7tZezjugq39i5lTSq53rqG8h970/nbJAHXl0ur/1zda1xfnnMjjK41w45jVO9ReSzORvkub+tkjc+WiOlSyqkVfPGMu3qwbJH35b1XVLoz53p6beUSnlFtXRu2zRSrbwuoL6TWIiqTyjaz1mgjObXUM+2movUfHDf0E2m1XyQC3KhK1DQ6jQ2CsrP4AgggAACCCCAAAIIINDQBNxi+Q1PLpJ7XlomVW5Vvo7PEfu1lztG7Rw0O8I+s5dWyC/umiN//3JdnTWaNWkkV5/SS0Ye1U3cP+dbxzVLfj6ki4w9rbe0bNE4rympqKyW3z22SO59pe7v7ca5+Lju8psTetR5vemD/++X6+TSyfPlk9kbalxTlGbE0lWVMuzGmdtqRqmVF5TPSSxE+SjlfwwLlPnbNeQzreYiNSfcN3TTaTUf5IJc6AoUtDqNjYLyMzgCCCCAAAIIIIAAAgg0JAH3ZMQ1Dy+QiS8vC75Wp7ZNZdjBneXbu7cJnrT4dNYGmTx9uSxbvfUJjqO+2UEmje4nrTKaCYtWbpKTf18aPKngPrvv1FJO/UEX6de9hfzfGjYAACAASURBVGyqrJbXPlwjT7/7lbjxXN0bR/SRs37UtRZlZp0+XZvLqd/vIt/o36pWHXfyqKO6yXXDe3s1HdIH21y1Ra59dKH894tLg//smiPuex+6dzupqtpS43rdzy86rruMGdarzic33JMfj/55hVw6ZX7wVIX7uMbNNwe3lu/t0Vb27t86ePKlfesmOcXH1R03daHcNm3JtvNobORE2DAOZoGyYcxj3N/Cai5SDixgx52ImvWs5oNckAtdgYJWp7FRUH4GRwABBBBAAAEEEEAAgYYk8Po/18jPb5klGyurZc+dW8nDvx0gO3VtXuMrrllfJaPumh0s9rumxJSL+8vRB3TYdoxrEox5aIFMemVrc2Tkkd3kutN6SYtmNZ+k+Kh0vZx6U6ksWVUpA3vsIM9cNUh6d/l6LNf0uOjeufLYX1ZmrfOXT8vknDtmy8q1m4OGxLQxg+SAXdrkNC0flW6QoeNmiPtu3Ts2k6mXDZRv9GtVo8Zfv1gnZ98+K7je+poJzubM22cFTQ3X0Djv6B3lN0O7S5uWuTUyMr/Ee5+vlRNvmLmtWeJ+Xt+15AQR18EsRMUlGV6HBUpdX6vVreYi5c19Qzd5VvNBLsiFrkBBq9PYKCg/gyOAAAIIIIAAAggggEBDEaio3BI0LNxeEDs0ayxPXDFQvvdfbUO/3v/831o5afzMoAHinrS46cydtj29ULq4Qn46doYsXLlJ9urXSp66cpB0aVf7dVXu6YNrH10gdz6/NGiQuGbCYXu32zbev+aWy3FjZwQNi4N2bxs0WTqEPOHg6tz27BIZ9/jC4NwrTuopvzm+R07Tcs9LS+XKBxcE50wY1VdOO7RLrfMzx7lhRB8598hutY5z3/vE8TPli/nlQaPlvtH95Mj9O+S0L0fYxa9eXyXDby4V19xwe3M0dk/QzN5AYyOnmW4gB7NA2UAmMuavYTUXNDZiDkId5azmg8aGbj6s5kJXJbHqNDYSo2YgBBBAAAEEEEAAAQQQaMgCK8o2y7HXzQgW5Hfr01Keu2ZwaEPCGbh9Ho65dobMXLxRhuzTPnhqI/U6qrc/WysnXF8S7M/hntZwr5mq6+OeEHH7RbhPZqPg+fdXyc9vnRX87Pozest5P96xzjoflqyX48aVyLryqmBj81vO2Smnqfr1ffNkyvTlwau3pl01KHhaJezjnto4YVxJ0NCpa5w7nlsi1z26MGjWuOs+54hukZsa6U0V1yyZclF/eeC15TL9ozU0NnKa6QZysNWFKBYodQNoNRcpFfJBPsIEyAW50BUoaHUaGwXlZ3AEEEAAAQQQQAABBBBoKAJun/BV6zZLdfUWadqkkXRo3bTOBfnlayrl6GtnSMnC2o0N9+RH2YbNAUvrHZrU2n8j3eutT8qCJoj7ZDY23Cbel0+ZH/zs6SsHyaF7ff00R6Z5+tMdpx/WRW4b2TenZkKqsVHfa53SxwlrbLjm0M+uLwk29t53YGt54vKBQeMh6ueDkvXys/Elwauy3P4eF/20u5x1+2waG1FhrZ5vdQGbBUrdxFnNBY0N3VykqlvNB/cN3XxYzYWuSmLVaWwkRs1ACCCAAAIIIIAAAggggMBWgfQnJIYf2iV4QsI1Q3L9/OFPi2X8E4tC9+rIpVb6kxT5vIoqdR1uTPdKrB/u2z50+PSnSMJeRZV+Hdec2ksuPLZ7Ll8j9Ni15VVy5m2z5M2Py4JXe7nra9uqiYy4dRaNjci6RgtYXYhigVI3cFZzQWNDNxc0NpLxtTqK9fuGVff/XDeNDeMTyOUjgAACCCCAAAIIIICALYGKymq5aNI8mfr2ymAPiScvHxjsgZHrx+3FceL4Epm9tCLS0w3pe3W4vUGeHjNIvrNb/puHu30+Jl/UX9pmbPSd3mCo68mO1F4dqetwG5G7//byP1bL4q8qgwbOwJ4tgtdYnfL9zvVuJu6+m3ty5Yo/zg+sH/r1gGAfkg0V1TQ2cg1cQzre6kIUjQ3dFFrNBY0N3VzQ2EjG1+oo1u8bVt1pbBifOS4fAQQQQAABBBBAAAEETAm4V0x9NmdDsH+E28DaLdL/9vgecvHQ7jk9reFed/XGR2Vy1cMLZNnqyuBVTZMv7l/nRuX1IX0+rzx4ndUSt+/HtzrIpNH9pEWzxvWdVuPnroFw36vLgg3E3d4grlFz01l9ZJfeLYPjvlxQLpc8MH/b9w7bO8PVuGjSXHnozRXSp2tzOe47nYKa5RXVodcysOcO8uCv+wf7mdT1cZuDuz1I3HcbdVQ3uW54b2nWpBGNjZxmtwEebHUhisaGbhit5oLGhm4uaGwk42t1FOv3DavuNDaMzxyXjwACCCCAAAIIIIAAAtu9QPo+F+kX265VExk7vLecdmgXaVzPG6jSny7I/MK779RS7jl/5zo3664PyD1Fce6E2fLqh2ukfesm8tQVg2T/Qa3rOy3055VVW2TSy8tk7GMLxf1z2Cfb967re7rveOoPuki/7i3k01kbZPL05UFDx33cJuWPXzpAenZuXms4V2/khNnB0x6u+fHkFQOl13+O44mNvKa44ZxkdSGKxoZuBq3mIqVCPshHmAC5IBe6AgWtzquoCsrP4AgggAACCCCAAAIIINCQBepqbLjFereXxRH7d8i7seGePDhy/w5y1Sk9ZUCPHXJmdM2Hax5eIBNfXhacO+bkXsGm2o1y3+ojON89ceE26f7N/fOCJ1PCPt/apY3c9Yu+ode7fmO1nH5Lqfz5k7LgVPfqqNtH9pXjv9uphpHbAHzUXbPltQ/XBMe5zcDHDOtV67ofeG25XDZlfvCExv2/6idHfbPDtkuisZFzXBrWCVYXsFmg1M2h1VykVMgH+QgTIBfkQlegoNVpbBSUn8ERQAABBBBAAAEEEECgIQu4fTBKFm0MvuKmymp5519r5dm/rZKv1m4O/lv665HqcthctUX+OXO9fLWuKjhkZVmlPP/+avnLp2XBkxGuATD5V/3lR/uFb9gdVjfz1VFH7Nde7h3dr9a+GL5z4+pNfn15sJeFu6ZObZvKsIM7y7d337pXx3v/t1Ye+8tKKdtQFVzvnaP6Bq+aSm+iLF9TKUdfO0NKFm4MXtMV9rqq1PXMXLRRho4rkQUrNskuvXeQ564eLN06NNt2uek/d3tx3HZu36DBkfrQ2PCd2QZ6nNUFbBYodQNpNRcpFfJBPsIEyAW50BUoaHUaGwXlZ3AEEEAAAQQQQAABBBAoNoH0Jw7cAv6NI/rIWT/qmjPDR6Xr5dSbSoP9I9wm209fOUjckyD1fVwTYtpfv5ILJs4N9q/I9jqn+mqlfv7mx2XB0xaunmuwTDy/X/Bqq/TPwpWbgtde/fWLdaGbpqc3Ngb22EFeuHaw7Njx62ZFei3X7Bk9cW6wAXvmhuduc/Zf3D1Hpv11lfTbsYVMu3qw7NS15quqaGz4zmwDPc7qAjYLlLqBtJoLGhu6uUhVt5oP7hu6+bCaC12VxKrT2EiMmoEQQAABBBBAAAEEEEAAga0C85ZvkuPGzpDZSytk3wGt5akrB0rHNk1z5nnub6vk7DtmBxt2X3hsd7nm1F711nCvcDrz9lnbmhoP/3ZArYX/eoukHeD26Rh+c2nwNIprsLinJwb1Cn811r/mlgffe+XazbU2Kl9RtlmOvW6GfDG/PDj/xWsHS9f24Y0NN3z6a77+eHF/+cmBHYOrck+GXDhxbvDPd4zqK+6JjcwPjY1cZrgBHmt1IYoFSt0wWs1FSoV8kI8wAXJBLnQFClqdxkZB+RkcAQQQQAABBBBAAAEEilEg/YmDzm2bBk8V7NG3/qctMq3mL98kx46dIXOWVsiQfdrLlIv7S6sWjesk/XT2Bhl248xtT3lMvWygfKNfq0hT8O/55XLs2BJxT1wMO6SzTBjVV5qmvfYpvXhF5ZZgfwzXkHEbeT979WAZ0KNFcEh6syHXxsYNI/rIuUd2C15NNfR3JTJz8dbXf+XzcU++HLpXu3xOje8cFqLiswyrZHUBm1yQi2wC5IN8hAmQC3KhK1DQ6jQ2CsrP4AgggAACCCCAAAIIINBQBNwrptzm2W6PiR6dmsle9TQMfn3fPJkyfblkNjbS9+XYd0CrGntHZFqlv76pvsaGRlPDXc9HpRtk6LgZ4r7/iCFd5ZZzdso6pXV97/Rmj9ujY9pVg4LXZNX1SX9iI9WMSH8iJN9c0djIV87QeTQ2DE1WgpdqNRcpIhawdcNiNR/kglzoChS0Oo2NgvIzOAIIIIAAAggggAACCDQUgfRF9WO/3THYZ6JFs683rE7/nulPLmQ2NtIX7O/+5c5y8iG1X6WUquWaID8dO0Pc/hXZGhuLVm6Sk39fKp/N2SDtWjWRSaP7yQ/39d9sPNscpX/v+p7YqO9JlUfeWhHsneE+7smP0w7tEjq02yfkksnz5IHXlkublk1k2phBst+g1kFzJdVcynbNFZuq5bZnl4hr9rjzrxzWU/p22/rkSH3NpETyykKULjMLlLq+VqtbzQWNjWQSZzUf/D7RzYfVXOiqJFadxkZi1AyEAAIIIIAAAggggAACDVlg1brN8rPrZ8o/S9fXu9dEtj023ObaJ4wrkY2V1bX2ocj089ljY+mqSjnr9lnbNu2e/Kv+wQbfcX2Wra4MXof15YKN4jb9fuaqQdK7S83NulNjpX/v3fq0lOeuGSxd2n29t0jJwo1BLbch+r4DW8sTlw8MnmjJ/KTXcU/GPHXloBp16vtu7LFRn1AD/7nVhSgWKHWDaTUXNDZ0c5GqbjUf3Dd082E1F7oqiVWnsZEYNQMhgAACCCCAAAIIIIBAQxZwTxG4pwDGPb4w+JqueeCe2mjfukmNr11eUS1XPDhfHnxjRfDf3YbfbuPv1Gf1+q2bcb/3+Vpp0riR/O703jLyyG7SOOPhD/e0xul/KA0223ZjPDNmsOwzoOarm9zG3udOmC2vfrhGWrZoLL8f0UdO/UEXaRT+IEle0+O+97WPLpA7n18anH/G4V1k/Bl9gvHSP+5pCre/htu83H0uOq67jBnWq8a1uFrjpi6U26YtqbNWZp3U/hq5XDyNjVy0GuCxVheiWKDUDaPVXKRUyAf5CBMgF+RCV6Cg1WlsFJSfwRFAAAEEEEAAAQQQQKAhCbinI4b/oTR4HZL7dOvQTM4c0lW+0X9rw6F00UaZ9OoycZt+u88R+7WXe0f3k7YtazY/3vqkTM68bZaUbagKjnNPL4wY0kU6t2smVdVb5K2Py2TqOyvFNUlc8+P6M3rLOUd0q9EkqKislmseWSiTXlkW1PjxNzvIKT/oLI08uhqd2jQJxqxrE/DMOUt/1ZX7WZ+uzeXU73fZ9r0/nbVBJk9fLu7pDvdxe2c8fukA6dm59pMd6c0Yd6zbSPznh3eVft1bePvVlykaG/UJNfCfW13AZoFSN5hWc5FSIR/kI0yAXJALXYGCVqexUVB+BkcAAQQQQAABBBBAAIGGJrB8zWa5cOKc4CmJbB/X1Lhj1M7StX3tVy25897/9zoZOWG2LFixtQkS9mnWpJFcfUovGXlUN3H/nP6JspF2fRuRh12L2+fDPR3iXqWV7fP9PdvJnb/oK71Cmhqp81yD6Ly75shfPiurs5Src8/5O8uOHZvlHCEaGzmTNawTrC5gs0Cpm0OruUipkA/yESZALsiFrkBBq9PYKCg/gyOAAAIIIIAAAggggEBDFKjeIvLJrPXB65ncK6Vcs8N9XBPjoN3bygU/2VH26t+61uulMi3cExmvfLBa7nl5mXw+r3zbExp9uzWXoQd1khFDukqPTuEL+0k3Nty1u+/9zmdlMmX68qAxk/69D9y1TXC9B+/Zrt7v7WpVVm2RNz8uk3teXCofzFwffHe38bnbJPyCY3b0rhOWLxobDfH/6nL4TlYXsFmgzGGS8zjUai5obOQx2XmcYjUf3DfymOwcTrGaixy+4vZ8KI2N7Xl2uDYEEEAAAQQQQAABBBBAAIHiE2AhSnfOrS5EkQtykU2AfJCPMAFyQS50BQpancZGQfkZHAEEEEAAAQQQQAABBBBAAIEMARaidCNBY0PX12p1q7lIeXPf0E2e1XyQC3KhK1DQ6jQ2CsrP4AgggAACCCCAAAIIIIAAAgjQ2Eg0AyxQJsptZjCruaCxkUzErOaDxoZuPqzmQlclseo0NhKjZiAEEEAAAQQQQAABBBBAAAEEPARYiPJAinCI1YUochFh0j1OtZoLGhsekxvDIVbzwX0jhsnPUsJqLnRVEqtOYyMxagZCAAEEEEAAAQQQQAABBBBAwEOAhSgPpAiHWF2IIhcRJt3jVKu5oLHhMbkxHGI1H9w3Yph8Ghu6iPlXp7GRvx1nIoAAAggggAACCCCAAAIIIBC/AAtR8ZumV2SBUtfXanWruaCxkUzirOaD3ye6+bCaC12VxKrT2EiMmoEQQAABBBBAAAEEEEAAAQQQ8BBgIcoDKcIhVheiyEWESfc41WouaGx4TG4Mh1jNB/eNGCY/SwmrudBVSaw6jY3EqBkIAQQQQAABBBBAAAEEEEAAAQ8BFqI8kCIcYnUhilxEmHSPU63mgsaGx+TGcIjVfHDfiGHyaWzoIuZfncZG/naciQACCCCAAAIIIIAAAggggED8AixExW+aXpEFSl1fq9Wt5oLGRjKJs5oPfp/o5sNqLnRVEqtOYyMxagZCAAEEEEAAAQQQQAABBBBAwEOAhSgPpAiHWF2IIhcRJt3jVKu5oLHhMbkxHGI1H9w3Ypj8LCWs5kJXJbHqNDYSo2YgBBBAAAEEEEAAAQQQQAABBDwEWIjyQIpwiNWFKHIRYdI9TrWaCxobHpMbwyFW88F9I4bJp7Ghi5h/dRob+dtxJgIIIIAAAggggAACCCCAAALxC7AQFb9pekUWKHV9rVa3mgsaG8kkzmo++H2imw+rudBVSaw6jY3EqBkIAQQQQAABBBBAAAEEEEAAAQ8BFqI8kCIcYnUhilxEmHSPU63mgsaGx+TGcIjVfHDfiGHys5SwmgtdlcSq09hIjJqBEEAAAQQQQAABBBBAAAEEEPAQYCHKAynCIVYXoshFhEn3ONVqLmhseExuDIdYzQf3jRgmn8aGLmL+1Wls5G/HmQgggAACCCCAAAIIIIAAAgjEL8BCVPym6RVZoNT1tVrdai5obCSTOKv54PeJbj6s5kJXJbHqNDYSo2YgBBBAAAEEEEAAAQQQQAABBDwEWIjyQIpwiNWFKHIRYdI9TrWaCxobHpMbwyFW88F9I4bJz1LCai50VRKrTmMjMWoGQgABBBBAAAEEEEAAAQQQQMBDgIUoD6QIh1hdiCIXESbd41SruaCx4TG5MRxiNR/cN2KYfBobuoj5V6exkb8dZyKAAAIIIIAAAggggAACCCAQvwALUfGbpldkgVLX12p1q7mgsZFM4qzmg98nuvmwmgtdlcSq09hIjJqBEEAAAQQQQAABBBBAAAEEEPAQYCHKAynCIVYXoshFhEn3ONVqLmhseExuDIdYzQf3jRgmP0sJq7nQVUmsOo2NxKgZCAEEEEAAAQQQQAABBBBAAAEPARaiPJAiHGJ1IYpcRJh0j1Ot5oLGhsfkxnCI1Xxw34hh8mls6CLmX53GRv52nIkAAggggAACCCCAAAIIIIBA/AIsRMVvml6RBUpdX6vVreaCxkYyibOaD36f6ObDai50VRKrTmMjMWoGQgABBBBAAAEEEEAAAQQQQMBDgIUoD6QIh1hdiCIXESbd41SruaCx4TG5MRxiNR/cN2KY/CwlrOZCVyWx6jQ2EqNmIAQQQAABBBBAAAEEEEAAAQQ8BFiI8kCKcIjVhShyEWHSPU61mgsaGx6TG8MhVvPBfSOGyaexoYuYf3UaG/nbcSYCCCCAAAIIIIAAAggggAAC8QuwEBW/aXpFFih1fa1Wt5oLGhvJJM5qPvh9opsPq7nQVUmsOo2NxKgZCAEEEEAAAQQQQAABBBBAAAEPARaiPJAiHGJ1IYpcRJh0j1Ot5oLGhsfkxnCI1Xxw34hh8rOUsJoLXZXEqtPYSIyagRBAAAEEEEAAAQQQQAABBBDwEGAhygMpwiFWF6LIRYRJ9zjVai5obHhMbgyHWM0H940YJp/Ghi5i/tVpbORvx5kIIIAAAggggAACCCCAAAIIxC/AQlT8pukVWaDU9bVa3WouaGwkkzir+eD3iW4+rOZCVyWx6jQ2EqNmIAQQQAABBBBAAAEEEEAAAQQ8BFiI8kCKcIjVhShyEWHSPU61mgsaGx6TG8MhVvPBfSOGyc9SwmoudFUSq05jIzFqBkIAAQQQQAABBBBAAAEEEEDAQ4CFKA+kCIdYXYgiFxEm3eNUq7mgseExuTEcYjUf3DdimHwaG7qI+VensZG/HWcigAACCCCAAAIIIIAAAgggEL8AC1Hxm6ZXZIFS19dqdau5oLGRTOKs5oPfJ7r5sJoLXZXEqtPYSIyagRBAAAEEEEAAAQQQQAABBBDwEGAhygMpwiFWF6LIRYRJ9zjVai5obHhMbgyHWM0H940YJj9LCau50FVJrDqNjcSoGQgBBBBAAAEEEEAAAQQQQAABDwEWojyQIhxidSGKXESYdI9TreaCxobH5MZwiNV8cN+IYfJpbOgi5l+dxkb+dpyJAAIIIIAAAggggAACCCCAQPwCLETFb5pekQVKXV+r1a3mgsZGMomzmg9+n+jmw2oudFUSq05jIzFqBkIAAQQQQAABBBBAAAEEEEDAQ4CFKA+kCIdYXYgiFxEm3eNUq7mgseExuTEcYjUf3DdimPwsJazmQlclseo0NhKjZiAEEEAAAQQQQAABBBBAAAEEPARYiPJAinCI1YUochFh0j1OtZoLGhsekxvDIVbzwX0jhsmnsaGLmH91Ghv523EmAggggAACCCCAAAIIIIAAAvELsBAVv2l6RRYodX2tVreaCxobySTOaj74faKbD6u50FVJrDqNjcSoGQgBBBBAAAEEEEAAAQQQQAABDwEWojyQIhxidSGKXESYdI9TreaCxobH5MZwiNV8cN+IYfKzlLCaC12VxKrT2EiMmoEQQAABBBBAAAEEEEAAAQQQ8BBgIcoDKcIhVheiyEWESfc41WouaGx4TG4Mh1jNB/eNGCafxoYuYv7VaWzkb8eZCCCAAAIIIIAAAggggAACCMQvwEJU/KbpFVmg1PW1Wt1qLmhsJJM4q/ng94luPqzmQlclseo0NhKjZiAEEEAAAQQQQAABBBBAIERg3Uci838vsvJlkaq1EEURaNJWpPNRIn0uFWmzT5RKhT2XhShdf6sLUeSCXGQTIB/kI0yAXJALXYGCVqexUVB+BkcAAQQQQAABBBBAAIGiFnBNjY8OEqkuL2qG2L9845Yi+7xnt7nBQlTskahRkMaGrq/V6lZzkfLmvqGbPKv5IBfkQlegoNVpbBSUn8ERQAABBBBAAAEEEECgqAW+GCay7ImiJlD78t1OEtltqlp51cIsRKnyCguUur5Wq1vNBY2NZBJnNR/8PtHNh9Vc6KokVp3GRmLUDIQAAggggAACCCCAAAIIZAi8247XT2mFwr2W6rtlWtV167IQpetrdSGKXJCLbALkg3yECZALcqErUNDqNDYKys/gCCCAAAIIIIAAAgggUNQCLDjoTj8L2Lq+VquTC6szp3vdVnORUuH3CfmgsaGbgbDq1u8byYvFOiKNjVg5KYYAAggggAACCCCAAAII5CDAQlQOWHkcanXBgVzkMdk5nEIucsAqokOt5oLGRjIhtZoPfp/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/DSqlAAAIABJREFU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zOAIIIIAAAggggAACCBS1AAsOutPPQpSur9Xq5MLqzOlet9Vc0NjQzUWqutV88HeGbj6s5kJXJbHqNDYSo2YgBBBAAAEEEEAAAQQQQCBDgAUH3UhYXXAgF+QiTIBckItsAuSDfHDf0M1AWHWrf2ckL6UyIo0NFVaKIoAAAggggAACCCCAAAIeAixEeSBFOMTqggO5iDDpHqeSCw+kIjzEai5SU8V9Qze0VvNBLsiFrkBBq9PYKCg/gyOAAAIIIIAAAggggEBRC7DgoDv9LETp+lqtTi6szpzudVvNBY0N3VykqlvNB39n6ObDai50VRKrTmMjMWoGQgABBBBAAAEEEEAAAQQyBFhw0I2E1QUHckEuwgTIBbnIJkA+yAf3Dd0MhFW3+ndG8lIqI9LYUGGlKAIIIIAAAggggAACCCDgIcBClAdShEOsLjiQiwiT7nEqufBAKsJDrOYiNVXcN3RDazUf5IJc6AoUtDqNjYLyMzgCCCCAAAIIIIAAAggUtQALDrrTz0KUrq/V6uTC6szpXrfVXNDY0M1FqrrVfPB3hm4+rOZCVyWx6jQ2EqNmIAQQQAABBBBAAAEEEEAgQ4AFB91IWF1wIBfkIkyAXJCLbALkg3xw39DNQFh1q39nJC+lMiKNDRVWiiKAAAIIIIAAAggggAACHgIsRHkgRTjE6oIDuYgw6R6nkgsPpCI8xGouUlPFfUM3tFbzQS7Iha5AQavT2CgoP4MjgAACCCCAAAIIIIBAUQuw4KA7/SxE6fparU4urM6c7nVbzQWNDd1cpKpbzQd/Z+jmw2oudFUSq05jIzFqBkIAAQQQQAABBBBAAAEEMgRYcNCNhNUFB3JBLsIEyAW5yCZAPsgH9w3dDIRVt/p3RvJSKiPS2FBhpSgCCCCAAAIIIIAAAggg4CHAQpQHUoRDrC44kIsIk+5xKrnwQCrCQ6zmIjVV3Dd0Q2s1H+SCXOgKFLQ6jY2C8jM4AggggAACCCCAAAIIFLUACw66089ClK6v1erkwurM6V631VzQ2NDNRaq61Xzwd4ZuPqzmQlclseo0NhKjZiAEEEAAAQQQQAABBBBAIEOABQfdSFhdcCAX5CJMgFyQi2wC5IN8cN/QzUBYdat/ZyQvpTIijQ0VVooigAACCCCAAAIIIIAAAh4CLER5IEU4xOqCA7mIMOkep5ILD6QiPMRqLlJTxX1DN7RW80EuyIWuQEGr09goKD+DI4AAAggggAACCCCAQFELsOCgO/0sROn6Wq1OLqzOnO51W80FjQ3dXKSqW80Hf2fo5sNqLnRVEqtOYyMxagZCAAEEEEAAAQQQQAABBDIEWHDQjYTVBQdyQS7CBMgFucgmQD7IB/cN3QyEVbf6d0byUioj0thQYaUoAggggAACCCCAAAIIIOAhwEKUB1KEQ6wuOJCLCJPucSq58EAqwkOs5iI1Vdw3dENrNR/kglzoChS0Oo2NgvI3rMEXL17csL4Q3wYBBBBAAAEEEEAAAWWBHjN6Ko9Q3OUXD15kEoBc6E4budD1tVrdai5S3tw3dJNnNR/kglzUJdCjRw9dnASq09hIALlYhqCxUSwzzfdEAAEEEEAAAQQQiEuABYe4JMPrsBCl62u1OrmwOnO61201FzQ2dHORqm41H/ydoZsPq7lwKjQ2dLNBdQQQQAABBBBAAAEEEECgYQvwigjd+eXVIbq+VquTC6szp3vdVnORUuH3CfkIEyAX5EJXoKDVeWKjoPwMjgACCCCAAAIIIIAAAkUtwIKD7vRbXagkF+SCBUrdDIRVt3q/oLGRTFas5oPfJ7r5sJoLXZXEqtPYSIyagRBAAAEEEEAAAQQQQACBDAEWHHQjYXXBgVyQCxobuhmgsZG8r/UR+X1ifQZ1rt9qLnQ0Eq9KYyNxcgZEAAEEEEAAAQQQQAABBP4jwAK2bhSsLjiQC3JBY0M3AzQ2kve1PiK/T6zPoM71W82FjkbiVWlsJE7OgAgggAACCCCAAAIIIIAAjY1EMmB1wYHGhm48yIWur9XqVnOR8ua+oZs8q/kgF+RCV6Cg1WlsFJSfwRFAAAEEEEAAAQQQQKCoBVhw0J1+FqJ0fa1WJxdWZ073uq3mgsaGbi5S1a3mg78zdPNhNRe6KolVp7GRGDUDIYAAAggggAACCCCAAAIZAiw46EbC6oIDuSAXYQLkglxkEyAf5IP7hm4Gwqpb/TsjeSmVEWlsqLBSFAEEEEAAAQQQQAABBBDwEGAhygMpwiFWFxzIRYRJ9ziVXHggFeEhVnORmiruG7qhtZoPckEudAUKWp3GRkH5GRwBBBBAAAEEEEAAAQSKWoAFB93pZyFK19dqdXJhdeZ0r9tqLmhs6OYiVd1qPvg7QzcfVnOhq5JYdRobiVEzEAIIIIAAAggggAACCCCQIcCCg24krC44kAtyESZALshFNgHyQT64b+hmIKy61b8zkpdSGZHGhgorRRFAAAEEEEAAAQQQQAABDwEWojyQIhxidcGBXESYdI9TyYUHUhEeYjUXqanivqEbWqv5IBfkQlegoNVpbBSUn8ERQAABBBBAAAEEEECgqAVYcNCdfhaidH2tVicXVmdO97qt5oLGhm4uUtWt5oO/M3TzYTUXuiqJVaexkRg1AyGAAAIIIIAAAggggAACGQIsOOhGwuqCA7kgF2EC5IJcZBMgH+SD+4ZuBsKqW/07I3kplRFpbKiwUhQBBBBAAAEEEEAAAQQQ8BBgIcoDKcIhVhccyEWESfc4lVx4IBXhIVZzkZoq7hu6obWaD3JBLnQFClqdxkZB+RkcAQQQQAABBBBAAAEEilqABQfd6WchStfXanVyYXXmdK/bai5obOjmIlXdaj74O0M3H1ZzoauSWHUaG4lRMxACCCCAAAIIIIAAAgggkCHAgoNuJKwuOJALchEmQC7IRTYB8kE+uG/oZiCsutW/M5KXUhmRxoYKK0URQAABBBBAAAEEEEAAAQ8BFqI8kCIcYnXBgVxEmHSPU8mFB1IRHmI1F6mp4r6hG1qr+SAX5EJXoKDVaWwUlJ/BEUAAAQQQQAABBBBAoKgFWHDQnX4WonR9rVYnF1ZnTve6reaCxoZuLlLVreaDvzN082E1F7oqiVWnsZEYNQMhgAACCCCAAAIIIIAAAhkCLDjoRsLqggO5IBdhAuSCXGQTIB/kg/uGbgbCqlv9OyN5KZURaWyosFIUAQQQQAABBBBAAAEEEPAQYCHKAynCIVYXHMhFhEn3OJVceCAV4SFWc5GaKu4buqG1mg9yQS50BQpancZGQfkZHAEEEEAAAQQQQMC6wJYtIrOWbJQpr6+QVz9cLXOXbZKq6i3SrlUT2bt/KznrR13lh/u2lxbNGmf9qpVVW+TNj8tk4ktL5eNZG6RsQ5U0adxI+nZrLkfs10HO/FFX6d+9Rb1c1VtE3vmsTO58Yal8WLI+qNOyRWPZfaeW8osf7yhHfbP+awkbZENFtYy4dZZM/2hNvdcQdsANI/rIuUd28z7XWZx+S6mUV1RL57ZNZdrVg2WPvi29zncGn83ZIM/9bZW88dEaKV1SIa2aN86phtdAcRzEgkMcinXXYCFK19dqdXJhdeZ0r9tqLmhs6OYiVd1qPvg7QzcfVnOhq5JYdRobiVEzEAIIIIAAAggggEBDE3CL7jc8uUjueWlZ0Myo67NXv1Zy/6/6y4Ae4Y2J2Usr5Bd3zZG/f7muzhrNmjSSq0/pJSOP6ibun8M+y9dslgsnzpFXP6y7+fCd3drIA7/qLzt2bJbTdCTZ2Fi6qlKG3ThTPpm9IbjGXBob//vlOrl08vxt56a+ZC41coKJejALDlEFs59vdcGBXJCLMAFyQS6yCZAP8sF9QzcDYdWt/p2RvJTKiDQ2VFgpigACCCCAAAIIINDQBdwTFtc8vEAmvrws+KruqYih3+koQ/ZpL82bNZZPZ22QydOXy7LVlcHP99y5lTx+6QDp2bl5DZpFKzfJyb8vDZ4wcB/3ZMWpP+gi/bq3kE2V1fLah2vk6Xe/Ejeee4LjxhF9gqdAMj9ry6vk3AmztzU1unVoJmcO6Srf6N9KShdtlEmvLpP5yzcFpx24axt5+LcDgoaB72dz1Rb558z18tW6Kt9TZOrbK+X591dJ+9ZN5Jkxg2WfAa3qPdc9ATNu6kK5bdqSbcf6NCXceY/+eYVcOmV+8JSH+7gG0DcHt5bv7dFW9u7fOvje7lq2qw8LUbrTYXXBgVyQizABckEusgmQD/LBfUM3A2HVrf6dkbyUyog0NlRYKYoAAggggAACCCDQ0AXca47OvmN28KSGa1q4RsFOXWs2LdyTB2fdPkv++sXWJzF+c3wPueKknttoXLNgzEMLZNIrW5sjI4/sJted1qvWa6s+Kl0vp95UKktWVcrAHjvIM1cNkt5dao517yvL5PIp84M6P9qvvUw8v1+NRXzX+Lhs8nx5/O2VwTFjTu4lF/20uzQKf/gj8vQt/qpSTrqhRP41t1yO+05H+e9f7lzv67jcoO99vlZOvGHmtuaE+28+jQ3XADrz9lnBea6hcd7RO8pvhnaXNi23s0ZGpiwLUZGzlrWA1QUHckEuWKDUzUBDXKDkvqGbGX6f6PparW41F1a9M66bxkYDmUi+BgIIIIAAAggggEByAumvZXJPADx1xSDZf1Dr0Av4oGS9/Gx8iaxZXyXuNVCPXTow2H/DfUoXV8hPx86QhSs3iXtd1VNXDpIu7Wo/ReGeRrj20QVy5/NLg6c2pl42UA7bu9228Vat2yw/u36m/LN0fdDweGbMIBnYc4da1+PGOXH8TPlifnmdDZK4FB95a4WMnjhXdmjWWJ64YqB877/a1lt69foqGX5zadDccPtpNG7cSD6dvaHexkb693JPztw3up8cuX8HtaZNvV8klwNYiMpFK/djrS44kIvc5zqXM8hFLlrFc6zVXKRmiPuGblat5oNckAtdgYJWp7FRUH4GRwABBBBAAAEEELAo4F7pdOzYGTJnaYX8YK928tCvB0jrHcI3B3ebd5/y+5nBUxuDeu0gL147WLq237q/xdufrZUTri8JnvpwT2u410zV9Xn9n2uCfSfcJ3MjbrdJ+HHjSmRdeVXwmqqbztypzkX9O55bItc9ujCo88eL+8tPDuwY+xSkNygO3qNt8DRL23qenHDNm9ueXSLjHl8YvNZrykX95YHXlgebldf3xEbqO7mmz/Vn9JZzjuhmo6kRhEDpkZnYZ9VoQRaijE6c8mWTC2Vgo+Wt5oLGRjKBs5oP/s7QzYfVXOiqJFadxkZi1AyEAAIIIIAAAggg0FAEgtcrjZ0hK9dulhFDusot5+xU51dLf7rDvUbqhWsHb9u4u6Jyi5Rt2Byc23qHJtKqRXhzxP38rU/KgiZIWGMj288yLyy9CVJfMyXf+Xrxf1fLiFtnBQ2bCaP6ymmHdqm3VPqTLRcd1z14TdZZt8+ut7Gxosw9rVISbBa+78DW8sTlA3PaO6TeC9M+gAUHXWGrCw7kglyECZALcpFNgHyQD+4buhkIq27174zkpVRGpLGhwkpRBBBAAAEEEEAAAQS2CqS/JirzVVS5GP3hT4tl/BOLgldRTbm4vxx9QIdtp6fvr/H0lYPk0L2+fk1V5hjpT5scsV97eeBX/YMnJOL6VFRWy8gJs+WFv6/O+nqt9PHc/h9n3jZL3vy4LDjHvWqrbasmQXOkvic23JMwJ4wrkY2V1XLNqb3kwmO7x/VVkqnDQpSus9UFB3JBLlig1M1AQ1yg5L6hmxl+n+j6Wq1uNRdWvTOum8ZGA5lIvgYCCCCAAAIIIIDA9inwP/+3Vk4aPzNYeHeL7m7xPdeP24vjxPElMntpRehTCdleU5U51vI1lXL0tTOkZOFGGbJP+6BJku1JkVyvNf37+jQa3CuoXGPmij/ODxos7rVebv+Q9Cddsr2K6p6XlsqVDy4I9vJ4eswg6d6xmbj/9vI/VovbwNw1ggb2bBE8WXPK9ztvf5uJsxCVa8RyO97qggO5yG2ecz2aXOQqVhzHW81Fana4b+jm1Go+yAW50BUoaHUaGwXlZ3AEEEAAAQQQQACBhizgFufd0wtukd0tuD939eBgnw3fj3va442PyuSqhxfIstWVwSuWJl/cv9ZG3OlPLdS3x8bSVZVyzLUzZObi+Bsbm6u2yK/vmycPv7XC+/u6zcHd3iFLVlXKqKO6yXXDe0uzJo28GhuuKXLRpLny0JsrpE/X5nLcdzrJfa8uk/KK6lBit6H6g7/uL7v1aek7BfrHseCga8xClK6v1erkwurM6V631VzQ2NDNRaq61Xzwd4ZuPqzmQlclseo0NhKjZiAEEEAAAQQQQACBYhJwi+5ukd09TeD2mhhzcq9g34hGWfaKTn9KIdNq951ayj3n7yx77tyqFqNrerjNzL9csFF6d2kuz4wZJG4RP/OTeU1xP7HxUekGGTpuhqxZXxVshj7u9N7StEndXzi98eOaDU9eMVB6dW4eXLbPExt1eTmrU3/QRfp1byGfztogk6cvDxpD7uP8Hr90gPT8zzgFzyQLDrpTYHXBgVyQizABckEusgmQD/LBfUM3A2HVrf6dkbyUyog0NlRYKYoAAggggAACCCBQ7AKvfbhGzrx9VvD0wEG7t5WHfztAOrRukpWlroV69wTDkft3kKtO6SkDeoQ3LMZNXSi3TVsS1P/Rfu1l4vn9pH3aeNVbRB5+c4Vc8eD8bU80xNnYcE2Tax9dIHc+vzQY95kxg2WfAbWbMOkAD7y2XC6bMj94QuP+X/WTo7759b4hPo2N9Rur5fRbSuXPn5QFZd2rrG4f2VeO/24naZzWT3GNllF3zRY3J+7jNicfM6xX1iZTYvllIUqX2uqCA7kgFyxQ6magIS5Qct/QzQy/T3R9rVa3mgur3hnXTWOjgUwkXwMBBBBAAAEEEEBg+xFIf72SewWV2wz7G/2yL/K7q3evcvrnzPXy1bqq4MusLKuU599fLX/5tEwqq7YEC/eTf9U/aFxkfhat3CQn/75UPpuzIfiRezXTyCO6yYCeO8jsJRXy6J9XyOfzyqV500ZSVS3BUyRxNjZmLtooQ8eVyIIVm+SYb3WQSaP7SYtmdW9Knn682/vitnP7Bg2O1MensZG+X4jbS+P6M3rLOUd0C21YpI+3S+8dgteCdevQrPChYSFKdw6sLjiQC3JBY0M3AzQ2kve1PiK/T6zPoM71W82FjkbiVWlsJE7OgAgggAACCCCAAAINWcBt9H36H0rli/nlWRsRuRh8VLpeTr2pNNiHwjVKnr5ykLjXLWV+3Jhn3DJL3CJ+2Me9nurKk3rKmIcWyMKVm4INtW85Z6dcLqXOY+94bolc9+jCYLNutyH50Qd8/fRF5kkVldXyi7vnyLS/rpJ+O7aQaVcPlp26bn0FVeqTa2NjYI8d5IVrB8uOHcObFa5pNHriXJn69sptG41/Z7c2sXz3SEVYwI7EV+/JVhccyEW9UxvpAHIRia/Bnmw1F6kJ4b6hG02r+SAX5EJXoKDVaWwUlJ/BEUAAAQQQQAABBBqSQPpTE+7pivtG9wteIZVtXw3f7//c31bJ2XfMDp60uPDY7nLNqb1CT11XXiWP/WWlTJm+XGYuqgiOGdizRdDEcE9GzF5aIcf9rkS+Wrs5eMLhvB/v6HsJdR63+KtKOemGEvnX3HI5eI+tr91q27Lu126567tw4tyg3h2j+gbXlfnxaWysKNssx143I2giuU3ZX7x2sHRtX/dTGPe+skwunzI/GOqPF/eXnxzYMfJ3j1yABYfIhFkLsBCl62u1OrmwOnO61201FykVfp+QjzABckEudAUKWp3GRkH5GRwBBBBAAAEEEECgoQisLa+ScyfMllc/XBM8tZDttUj5fOf5yzcFG4TPWVoR6RVSj7+9Un5595zgGt0rsg7bu10+l1PjnEfeWhE8DeE+E0b1ldMO7VJnTfeqqqG/K5GZi8OfKvG5GPfEyqF7tauxwXiujY0bRvSRc4/s5jOc7jEsOOj6Wl2oJBfkggVK3QyEVbd6v6CxkUxWrOaD3ye6+bCaC12VxKrT2EiMmoEQQAABBBBAAAEEGqpAvk0N99qqkv+8NmrfAa2y7vmQvp9EvntjuFdAjZwwW174+2rZeccWwT4Tbi+OKJ/V66tk+M2l8t7na8W9DuqZqwZJ7y5113RPdRw3doasXLs572FTjY3010t1attUpl01SPbcue69TNKf2EjVyPsi4jqRBYe4JMPrWF1wIBfkgsaGbgZobCTva31Efp9Yn0Gd67eaCx2NxKvS2EicnAERQAABBBBAAAEEGpKA29T7mocXyMSXlwVPQZx7VLfgNVHpG2HX9X3TF9rv/uXOcvIhtV/JlDrXNUF+OnZGsDdGvo2ND0rWy8/Gl8ga14w4tEuwv0bTtA2785mXF/93tYy4dVbwiqwxJ/eSi37aPeurt9zY7jqcW7ZPxaZque3ZJeI2Ym/TsolcOayn9O3WIjglvQnk+7TIli0il0yeJw+8tjyoN23MINlvUOt8vnK857CAHa9nZjWrCw7kglzQ2NDNAI2N5H2tj8jvE+szqHP9VnOho5F4VRobiZMzIAIIIIAAAggggEBDEXCL8394erHcOm1JsLA/6qhuct3w3l5NDWfw1y/WyQnjSmRjZbUc860OMml0P2nRrHEoj+8eG3XZzlu+KXiy4rM5G6R96ybyzJjBss+Aup9u8Jmj9H0w3Kbm7gkQ90qoOD4+e2y4cUoWbgxe0eU2Vt93YGt54vKB0rlt01qX4L6/e1LE7TGyV79W8tSVg6RLu9rHxXHtOdVgATsnrpwPtrrgQC5ynuqcTiAXOXEVzcFWc5GaIO4bulG1mg9yQS50BQpancZGQfkZHAEEEEAAAQQQQMCqgHsC4L5Xl8mVDy4ImhruaYsbz+yTddPszO+a/hon97TH707vLSOP7CaNG9U80j2tcfofSoNNsnNtSrjmyyv/WC2XTJ4vy1ZXxrr/x//831o5afzMoDET1xMgqW/u29hw8zBu6kK5bdqS4NQzDu8i48/oI27z9tTHPSUy6q7Z8tqHa4L/tN3sr+EuhgUH3VsAC1G6vlarkwurM6d73VZzQWNDNxep6lbzwd8ZuvmwmgtdlcSq09hIjJqBEEAAAQQQQAABBBqKgFtMf+WD1XLOhNlSXlEt/XZsIZee2FPatWpS71d0r6jaf1DroEHhPm99UiZn3jZLyjZUBf/unjoYMaSLdG7XLGiYvPVxmUx9Z2Uwjs+m5KlXPZUu3ij/mLFepn+0ZlvtXF+Vle3LuIbJRffOlcf+sjJoIjx5+UA5aPe29X5/3wN8GxuuXvoeJ+7f3VMjPz+8q/Tr3kJKF22USa8uE7f5uvscsV97uXd0v5waUL7XnNdxLDjkxeZ9ktUFB3LhPcV5HUgu8mJr8CdZzUVqYrhv6EbUaj7IBbnQFShodRobBeVncAQQQAABBBBAAAGLAumL7rlev3tN0rSrB8sefVtuO/X9f68LNvVesGLr4nvYxzVErj6ll4w8qlvWV13VtTl3tw7N5OazdpIfH9Ch1hMhuX4Hd/xHpRtk6LgZwX4d9b1GK5/6uTQ2XP2lqyrlvLvmyF8+K6tzuO/v2U7uOX9n2bFjs3wuSeccFhx0XFNVWYjS9bVanVxYnTnd67aai5QKv0/IR5gAuSAXugIFrU5jo6D8DI4AAggggAACCCBgUSDuxoYzcE9kuKdA7nl5mXw+r3zbExp9uzWXoQd1khFDukqPTvUvyKcaG+4JkJ27t5Dv/Vdb+em3O8q3dm3jvfdHfXPinli59tEFcufzS4OnSKZc3F+OPqBDfafl9PNcGxuuuHuK5M2Py+SeF5fKBzPXB4buKRq3SfgFx+woB+/ZLpamTk5fpL6DWXCoTyjaz60uVJKLaPNe39nkoj6h4vy51VzQ2Egmr1bzwe8T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+Ni620AAAgAElEQVTOSF5KZUQaGyqsFEUAAQQQQAABBBBAAAEEPARYiPJAinCI1QUHchFh0j1OJRceSEV4iNVcpKaK+4ZuaK3mg1yQC12BglansVFQfgZHAAEEEEAAAQQQQACBohZgwUF3+lmI0vW1Wp1cWJ053eu2mgsaG7q5SFW3mg/+ztDNh9Vc6KokVp3GRmLUDIQAAggggAACCCCAAAIIZAiw4KAbCasLDuSCXIQJkAtykU2AfJAP7hu6GQirbvXvjOSlVEaksaHCSlEEEEAAAQQQQAABBBBAwEOAhSgPpAiHWF1wIBcRJt3jVHLhgVSEh1jNRWqquG/ohtZqPsgFudAVKGh1GhsF5WdwBBBAAAEEEEAAAQQQKGoBFhx0p5+FKF1fq9XJhdWZ071uq7mgsaGbi1R1q/ng7wzdfFjNha5KYtVpbCRGzUAIIIAAAggggAACCCCAQIYACw66kbC64EAuyEWYALkgF9kEyAf54L6hm4Gw6lb/zkheSmVEGhsqrBRFAAEEEEAAAQQQQAABBDwEWIjyQIpwiNUFB3IRYdI9TiUXHkhFeIjVXKSmivuGbmit5oNckAtdgYJWp7FRUH4GRwABBBBAAAEEEEAAgaIWYMFBd/pZiNL1tVqdXFidOd3rtpoLGhu6uUhVt5oP/s7QzYfVXOiqJFadxkZi1AyEAAIIIIAAAggggAACCGQIsOCgGwmrCw7kglyECZALcpFNgHyQD+4buhkIq27174zkpVRGpLGhwkpRBBBAAAEEEEAAAQQQQMBDgIUoD6QIh1hdcCAXESbd41Ry4YFUhIdYzUVqqrhv6IbWaj7IBbnQFShodRobBeVncAQQQAABBBBAAAEEEChqARYcdKefhShdX6vVyYXVmdO9bqu5oLGhm4tUdav54O8M3XxYzYWuSmLVaWwkRs1ACCCAAAIIIIAAAggggECGAAsOupGwuuBALshFmAC5IBfZBMgH+eC+oZuBsOpW/85IXkplRBobKqwURQABBBBAAAEEEEAAAQQ8BFiI8kCKcIjVBQdyEWHSPU4lFx5IRXiI1Vykpor7hm5oreaDXJALXYGCVqexUVB+BkcAAQQQQAABBBBAAIGiFmDBQXf6WYjS9bVanVxYnTnd67aaCxoburlIVbeaD/7O0M2H1VzoqiRWncZGYtQMhAACCCCAAAIIIIAAAghkCLDgoBsJqwsO5IJchAmQC3KRTYB8kA/uG7oZCKtu9e+M5KVURqSxocJKUQQQQAABBBBAAAEEEEDAQ4CFKA+kCIdYXXAgFxEm3eNUcuGBVISHWM1Faqq4b+iG1mo+yAW50BUoaHUaGwXlZ3AEEEAAAQQQQAABBBAoagEWHHSnn4UoXV+r1cmF1ZnTvW6ruaCxoZuLVHWr+eDvDN18WM2Frkpi1WlsJEbNQAgggAACCCCAAAIIIIBAhgALDrqRsLrgQC7IRZgAuSAX2QTIB/ngvqGbgbDqVv/OSF5KZUQaGyqsFEUAAQQQ+H/2zgS8rqps22+Tho5pSyda2lI6InyMosgPCsogoPBhEaXMVgSKCAqozFMtqCgzyCRUmSyIzCpQ4AMERQXKoAxNJzpA27SUpk3bNE3yX2vjiWl6mpxzknedPOfcuS6v/0POed+973X/Z621H/feEIAABCAAAQhAIAMCXIjKAFIbPqJ6wQEv2jDoGXwVLzKAVIQfUfUiNVT8bvhKq+oHXuCFL4G8VifYyCt+mkMAAhCAAAQgAAEIQAACRU2ACw6+w8+FKF++qtXxQnXkfI9b1QuCDV8vUtVV/WCd4euHqhe+VKJVJ9iIhppGEIAABCAAAQhAAAIQgAAEmhHggoOvEqoXHPACL9IRwAu8aIkAfuAHvxu+DqSrrrrOiE/KpSPBhgtWikIAAhCAAAQgAAEIQAACEMiAABeiMoDUho+oXnDAizYMegZfxYsMIBXhR1S9SA0Vvxu+0qr6gRd44Usgr9UJNvKKn+YQgAAEIAABCEAAAhCAQFET4IKD7/BzIcqXr2p1vFAdOd/jVvWCYMPXi1R1VT9YZ/j6oeqFL5Vo1Qk2oqGmEQQgAAEIQAACEIAABCAAgWYEuODgq4TqBQe8wIt0BPACL1oigB/4we+GrwPpqquuM+KTculIsOGClaIQgAAEIAABCEAAAhCAAAQyIMCFqAwgteEjqhcc8KINg57BV/EiA0hF+BFVL1JDxe+Gr7SqfuAFXvgSyGt1go284qc5BCAAAQhAAAIQgAAEIFDUBLjg4Dv8XIjy5ataHS9UR873uFW9INjw9SJVXdUP1hm+fqh64UslWnWCjWioaQQBCEAAAhCAAAQgAAEIQKAZAS44+CqhesEBL/AiHQG8wIuWCOAHfvC74etAuuqq64z4pFw6Emy4YKUoBCAAAQhAAAIQgAAEIACBDAhwISoDSG34iOoFB7xow6Bn8FW8yABSEX5E1YvUUPG74Sutqh94gRe+BPJanWAjr/hpDgEIQAACEIAABCAAAQgUNQEuOPgOPxeifPmqVscL1ZHzPW5VLwg2fL1IVVf1g3WGrx+qXvhSiVadYCMaahpBAAIQgAAEIAABCEAAAhBoRoALDr5KqF5wwAu8SEcAL/CiJQL4gR/8bvg6kK666jojPimXjgQbLlgpCgEIQAACEIAABCAAAQhAIAMCXIjKAFIbPqJ6wQEv2jDoGXwVLzKAVIQfUfUiNVT8bvhKq+oHXuCFL4G8VifYyCt+mkMAAhCAAAQgAAEIQAACRU2ACw6+w8+FKF++qtXxQnXkfI9b1QuCDV8vUtVV/WCd4euHqhe+VKJVJ9iIhppGEIAABCAAAQhAAAJFT2DVdLP5Pzdb9iezupVFj6NNAErLzfp9xWzY2WY9d2lTqbx+mQsOvvhVLzjgBV6kI4AXeNESAfzAD343fB1IV111nRGflEtHgg0XrBSFAAQgAAEIQAACEIBAMwIh1Ji+p1n9GtC0J4GSbma7vKQbbnAhqj1t2LiW6gUHvMALLlD6OlCIFyj53fB1hvnEl69qdVUvVHk3O26CjQIZSE4DAhCAAAQgAAEIQKCDE3hnvNmS+zr4QYoe3sAjzLadqnnwXIjyHTfVCw54gRcEG74OEGzE56vekflEfQR9jl/VCx8a0asSbERHTkMIQAACEIAABCAAgaIk8GIvHj/lNfDhsVSfr/Kq7luXC9i+fFUvOOAFXhBs+DpAsBGfr3pH5hP1EfQ5flUvfGhEr0qwER05DSEAAQhAAAIQgAAEipIAFyp9h111Y4kXeMEFbF8HCukCNr8Xvq6oziMpKviBH8wnvg4U0nwSn5RLR4INF6wUhQAEIAABCEAAAhCAQDMCXHDwVUL1ghRe4AUXonwdKKQLUfxe+LqiOo8QbPh6kaqu6ge/G7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EAAAkVNgI2l7/CrbizxAi8INnwdINiIz1e1o+o8QrARxzhVP1hn+Pqh6oUvlWjVCTaioaYRBCAAAQhAAAIQgEBRE2Bj6Tv8qhtLvMALgg1fBwg24vNV7ag6jxBsxDFO1Q/WGb5+qHrhSyVadYKNaKhpBAEIQAACEIAABCBQ1ATYWPoOv+rGEi/wgmDD1wGCjfh8VTuqziMEG3GMU/WDdYavH6pe+FKJVp1gIxpqGkEAAhCAAAQgAAEIFDUBNpa+w6+6scQLvCDY8HWAYCM+X9WOqvMIwUYc41T9YJ3h64eqF75UolUn2IiGmkYQgAAEIAABCBQKgdq6BvvLv1ba7U9W2pB+ZXbFCVtlfWr1DWZvzV1tj/xtuT09fYXNWlRj3TcrsYcuGmvbD+/WYr1U/98+XWkvv7vKKlesTz4/uG+Z7btTbzvhwAG249bdrVOnrA8roy8883qVHXflLFtTU2/9yjtvdMyra+ptwlWzbdr0FRnVa/6hn04YZicfNHCj75512zybMq0yo5pjhnS1xy8ZawN6l2X0+SgfYmPpi1l1Y4kXeJGOAF7gBV74OpCuuuo8kjoXfjd8nVH1Ay/wwpdAXqsXVLDR0NBg7777rv3617+2P/7xj/bee+9Z3759bd9997VTTjnF9t57byspKdkIeH19vT3//PN200032TPPPGO1tbW255572ne+8x07+OCDrUuXLmkHae7cuXb99dc39tpll13sm9/8pp1wwgk2YMCArAc2l3o1NTX2+OOPJ+f80ksvWVlZmdv5Zn1CfAECEIAABCBQQARSQcSdTy+1qS8sSy7qh78J+w+wK0/MLtj4x3ur7Ow75tsbc1ZvQChdSNAc4ZzFNfbdG+ba399btUm6pSWd7Fv797dJxwy1bl02Xvu0ZVgWL6+18T+b2XjssYKNwPuEa2bbE69mFpYQbLRllEW/ywUH0YFzPmy8cAYsWh4vRAfO+bBVvSDYcBbjP+VV/SDY8PVD1QtfKtGqF0ywEUKN++67z0499VT76KOPbJtttrHhw4dbVVWVvfzyywnQ8847L/lPjx49GgHX1dXZ3XffbaeddpqtXLnSdt999yQceP3115N/Tved8OXw7ydOnGh///vfk17Dhg2ziooKe//99+3LX/6y3XDDDTZmzJiMBzKXeiHUuOKKK+yiiy6y8vJy23nnnZNQJpxv+OfLL788OcbOnTu3+XwzPhE+CAEIQAACECgwAh9+VGv3PrfU7nxmqc2vXLfR2WUTbDQ0mN3zf0vt7CnzG4ORstJO9tmxPewL25fbziN72O6f6mm9e5SmpfjBsnV25M9nJXd6hL9hAzazo7/Y33Yc2d3W1dbbk6+usAde/MjCHR3hb+JXBtqlxw610KM9/sLxT5660K5+aFFjuXTBxvq6BnttZrV9tKou47ZTn19mj768PDn3By8Ya7uM6r7Bd6vX1id3ifzfG1U2tP9mdsCuvVs8rz49O9spXx1o5d3Ss8z4wNrzg2ws25PmxrVUN5Z4gRfpCOAFXuCFrwPpqqvOI6lz4XfD1xlVP/ACL3wJ5LV6wQQbb775po0fP95Wr15tN954ox100EHJ3Rkh8HjllVeS4CKEECHEOProoxuhh7scwj8PGjQo+d6uu+6a/LvZs2fb6aefbi+88ILdeuutSe3UX2VlpZ188sn29NNP29VXX23HH398Eh5UV1fbL37xC7v00kvte9/7XhI6dOvW8qMkQs1c602dOtVOOukk22uvvZJjD0FO0/NdtGiR3XPPPcndJ6m/XM43r4bSHAIQgAAEIJBHApUrau3gS2ZYxcK1jUcR7oD4zOge9s8Z1ba2tj6rOzZC8PDta2YnoUYIG045eAv74WGDrGcGF99DWHHGLe/bvc8tS47lpIMG2qXHDLEuZRvekfHcm1V24rVzbNnK9cndGg9dMMZ226Znu1B86e2V9s2fzmwMZULRTO4yaa15CI+O+GmF/ev9NTZuj83tV6duvdF5NR2L8Xv3s+smDrfO7RTYtHZ87fbv2Vi2G8q0hbjg4MtXtTpeqI6c73HjhS9f1eqqXqR4s87wNU/VD7zAC18Cea1eMMFGCBjOPPNMu/LKK+2MM86wTs0eKv3UU0/Z4Ycfbl/72teSECDc0RDuePjxj39s1113nf3hD3+www47bIPBSIUln/rUp+z222+3zTffPPn3Dz74oH39619Pgo8QXjR9VFW4QySEKNOmTbOHH37Ydtttt1YHOJd6y5cvTx55Fe7OSNcndb4TJkxoPMZcz7fVE+ADEIAABCAAgQIlkLqYPndRje23S2874YAByZ0V7y1Ya+MmzUjCg0zv2Fi4bJ198/KZ9s78NUngcNvpI+ygz/TJ+D0YyUX///Tcc7tyu+tHo6xPmjs7wl0VVz+8yCb/bmEyKucdsaX98OuD2zxCH1fX2bG/mGUh3AjvACkp6WRvzlndLsHG3c8utdNvft+6lpXYfeeNti/8T/lGxxvuljl00gybu7gmY+ZtPun2LsDGsr2JbliPCw6+fFWr44XqyPkeN1748lWtruoFwUYc41T9YP3p64eqF75UolUviGBj7dq1dtlll9nvf//7JIBoeodCimR438YRRxyR3JkR7mLo169f8tioo446yjbbbLPkv9tyyy03AB/u/vj+97+fvEPjscceS+7mWLdunZ1zzjnJnRohPNh///03Gqw777wzuYvjqquuSkKWlv5yrffqq6/aIYccYvvtt19jUNO0T7gLJJxbOId77703uZsjl/ONZiKNIAABCEAAAh2QwMo1dfZqRbXtOqbHBo80ahoyZBpsXPvIIrv0noUW3n9x2fFD7cQDB2YcagQ04TFN37pqdkIpfP+Ur26xSWLhmMdNrrBVa+raJQRoGpaEUGbKGSOTF6eHl4O39Y6NpoHJXtt/Etike3xUU+aberl4B1Row0NiY+k7RKobS7zAi3QE8AIv8MLXgXTVVecRgo04rqj6wXzi64eqF75UolUviGAjE1rh7otwx8bIkSMbg41wt0N4H0YIPK699lrr3n3DZzmHuj/5yU+Sd1ikHmEV7pQ49thjbd68eXb//fdbuJuj+V943NPnP//55HFVIQBp6XFUudYL7xMJj8e6+OKLk/80v0NlzZo1Sahyyy232IsvvpiEPbmcbyZs+QwEIAABCECg2AhkG2wsrVpv37isInnh9qdH97D7zh2dBALZ/N3y5yV27pT5yVceOH+M7bNTr01+venxHbdvf7v6pOFZhSjNC79SUW3fuLzCVlTX2RnjBtkZXxtkJ1wzp12Cjcf/8bFNuGq21dU3JI+XOmaf/mnP6/m3Vtrhl1Ukn/vNmSPtf3f/5E5aqT82lr7DpbqxxAu8SEcAL/ACL3wdSFdddR5JnQu/G77OqPqBF3jhSyCv1Ysi2AjvnQgBw1lnnWUXXnhhEgSUlpbao48+aoceemgSAPzsZz9L7txo/hfu5DjmmGNs0qRJyXdTdz2Ez6XuhGj+nXR3h2xqlHOtl3r0Vkt3hTQPZXI537zaSXMIQAACEIBAByWQbbDx13dW2eGTK5J3clx89BD7/qGDXM+sab+2Pooq3LXy7atn2zOvV9lOI7rb1HNGW3n30iSMaOsdGzW19XbSdXPssb9/nNT+/fljrH+v9IHPU6+tsPE/m5lway3YcYXbluJsLNtCr/XvcsGhdUbF+Am8KMZRb/2c8aJ1RsX4CVUvCDbi2KrqB+tPXz9UvfClEq16UQQbzz//fPJoqHBHRnjh9o477pgAbh5apKPe/DOZhBaZfCbVK5PPpvtM89Ai3bE3/0wu5xvNRBpBAAIQgAAEhAhkG2zc9MfFdv5vFyTvkHjggjE2aPMyC//dn/75sYUXZ4fHU43eskvy2Kijvtgvo5eJbwpXeGzUJfcssOsfXdzYb49tc3t5eKgV7hQ57zfzk/eC3HnWKNt35162uqa+XYKNv/x7pR1x+cyMAp/UHSvhTpdffmcre/HtlY38AovhA7vYN77Q1048cIAN6F3WMW1iY+k7LqobS7zAi3QE8AIv8MLXgXTVVecRgo04rqj6wXzi64eqF75UolUv+GDjb3/7m51yyik2e/Zsu/nmm+3II49sfGxTLhf6cw0iNjWiudYj2Ij2/0doBAEIQAACENiIQDbBRggHzrj1fbvzmaU2bMBmNm6PvnbbE0tsTU19WrKjt+xqvz1rpG07rFtO5N+etyZ5ZNOi5bV2yOf62K2nj7AuZSU51QovBw93SYRaE78y0C49dqiVlXZql2BjfV2DnXXbPLvr2aVJ0PPIRWNtzJCumzzO8H6S8J6S1v56dS+1m763tR24a+YvZm+tZrv9ezaW7YYybSHVjSVe4AUXsH0dKKQL2Pxe+LqiOo8QbPh6kaqu6ge/G75+qHrhSyVa9YINNsLjp5588kn7wQ9+YB988EHyKKpw10bnzv99vAHBxsaeZcJkU3aGF5rzBwEIQAACEChUAkOGDLFBgz55hNSmgo1169bZW2+9lXxmhx12SB5z2fTuhqZsttuqmx39pf42YlAXe3P2artjWqUt+bj2k+9u3d1+d/Yo27LfJ4/JXLRokS1cuDAt2p122qlxfRMeG3XydXPsiVdXWO8epfb788bYZ8b0SL4X3r/19ttvtzg84fzCeYa/cNzhMVHhrpIQstx/3mgb8p/jaemOjZbWAyNGjLC+ffsm9afPWm2HTZ6RvLfjpIMG2uTjhlrn0k4W1nAzZ860qqqqRobh8yEEmTKtsvH4Rw7qYnvv0Mu6lHWyEJQmc2kAACAASURBVMD8c0a11dY1JP8+3F1y/7mjbc/typN/Xrlypc2YMSPvau666jN5P4ZCPoBXe74ieXp44TtseOHLV7U6XqiOnO9xq3qRosJ8gh/pCOAFXmyKwK677uoLJ0L1ggw21q9fnzxm6swzz0wQXn/99cmLtktKNvxfK06bNi15efi5556bvCQ8vHej+V/qQv/ll1+efC6EJEcffXTysfDvttxyy42+k7oLY+jQoXbXXXfZ5ptv+uWWudYLLwWfOHFichdKeEl5ur/UXR3h8VvhBem5nG82DhJsZEOLz0IAAhCAgBqBXION6rX1dtyVs+z/3qhKTjlcdL/mpOH29c/3tZJO/6UQLvBPvGGOPfnqiuS/DC/pvmD8kOSl32vXrrV///vfGyHbbrvtrFu3T+7sCBf1L75rgd38pyXJP19w5JDkJd/h+03Dgpa4Nw1Jbn+y0s6ZMj+5Q+PXPxhhX/lsn8av5hps7Lzzzsl6q+njskIA8+AFY22XUd2T+tXV1fbuu+8m/3cqHKpvMLv72aXJXS8frVxv158y3PbYtnyDF6KHu0pOu2lu8i6Q8LfX9uV2149GWXm30K/BXnvttbwrx8bSdwhUL0jhBV6kI4AXeIEXvg6kq646j6TOhd8NX2dU/cALvNgUAYINXzdyqh42wyGECP/ZZpttkgv/e++9d+Pjp5oWffnll5NgI1z0v/baa5N3cDT/a/7Ip+XLl9uxxx5r8+bNs/vvv98+9alPbfSdl156yT7/+c8ngUO4UyR1wSHdCeVa77777kvCmvAi9PCfTuGqRZO/8L/KDC9FDwHIiy++aHvuuaflcr45DQJfggAEIAABCBQ4gWweRVW5otYOvmSGVSxcm7xL47Ljh9qJBw7c4KJ8CtfMD9baYZMrbMHSdbbN0K7J45kG9mn9fREhKAiPtwrv8airb7ADd+1tt5w+Irmon8tf0+MI7/y4+uThScCR+mvrOzaa1m/r47Kant/CZevsm5fPtHfmr2nz+0Vy4dbqd3gUQKuI2vQB1UcB4EWbhr3VL+NFq4iK8gN4UZTD3upJq3qROjHmk1aHuE0fUPUDL9o07K1+WdWLVk9M4wMFdcdGeMzA2WefbTfddFMSWISwIl3wkBqa999/34466qjkMRHp7r4I9U499VR7+umn7bHHHrOQZIVHTJxzzjlJYPHUU0/Z/vvvv9FIp+6muOqqq5JwoaW/XOuFuyMOOeQQ22+//ezGG2+08vJPHrWQ+kvdCRLq33vvvTZ8+HDL5Xw1NOYoIQABCEAAAnEJ5BpsjB7c1R67ZKxtsXn6sCK8d+L0m9+3qc8vy/jCfAg1HvrrR3baze8n7+1o/hirbMnU1Nbbd2+caw/9dbmN2KKLPXTRWNtqwCePxEr9tTXYCO/KCO/MCEHPlDNH2sG7/fdukGyPt/nnU7XDfx9CpFO+ukVbS7bf99lYth/LdJVUN5Z4gRfpCOAFXuCFrwOFNI+kzoXfDV9nWGf48lWtruqFKu9mx10wwUa4U+PHP/6x/epXv7JvfOMbSfCQekb0psaqpqYm+c51111nf/jDH+ywww7b4KNvvvlmcldECEduv/32xkdKPfjgg/b1r3/dTj/9dLviiiusS5cujd8Lz4M+7bTTksc+Pfzww7bbbru1qkou9cKdHieccEJyF0a6PiF0Ofzww23ChAmNx5jr+bZ6AnwAAhCAAAQgUGQEsgk2llatt0MvnZHcRRBejv34JWNtQO9N34Vxy5+X2LlT5idEf3PmSPvf3Tf9SMvwmfDoqm9fM7sx1AiPX2oeRGQzPPc+t8y+f/P7yVeunTjcwh0bzf/aEmx8+FGtHfHTiuQ9JU0fF5XNMbb02b++s8oOn1xha2vrbcL+A+zKE7dqr9Jtr8MFh7YzbKmC6sYSL/AiHQG8wAu88HUgXXXVeSR1Lvxu+Dqj6gde4IUvgbxWL5hgI7xH4qSTTrJ99tknefzSFltk9r/OC4+NCu/MCC/LDO/i+MxnPpM81mn27NlJcPHHP/7R7r777sb3aoTRqqysTB4zFe7kCAHKMccck4QbIVz5xS9+YZdeemlGj6FKjXyu9VLnvNdeeyXhzMiRI5NnSL/yyitJuBIelxU+E/596i+X882roTSHAAQgAAEIdEAC2QQbTUOAbIONn04YZicfNHCTBMJLs8f/bKaF90sM2rzMpp4z2nYcsfGjNTNFGB6BddhPKmzmh2sz/cpGn3vg/DG2z069Nvn98K6McFdK+Ltu4nA7Zp/+OfdK98VsxqZdG2dSjI1lJpRy/wwXHHJnV8jfxItCHt3czw0vcmdXyN9U9SI1JqwzfO1U9QMv8MKXQF6rF0SwsXTp0uS9F0888USrMA844IDksVP9+n3yvz4MLxoP7+E477zzLDx6avfdd7eysjJ7/fXXk38O/334T48ePTao/be//c1OOeUUe+ONN5J3eQwbNswqKiqSxz2Fx2DdcMMNNmbMmFaPJ/WBXOo1fZ9IeBRVeCFnbW1tchdH+OfwnpHwgvHOnTs3Hkeu55vxifBBCEAAAhCAQBEQyObiedPHS/Ut72wPXTgmeVzUpv6a3rHRUkjQ3qFGOJ6m55XrMLZ0zB9X19mxv5hlL7290sJjuR68cIwN7b/hY67S9V25ps7WrqtP/scn4WXjTd/30fzzr1ZU27jJFbZqTR13bOQ6iKrf44KD6sj5Hjde+PJVrY4XqiPne9yqXqSocAEbP9IRwAu88CWQ1+oFEWyk3jfx4YcftgqzebARvlBfX2/PP/988m6OZ555JgkHwsu2v/Od79jBBx+8waOmmjaYO3ducpdHuKvjvffes1122cW++c1vJo+IGjBgQKvH0vwDudQLj5d6/PHH7de//rWFuzFCKLPvvvsmoUt4aXpJSclGx5Hr+WZ9QnwBAhCAAAQgUKAEsgk2AoJM71II78v48R3z7PYnK61nt1J76IIxtuuYDf/HFaHeB8vW2ZE/n2VvzV1tvbqX2q2nj7Avf7p3m2mvqK6zVyqqrbauocVaNevq7eqHF1kIV8Jxnj9+Sxs+8JNHc356VPdNvvD88X98bBOump284PyCI4fYGV8blPYl6s2b3/FUpf3w1/Myeu/I755fZqfeODcpwTs22qyEVgHVC1JccPD1DC98+apWxwvVkfM9blUvUlSYT/AjHQG8wAtfAnmtXhDBRl4J0hwCEIAABCAAgaIjkG2wUbFwrR06aUbyyKhPj+5h95072vqV//eOyhTAeZXrbNykGTZncY3tNKK7/f78Mda/14afW7y81k64ZraFd0l061Jid/xgpB2wa9tDjWwGMZd3bDT9Tnhs1iMXjU3eOZLJX9O7ME46aKBNPm6odS7ttNFXm/boWlZiD1wwxvbYtmcmLeJ8ho2lL2fVC1J4gRdciPJ1IF11fi/iM1foqOoFwUYcu1T9YJ3h64eqF75UolUn2IiGmkYQgAAEIAABCBQKgWyDjXAnxuSpC+3qhxYlCI7fr79dfvywJJhI/YW7JSbeMCd5GXj4S/d+jfBIppOvm2NPvLoi+e7PJwyzo7/UP6O7HtqTfS7Bxl/+vdKOuHxm8lLvY/fpn7zUO104ke44m/YL5339xOE2bo++G5x3fYPZrX9eYhfeuSC5I8TjxeRtZsjGss0IWyygurHEC7wg2PB1gGAjPl/VjqrzCMFGHONU/WCd4euHqhe+VKJVJ9iIhppGEIAABCAAAQgUCoFsg41w3k1DifDP4W6Fb+03wEYM6mKzPlhrtz6xxOZXrksQHbhrb7vl9BFW3q20EVlNbb1dfPfC5OJ9+PvqZ/vYUV/ql7x3orW/vj1LkztFMg0SWquXbbARHm11xi3v273PLUsCmfvPHW17blfeWpsN/n3Td4qUlnSy3T/V047bt7+Vdy+1ZVW1NmXaUnttZnXynfZ4kXpWB5fph9lYZkoqt8+pbizxIrfxzvRbeJEpqeL6HF4U13hneraqXqTOj/kk05HO7XOqfuBFbuOd6bdUvcj0/Dr45wg2OvgAcXgQgAAEIAABCHQ8ArkEG+EswmOkTrlhrj33VtUmT+qLO/Sym763tW2xedkGn2nLi73336W3TTlzpHVvcodIW6hmG2xMn7XaDps8w8JdKYd8rk/yTpAuZRu/B6y1Y3r53VV20nVzbMHSTwKgdH8D+5TZLaeNsL13yC44aa13u/x7NpbtgnGTRVQ3lniBF+kI4AVe4IWvA+mqq84jqXPhd8PXGVU/8AIvfAnktTrBRl7x0xwCEIAABCAAAUUCuQYb4VzD3QvPvF5lNz2+2F6ZWW1rauqTF4CHl4SfdsgWttcOvawkzU0YqsFGeAzXJfcssOsfXWzhTosQsBy8W5+ch33Vmjq774WPbOoLy+zteWsSfmWlnWyHEd3tyL372RF79U1eaN4h/9hY+g4LFxx8+apWxwvVkfM9brzw5ataXdULgo04xqn6wfrT1w9VL3ypRKtOsBENNY0gAAEIQAACEIAABIqaABtL3+FX3VjiBV6kI4AXeIEXvg6kq646jxBsxHFF1Q/mE18/VL3wpRKtOsFGNNQ0ggAEIAABCEAAAhAoagJsLH2HX3VjiRd4wQVsXwcK6QI2vxe+rqjOIwQbvl6kqqv6we+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hAAAJFTYCNpe/wq24s8QIvCDZ8HSDYiM9XtaPqPEKwEcc4VT9YZ/j6oeqFL5Vo1Qk2oqGmEQQgAAEIQAACEIBAURNgY+k7/KobS7zAC4INXwcINuLzVe2oOo8QbMQxTtUP1hm+fqh64UslWnWCjWioaQQBCEAAAhCAAAQgUNQE2Fj6Dr/qxhIv8IJgw9cBgo34fFU7qs4jBBtxjFP1g3WGrx+qXvhSiVadYCMaahpBAAIQgAAEIAABCBQ1ATaWvsOvurHEC7wg2PB1gGAjPl/VjqrzCMFGHONU/WCd4euHqhe+VKJVJ9iIhppGEIAABCAAAQgUBYFV083m/9xs2Z/M6lYWxSm7nWRpuVm/r5gNO9us5y5ubaIVZmPpi1p1Y4kXeEGw4esAwUZ8vqodVecRgo04xqn6wTrD1w9VL3ypRKtOsBENNY0gAAEIQAACECh4AiHUmL6nWf2agj/VqCdY0s1sl5f0ww02lr7aqG4s8QIvCDZ8HSDYiM9XtaPqPEKwEcc4VT9YZ/j6oeqFL5Vo1Qk2oqGmEQQgAAEIQAACBU/gnfFmS+4r+NPMywkOPMJs26l5ad1uTdlYthvKtIVUN5Z4gRcEG74OEGzE56vaUXUeIdiIY5yqH6wzfP1Q9cKXSrTqBBvRUNMIAhCAAAQgAIGCJ/BiLx4/5TXI4bFUn6/yqh6nLhtLX86qG0u8wAuCDV8HCDbi81XtqDqPEGzEMU7VD9YZvn6oeuFLJVp1go1oqGkEAQhAAAIQgEDBE2Dj4DvE6hsH/MAPLmD7OsAF7Ph8VTuqzifMI77GqXpBsOHrRaq6qh/8bvj6oeqFL5Vo1Qk2oqGmEQQgAAEIQAACBU+AjYPvEKtvHPADPwg2fB0g2IjPV7Wj6nzCPOJrnKoXBBu+XhBsxOGr2kX9d0OV+3+Om2BDfAA5fAhAAAIQgAAEOhABLjj4Dob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KIQqK1rsL/8a6Xd/mSlDelXZlecsFVGfRsazN6cu9puf6LSnnztY6tcsT753uC+ZbbvTr3thAMH2I5bd7dOnVou11qdUw/ZwsYO6dpqneZdVtfU24SrZtu06SsyOp/mH/rphGF28kEDrb3qtHYQH1fX2R9e/MimTKu0SccOtX126tXaV/Lz77ng4MtdfeOAH/hBsOHrAMFGfL6qHVXnE+YRX+NUvSDY8PWCYCMOX9Uu6r8bqtwJNsRHjsOHAAQgAAE3AvUNZm/NXW13Pr3Upr6wzNbU1Ce9Juw/wK48sfVgI4Qhv3zgQ7vqoUVWF4ql+Sst6WRnjhtkPzx8sJWVpk83amrr7Sf3fmC3/HlJm+qk699egUR71Ul3jIH7c29V2a8eX2Ivv7uqkcED548h2HCzv4MXVt84cEHKVzBVP/ACLwi8fB0g8IrPV7Wj6jxCsBHHOFU/WGf4+qHqhS+VaNU7NTSE/y0ofxCAAAQgAAEIfPhRrd373FK785mlNr9y3UZAMgk2wqx62xNL7PzfLkguxPfqXmpHfbGf7fk/5Um9Z1+vagxLQrhx2fFD7cQDB250x8X6uga75J6F9qvHFyff69alxMbv1c/22bmX1dU12JOvrrAHXvzIQogS/s4YN8guGD8k4zs3Qv3XZlbbR6vqMh74qc8vs0dfXm69e5TagxeMtV1Gdbf2qpM6iJADvTG72u54qtIe/OvyxlCp6UESbGQ8ZIX3QfWNAxtLXydV/cALvEhHAC/wAi98HUhXXXUeSZ0Lvxu+zqj6gRd44Usgr9UJNvKKn+YQgAAEINBRCFSuqLWDL5lhFQvXNh5SCBM+M7qH/XNGta2trc/ojo2ZH6y1wyZX2IKl62zQ5mU29ZzRtuOI7huc5vRZ1Xb0FbNs0fJaG7FFF3voorG21YDNmn1mtR02eYatqK7bZJ2/vrPKvnPN7KROv/LOSZ3th3dzQRpCnyN+WmH/en+Njdtjc/vVqVtbl7KSrHu1VufZN6rs8MsqNqg7bMBmNqBXmb02qzr57wk2ssZeOF9Q3VBywSGOg6p+cMHB1w+88OWrWh0vVEfO97hVvWCd4etFqrqqH6wzfP1Q9cKXSrTqBBvRUNMIAhCAAAQ6MoFUsDF3UY3tt0tvO+GAAfaF7cvtvQVrbdykGbZs5fqMgo3w2Khzp8xPTvW6icPtmH36pz3tax9ZZJfes3CTn7vpj4uTuz5aqhPuDrn64UU2+Xef1Em998KD893PLrXTb37fupaV2H3njbYv/OcOlGx7tVYnFWz0Le+c3KEy4cv9beSgrnbrE//lSrCRLfUC+rz6xoGNpa+Mqn7gBV6kI4AXeIEXvg6kq646jxBsxHFF1Q/mE18/VL3wpRKtOsFGNNQ0ggAEIACBjkxg5Zo6e7Wi2nYd08PKu5U2Hmpyh0KGwUZNbYNNvGGOPfK35Tak32b28EVjbdTgLmlPu2nd8Xv3S0KQzk3etXHWbfOSF2WHC/wPXTjGdth6w7s+UkXDXRuHT67I+I6SXMYgvLj72F/MspfeXml7bV9ud/1o1AaMMq2ZSZ1ZH9bYiur1tsOI7hu8e6RpYESwkSnxAvyc+saBjaWvlKp+4AVecAHb14FCuoDN74WvK6rzCMGGrxep6qp+8Lvh64eqF75UolUn2IiGmkYQgAAEIKBIIJtgY2nVejv00hn2zvw1tse2Pe3es0cn79hI97d81Xr7xmUzk8crfXpUD/v9+aNt856dGz+aCjZae8RUNseXK//H//GxTbhqdvLOkJbuQmmtflvqEGy0RrdI/r36xoGNpa+oqn7gBV4QbPg6QLARn69qR9V5hGAjjnGqfrDO8PVD1QtfKtGqE2xEQ00jCEAAAhBQJJBNcPDu/DV26KQKC4+1OvT/bW43f2+EdSnrlPa0V9fUJ2HBtOkrbPTgrvbYJWNti83LGj/7yz98aJff90Hyz+E9HV/+dO+0dcLLvL911ezk33k8iqqmtt5Oum6OPfb3j22nEd3t9+ePsf69/hvAZDqmba1DsJEp6QL/nPrGgY2lr6CqfuAFXhBs+DpAsBGfr2pH1XmEYCOOcap+sM7w9UPVC18q0aoTbERDTSMIQAACEFAkkE2wkc1n19c1JO+smPr8srQv/p4+678vD9935152xxkjN3r8U3h81revAK3nSgAAIABJREFUnm3PvF7l9vLwv/x7pR1x+czkUVcXHz3Evn/ooJyGsa11CDZywl54X1LfOLCx9HVS1Q+8wAuCDV8HCDbi81XtqDqPEGzEMU7VD9YZvn6oeuFLJVp1go1oqGkEAQhAAAKKBLIJK7L5bGDR0uOmwovBb3tiSfIC8fAIqD23K7crThhm2wztlmB8b8Ea+/Ht85P3XpSWdLLLjh9qJx440Dqlv0EkJ/QhfAnHeNezS23Q5mX2yEVjbcyQrlnXao86BBtZYy/ML6hvHNhY+nqp6gde4AXBhq8DBBvx+ap2VJ1HCDbiGKfqB+sMXz9UvfClEq06wUY01DSCAAQgAAFFAtmEFdl8trVgI/z72roGu/VPS2zSvQuT/zvdX3iHx6Rjh9ox+/S3knYMNUKvpneNnHTQQJt83NANXnCe6Xi2Rx2CjUxpF/jn1DcObCx9BVX1Ay/wgmDD1wGCjfh8VTuqziMEG3GMU/WDdYavH6pe+FKJVp1gIxpqGkEAAhCAgCKBbMKKbD6bSbAR7tp4paLafvjrefbW3NVp8X1um552w3eH26jB2d9J0dJ4hN6X3LPArn90sfXuUWoPXjDWdhnVPeshbK86BBtZoy/ML6hvHNhY+nqp6gde4AXBhq8DBBvx+ap2VJ1HCDbiGKfqB+sMXz9UvfClEq06wUY01DSCAAQgAAFFAtmEFdl8trVgIwQCdzxVaef9Zn5yt0bf8s42fq9+9v+265lgfOnfK+3e55ZZ1eo669alxK6fONzG7dG33R5FNfODtXbY5ApbsHSdHfK5Pnbr6eFF6CVZD2F71SHYyBp9YX5BfePAxtLXS1U/8AIvCDZ8HSDYiM9XtaPqPEKwEcc4VT9YZ/j6oeqFL5Vo1Qk2oqGmEQQgAAEIKBLIJqzI5rOtBRvhheDHXTnL1tTU2wG79rabvzciuXOi6d/CZevs5Ovm2F/fWZWEG/efOzp5F0d7/F37yCK79J6Fyfs7ppw50g7erU9OZdurDsFGTvgL70vqGwc2lr5OqvqBF3hBsOHrAMFGfL6qHVXnEYKNOMap+sE6w9cPVS98qUSrTrARDTWNIAABCEBAkUA2YUU2n62pbbCJN8yxR/623PqVd7aHLhpr2w//5MXgK9fU2bG/mGUv/Gtlqy/tbtqzLXdWNB2bDz+qtSN+WmGh9l7bl9tdPxpl5d02DFUyGcv2qhN6EWxkQrwIPqO+cWBj6Supqh94gRcEG74OEGzE56vaUXUeIdiIY5yqH6wzfP1Q9cKXSrTqBBvRUNMIAhCAAAQUCWQTVsz6sMa+NmmGhTspDty1t93+g5HJnRTp/lbX1NuEq2bbtOkrbMyQrvb4JWNtQO+y5KPvzl9jh06qsMoVtTZ+73523cThm3xpd9OAZEi/zezhi8baqMFd2oT67meX2uk3v5/UCL3Di8lz+WuvOgQbudAv0O+obxzYWPqKqeoHXuAFwYavAwQb8fmqdlSdRwg24hin6gfrDF8/VL3wpRKtOsFGNNQ0ggAEIAABRQLZBBtLq9bboZfOsHfmr7E9tu1p95492np1T3+nw/JV6+0bl82012ZVb/TZ6bNW22GTZ9iK6jqbsP8Au/LErVpEd9Zt82zKtMqN7vzIhffH1Z/cLfLS2ytt9OCu9uCFY2xo/82yLtVedVKNuWMj6yEozC+obxzYWPp6qeoHXuAFwYavAwQb8fmqdlSdRwg24hin6gfrDF8/VL3wpRKtOsFGNNQ0ggAEIAABRQLZBBstPV6q+bk3rdv8royW/l3zOuvrGpK7K6Y+v6xdgo3H//FxcidJXX2DXXDkEDvja4NyeiF5e9Uh2FD8/zWOx6y+cWBj6SiHman6gRd4QbDh6wDBRny+qh1V5xGCjTjGqfrBOsPXD1UvfKlEq06wEQ01jSAAAQhAQJFANsFGOL+mj1+6+Ogh9v1DB6U97dRLtcO/vPHUre3Ivfs1fm7Jx7V26KQZ9t6Cta3eNTGvcp2NmzTD5iyusW2HdbNHLh5r/Xt1zgl108djDdq8zB65aGzymKxs/9qrTtO+3LGR7SgU6OfVNw5sLH3FVPUDL/CCYMPXAYKN+HxVO6rOIwQbcYxT9YN1hq8fql74UolWnWAjGmoaQQACEICAIoFsg40FS9fZYT+psJkfrk1e/H3Pj0fZLqN6bHDq02dV29FXzLJFy2vTBhcNDWaX3LPArn90cfK94/frb5cfP2yj93WER1WFF5A/+eqK5HNnjBtkF4wfktMdFuH7f/n3Sjvi8pm2trbejt2nf/IIrM6lnbIetvaqQ7CRNfrC/4L6xoGNpa+jqn7gBV4QbPg6QLARn69qR9V5hGAjjnGqfrDO8PVD1QtfKtGqE2xEQ00jCEAAAhBQJJBtsBHO8fYnK+2cKfOTxzmFl4eP36uf7bNzr+T0n329yqa+sMzW1NRbaUkn+9mEYXbCAQM2QvPBsnV25M9n2VtzVyf/btiAzezoL/a3HUd2T/75zdmr7Y5plRbu7gh/O2zd3X539ijbsl/278MI36+ta7Azbnnf7n1uWXLM95872vbcrjzrIWuvOs0bc8dG1kNRmF9Q3ziwsfT1UtUPvMCLdATwAi/wwteBdNVV55HUufC74euMqh94gRe+BPJanWAjr/hpDgEIQAACHZ1ALsFGuLj/ywc+tKseWpSEG+n+yko72VmHDbYzDhtk4f9O97dw2To7+bo59td3VrWI6Ys79LLrvzvchuQYaoTiTV9Yfsjn+titp4+wLmUlWQ9Pe9Uh2MgafXF8QXVDyQWHOH6q+sEFB18/8MKXr2p1vFAdOd/jVvWCdYavF6nqqn6wzvD1Q9ULXyrRqhNsRENNIwhAAAIQUCSQS7ARzjM8TmrGwrV242OL7Zk3VtiHH31yZ8XgvmW270697dRDtrCxQ7q2+tiokIu88FaVTZlWaS+/u8oqV6xP6gzo3dl2/1RPm7D/ANtrh15Wkv0ToxqHo+mjr8JdJFPOHGkH79Yn6+FqrzrpGnPHRtbDUZhfUN84sLH09VLVD7zAi3QE8AIv8MLXgXTVVecRgo04rqj6wXzi64eqF75UolUn2IiGmkYQgAAEIAABCBQ8ATYOvkOsvnHAD/zgQqWvA4V0oZLfC19XVOcTvMCLlgjgB36wzvB1oJDWGfFJuXQk2HDBSlEIQAACEIAABIqSABtK32FXvRCVooIf+MEFB18HCumCA78Xvq6ozid4gRcEG74OtFSd3438se/InVW96MhMszg2go0sYPFRCEAAAhCAAAQg0CIBLjj4CqK+ccAP/CDY8HWAYCM+X9WOqvMJ84ivcape8D+g8PUiVV3VD343fP1Q9cKXSrTqBBvRUNMIAhCAAAQgAIGCJ8DGwXeI1TcO+IEfBBu+DhBsxOer2lF1PmEe8TVO1QuCDV8vCDbi8FXtov67ocr9P8dNsCE+gBw+BCAAAQhAAAIdiAAXHHwHQ3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IACBjkeACw6+Y6K+ccAP/CDY8HWAYCM+X9WOqvMJ84ivcapeEGz4ekGwEYevahf13w1V7gQb4iPH4UMAAhCAAAQg0PEIcMHBd0zUNw74gR8EG74OEGzE56vaUXU+YR7xNU7VC4INXy8INuLwVe2i/ruhyp1gQ3zkOHwIQAACEIAABDoeAS44+I6J+sYBP/CDYMPXAYKN+HxVO6rOJ8wjvsapekGw4esFwUYcvqpd1H83VLkTbIiPHIcPAQhAAAIQgEDHI8AFB98xUd844Ad+EGz4OkCwEZ+vakfV+YR5xNc4VS8INny9INiIw1e1i/rvhip3gg3xkePwIQABCEAAAhDoeAS44OA7JuobB/zAD4INXwcINuLzVe2oOp8wj/gap+oFwYavFwQbcfiqdlH/3VDlTrAhPnIcPgQgAAEIQAACHY8AFxx8x0R944Af+EGw4esAwUZ8vqodVecT5hFf41S9INjw9YJgIw5f1S7qvxuq3Ak2xEeOw4cABCAAAQhAoOMR4IKD75iobxzwAz8INnwdINiIz1e1o+p8wjzia5yqFwQbvl4QbMThq9pF/XdDlTvBhvjIcfgQgAAEIAABCHQ8Alxw8B0T9Y0DfuAHwYavAwQb8fmqdlSdT5hHfI1T9YJgw9cLgo04fFW7qP9uqHIn2BAfOQ4fAhCAAAQgAIGOR4ALDr5jor5xwA/8INjwdYBgIz5f1Y6q8wnziK9xql4QbPh6QbARh69qF/XfDVXuBBviI8fhQwACEIAABCDQ8QhwwcF3TNQ3DviBHwQbvg4QbMTnq9pRdT5hHvE1TtULgg1fLwg24vBV7aL+u6HKnWBDfOQ4fAhAAAIQgAAEOh4BLjj4jon6xgE/8INgw9cBgo34fFU7qs4nzCO+xql6QbDh6wXBRhy+ql3UfzdUuRNsiI8chw8BCEAAAhCAQMcjwAUH3zFR3zjgB34QbPg6QLARn69qR9X5hHnE1zhVLwg2fL0g2IjDV7WL+u+GKneCDfGR4/AhAAEIQAACEOh4BLjg4Dsm6hsH/MAPgg1fBwg24vNV7ag6nzCP+Bqn6gXBhq8XBBtx+Kp2Uf/dUOVOsCE+chw+BCAAAQhAAAIdjwAXHHzHRH3jgB/4QbDh6wDBRny+qh1V5xPmEV/jVL0g2PD1gmAjDl/VLuq/G6rcCTbER47DhwAEIAABCECg4xHggoPvmKhvHPADPwg2fB0g2IjPV7Wj6nzCPOJrnKoXBBu+XhBsxOGr2kX9d0OVO8GG+Mhx+BCAAAQgAAEIdDwCXHDwHRP1jQN+4AfBhq8DBBvx+ap2VJ1PmEd8jVP1gmDD1wuCjTh8Vbuo/26ocifYEB85Dh8CEIAABCAAgY5HgAsOvmOivnHAD/wg2PB1gGAjPl/VjqrzCfOIr3GqXhBs+HpBsBGHr2oX9d8NVe4EG+Ijx+FDAAIQgAAEINDxCHDBwXdM1DcO+IEfBBu+DhBsxOer2lF1PmEe8TVO1QuCDV8vCDbi8FXtov67ocqdYEN85Dh8CEAAAhCAAAQ6HgEuOPiOifrGAT/wg2DD1wGCjfh8VTuqzifMI77GqXpBsOHrBcFGHL6qXdR/N1S5E2yIjxyHDwEIQAACEIBAxyPABQffMVHfOOAHfhBs+DpAsBGfr2pH1fmEecTXOFUvCDZ8vSDYiMNXtYv674Yqd4IN8ZHj8CEAAQhAAAIQ6HgEuODgOybqGwf8wA+CDV8HCDbi81XtqDqfMI/4GqfqBcGGrxcEG3H4qnZR/91Q5U6wIT5yHD4EIAABCEAAAh2PABccfMdEfeOAH/hBsOHrAMFGfL6qHVXnE+YRX+NUvSDY8PWCYCMOX9Uu6r8bqtwJNsRHjsOHAAQgAAEIQKDjEeCCg++YqG8c8AM/CDZ8HSDYiM9XtaPqfMI84mucqhcEG75eEGzE4avaRf13Q5U7wYb4yHH4EIAABCAAAQh0PAJccPAdE/WNA37gB8GGrwMEG/H5qnZUnU+YR3yNU/WCYMPXC4KNOHxVu6j/bqhyJ9gQHzkOHwIQgAAE8k9g1XSz+T83W/Yns7qV+T8e5SMoLTfr9xWzYWeb9dxF90y44OA7duobB/zAD4INXwcINuLzVe2oOp8wj/gap+oFwYavFwQbcfiqdlH/3VDlTrAhPnIcPgQgAAEI5JdACDWm72lWvya/x1Fo3Uu6me3ykm64wQUHXyPVNw74gR8EG74OEGzE56vaUXU+YR7xNU7VC4INXy8INuLwVe2i/ruhyp1gQ3zkOHwIQAACEMgvgXfGmy25L7/HUKjdBx5htu1UzbPjgoPvuKlvHPADPwg2fB0g2IjPV7Wj6nzCPOJrnKoXBBu+XhBsxOGr2kX9d0OVO8GG+Mhx+BCAAAQgkF8CL/bi8VNeIxAeS/X5Kq/qvnW54ODLV33jgB/4QbDh6wDBRny+qh1V5xPmEV/jVL0g2PD1gmAjDl/VLuq/G6rcCTbER47DhwAEIACB/BJgY+nLX3WBiBd40RIB/MAPgg1fBwg24vNV7cg6Q3XkfI9b1QuCDV8vCDbi8FXtov67ocqdYEN85Dh8CEAAAhDILwEuUPryV10g4gVeEGz4OtBSdX438se+I3fGi448Ovk7NrzIH/uO3FnVC4KNOFap+sH+xNcPVS98qUSr3qmhoaEhWjcaQQACEIAABAqFAAtE35FUXSDiBV4QbPg6QLCRP76qnZlPVEfO97jxwpevanVVLwg24hin6gf7E18/VL3wpRKtOsFGNNQ0ggAEIACBgiLAAtF3OFUXiHiBFwQbvg4QbOSPr2pn5hPVkfM9brzw5ataXdULgo04xqn6wf7E1w9VL3ypRKtOsBENNY0gAAEIQKCgCLBA9B1O1QUiXuAFwYavAwQb+eOr2pn5RHXkfI8bL3z5qlZX9YJgI45xqn6wP/H1Q9ULXyrRqhNsRENNIwhAAAIQKCgCLBB9h1N1gYgXeEGw4esAwUb++Kp2Zj5RHTnf48YLX76q1VW9INiIY5yqH+xPfP1Q9cKXSrTqBBvRUBd+ow8//LDwT5IzhAAEIPAfAoNnbAkLRwIfjv3AsbpfabzwYxsqq3qRooIf+JGOAF7gBV74OpCuuup8wu+FryuqXrDO8PUiVV3VD343fP1Q9SJQGTx4sC+cCNUJNiJALpYWBBvFMtLFcZ7l5eXWpUsXKykpyfqEa2trbfny5Rt8L9QrKyuzzp07JzU7depkDQ0NVl9fn/ynrq7OVq9ebTU1NVn3a/qFVJ/S0tKkT+r4Q/3QL/y/1dXVrfZprzqBYY8ePaz58TQ970yOp01QnL7MAtEJ7H/Kqi4Q8QIvWiKAH/jBBWxfB7iAHZ+vakfWGaoj53vcql4QbPh6QbARh69qF+XfDYINVes4bghAAAIQgEBbCXBLb1sJtvx91Vt68QIvWiKAH/iRjgBe4AVe+DqQrjrrjPjMFTqqepFiy3zia5mqH3iBF74E8lqdOzbyip/mEIAABCAgS4AFou/QsXHw5ataXdULLjjEMU7VD+YTXz/wwpevanW8UB053+NW9YJ1hq8XqeqqfrDO8PVD1QtfKtGqE2xEQ00jCEBAkcBZt82zKdMqMzr0MUO62uOXjLUBvcs2+nxtXYM983qV3fzHxfb67NVWtbrOSks62fCBm9mBu/axbx8wwEYO6pJRn5Y+FPr85V8r7bdPV9rL766yyhXrk48P7ltm++7U2044cIDtuHV369Sp5VbtVaehwezNuavt9icq7cnXPt7oeE49ZAsbO6Rrq8fTZjAeBVggelD9b03VBSJe4EVLBPADP9IRwAu8wAtfB9JVZ50Rn7lCR1UvCDbi2KXqB+sMXz9UvfClEq06wUY01DSCAATUCKypqbcTrpltT7y6IqND31SwMWdxjX33hrn29/dWbbJOWWknu+ioIXbSVwZa+L9z+cukTwhTvrV/f5t0zFDr1iX9+0Paq05Nbb395N4P7JY/L7G6+oa0pxSO58xxg+yHhw/O+bxzYdUu32GB2C4YN1lEdYGIF3hBsOHrQEvV+d3IH/uO3BkvOvLo5O/Y8CJ/7DtyZ1UvCDbiWKXqB/sTXz9UvfClEq06wUY01DSCAATUCFSvrbfjrpxl//dGlQ3tv5kdsGvvFi++9+nZ2U756kAr71baeKofLFtnR/58lr01d3Xy3223VTc7+kv9bcSgLrautt6efHWFPfDiRxbukAgX+X82YZidcMCArFE17zNswGZ29Bf7244ju2/UJxSf+JWBdumxQzc6n/aqs76uwS65Z6H96vHFybmEEGX8Xv1sn517WV1dwwbnHf79GeMG2QXjh2jducECMWtPs/qC6gIRL7Ia5qw/rOoFFxyyHuqcvqDqB78bOQ13xl/Ci4xRFdUH8aKohjvjk1X1gnVGxkPcpg+q+sE6o03D3uqXVb1o9cQ0PkCwoTFOHCUEIJAHApUrau3gS2ZYxcK1Nn7vfnbdxOHWOYu7KcLF/QvuXGC3/nlJcvQnHTTQLj1miHUp2/BOiemzqu3oK2bZouW1NnpwV3vwwjFJkJLpXwhFzrjlfbv3uWUt9nnuzSo78do5tmzl+iRoeOiCMbbbNj0b27RXnVBw+qzVdtjkGbaius4GbV5mU88ZbTuO6L7BKf31nVX2nWtmJ+fdr7yzPXTRWNt+eLdMTzv/n2OB6DsGqgtEvMCLlgjgB36kI4AXeIEXvg6kq846Iz5zhY6qXqTYMp/4WqbqB17ghS+BvFYn2MgrfppDAAIdmcD8ynV26KQZNndxjU3Yf4BdeeJWWR3urA9r7GuTZtjCZetspxHd7ffnj7H+vTpvVCO8h+KSexbY9Y8uTu7aCCHAvjv3yrjXv95fY+MmzUgCiz23K7e7fjTK+vT4710jqUKhz9UPL7LJv1uY/FfnHbGl/fDrgxv7tFedUPCmPy6283+7IKkdAqFj9umf9rybHs9PJwyzkw8amPF55/2DLBB9h4CNgy9f1eqqXnDBIY5xqn4wn/j6gRe+fFWr44XqyPket6oXrDN8vUhVV/WDdYavH6pe+FKJVp1gIxpqGkEAAmoEml7oz+Wi+/NvrbTDL6tI3i8R7tYIj5na1N9Tr62w8T+bmfzrbHs9+vJy+9ZVs5PvXnb8UDvlq1tsss+rFdU2bnKFrVpTt1FY0151QvPUS9f7hjsxLhxjO2y94d0aqQMMd20cPrnC1tbW5xQe5dUpFoi++FUXiHiBFy0RwA/8SEcAL/ACL3wdSFeddUZ85godVb0g2Ihjl6ofrDN8/VD1wpdKtOoEG9FQ0wgCEFAj0DSY+M2ZI+1/d988q1OoqW2wqtXrk+/06Fpq3Tfxsu7w7599oyoJQcJftsFGeDn3uVPmJ9994Pwxts9Om77bo2lYc9y+/e3qk4Y3vteiveo0DTZae8RU0+PJ5a6YrAakvT/MArG9iW5YT3WBiBd40RIB/MAPLmD7OsAF7Ph8VTuyzlAdOd/jVvUiRYV1Bn6wzvB1oJDWGfFJuXQk2HDBSlEIQKAQCDS9i6K1wKCt5/vLP3xol9/3QfIoqilnjrSDd+vT1pJpv9/0Donmj6LKpmFrdVLnE2qGR2t9+dO905ZvepdItoFONsfr8lk2Di5YG4uqbizxAi8INnwdaKk6vxv5Y9+RO+NFRx6d/B0bXuSPfUfurOoFwUYcq1T9YH/i64eqF75UolUn2IiGmkYQgIAagdQdDOGug19+Zyt78e2V9qd/fmwfflSbnMrwgV3sG1/oayceOMAG9C7L+fTCuzi+eXmFzVlcY58e3cPuO3d08jLt9v5r+i6PrmUl9sAFY2yPbf/78vBM+2VSp+nLw8P7Qu44Y6SVd9vwvR8r19TZt6+ebc+8XsXLwzOFX0yfU10gsnHwtVTVCy44+HqRqq7qB78bvn7ghS9f1ep4oTpyvset6gXrDF8vWGfE4avaRf13Q5X7f46bYEN8ADl8CEDAj8Cl9yy0ax9Z1GqDXt1L7abvbW0H7tqn8bFOrX7JzJavWm9PT6+yC+9aYEs+rk0u7t9x5kj7wv+UZ/L1rD/z9rw1yeOuFi2vtUM+18duPX2EdSkrcakTwo/bnliSvEA8vGMkvNT8ihOG2TZDuyX93luwxn58+3x76e2VyV0q4d0gJx44MCt+WR94e3+BC1HtTXTDeqoLRLzAi5YI4Ad+pCOAF3iBF74OpKvOOiM+c4WOql6k2DKf+Fqm6gde4IUvgbxWJ9jIK36aQwACHZlA6gXYqWMcOaiL7b1DL+tS1snenLPa/jmj2mrrGpJ/3a1Lid1/7ujkAv6m/lbX1NuEq2bbtOkrNvrIdlt1S8KRTb1ku62cwt0RJ183x554dYX17lFqvz9vjH1mTI+sy2ZTJ7C59U9LbNK9Cxs5NW8YQqFJxw61Y/bpbyWdsj6c/H6BBaIvfzYOvnxVq6t6wQWHOMap+sF84usHXvjyVa2OF6oj53vcql6wzvD1IlVd1Q/WGb5+qHrhSyVadYKNaKhpBAEIKBGobzC7+9mlduczS+2jlevt+lOG2x7blm9wR0G48+G0m+Ymj1IKf3ttX253/WjURo9cSp33poKNstJOdtBn+tglH3hlAAAgAElEQVSFR21powZ3bXdMIWC4+K4FdvOfliS1LzhyiJ3xtUFZ3x2RbZ1w18YrFdX2w1/Ps7fmrk57Xp/bpqfd8N3hLufd7iCbF2SB6ItYdYGIF3jREgH8wI90BPACL/DC14F01VlnxGeu0FHVC4KNOHap+sE6w9cPVS98qUSrTrARDTWNIACBQiSwcNk6++blM+2d+WustfdWrK9rsNdmVttHq+oSFMuqau3Rlz+2596sSu5oCHd93PGDkXbArulftJ0Lv+aPhDpw1952y+kjNhm+bKpHtnXC5+94qtLO+8385Nz6lne28Xv1s/+33Sfv9Hjp3yvt3ueWWdXquuS8r5843Mbt0TfrsCUXJu32HRaI7YYybSHVBSJe4AXBhq8DLVXndyN/7DtyZ7zoyKOTv2PDi/yx78idVb0g2Ihjlaof7E98/VD1wpdKtOoEG9FQ0wgCEChUAuE9HOF9HOEvvCvilK9ukdWpTp9VbUdfMSt598WgzcvsgfPHWHg0VVv/Qrjw0F8/stNuft/W1NQnj7n63dmjbMt+m2VVOpc64S6W466clfQNQc3N3xuRPAKr6V8IhcLjsf76zqqMHuWV1UHH+DALRF/KqgtEvMALgg1fBwg28sdXtTPzierI+R43XvjyVa2u6gXBRhzjVP1gf+Lrh6oXvlSiVSfYiIaaRhCAQKESCBfmD59cYWtr623C/gPsyhO3yvpUH/nbcvvOtXOSF21//9BBdvHRQ7Ku0fwLT766wr59zezGUCM8JmurAdmFGqFmtnXCeziO/cUse+FfK5Og5pGLxtqYIekfsfWv99fYuEkzbNnK9W16oXmbYeVSgAViLtQy/47qAhEvMh/jXD6p6gUXHHIZ7ey/o+oHvxvZj3U238CLbGgVz2fxonjGOpszVfWCdUY2o5z7Z1X9YJ2R+5hn8k1VLzI5N4HPEGwIDBKHCAEIdGwCTS/O5xpszK9cZ4dOmmFzF9fY/rv0tilnjrTuXUpyPvHwcvPxP5vZeBfI1HNG244jumddL5c6785fY4dOqrDKFbU2fu9+dt3E4da5NP2bwWtqG2ziDXMsBDtD+m1mD1801kYN7pL1ceblCywQfbGrLhDxAi9aIoAf+JGOAF7gBV74OpCuOuuM+MwVOqp6QbARxy5VP1hn+Pqh6oUvlWjVCTaioaYRBCCgRCDcdbB2Xb116tQpeYRSeMH3pv5erai2cZMrbNWaug3u2Jj1YY1VfLA2+dqnR3W3gX3KNlkjhAAHXzLDKhaubXOwkUsYke7Acq0zfdZqO2zyDFtRvSGPTZ38WbfNsynTKq1feWd76KKxtv3wtj+GK4prLBB9MasuEPECLwg2fB1oqTq/G/lj35E740VHHp38HRte5I99R+6s6gXBRhyrVP1gf+Lrh6oXvlSiVSfYiIaaRhCAgBKB8OLrH/56XqsvBA/n9Lvnl9mpN85NTq/pOzZu+fMSO3fK/OS/v/HUre3Ivf"/>
          <p:cNvSpPr/>
          <p:nvPr/>
        </p:nvSpPr>
        <p:spPr>
          <a:xfrm>
            <a:off x="1680251" y="-143915"/>
            <a:ext cx="304754" cy="30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01A630-33A5-466E-ABDC-5D2B743B03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2" y="6066692"/>
            <a:ext cx="791308" cy="791308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0824D984-0FB2-47EF-8E9D-9105F630393C}"/>
              </a:ext>
            </a:extLst>
          </p:cNvPr>
          <p:cNvSpPr txBox="1">
            <a:spLocks/>
          </p:cNvSpPr>
          <p:nvPr/>
        </p:nvSpPr>
        <p:spPr>
          <a:xfrm>
            <a:off x="782807" y="1359511"/>
            <a:ext cx="10617885" cy="1761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600" dirty="0">
                <a:cs typeface="Arial" panose="020B0604020202020204" pitchFamily="34" charset="0"/>
              </a:rPr>
              <a:t>Из сервиса 1С-Отчетность можно выпустить </a:t>
            </a:r>
            <a:r>
              <a:rPr lang="ru-RU" sz="1600" b="1" dirty="0">
                <a:solidFill>
                  <a:srgbClr val="C00000"/>
                </a:solidFill>
                <a:cs typeface="Arial" panose="020B0604020202020204" pitchFamily="34" charset="0"/>
              </a:rPr>
              <a:t>ЭП на ФЛ </a:t>
            </a:r>
            <a:r>
              <a:rPr lang="ru-RU" sz="1600" dirty="0">
                <a:cs typeface="Arial" panose="020B0604020202020204" pitchFamily="34" charset="0"/>
              </a:rPr>
              <a:t>с возможностью внеплановой их замены неограниченное количество раз. Эту подпись можно использовать для отправки отчетности, ЭДО. </a:t>
            </a:r>
          </a:p>
          <a:p>
            <a:pPr marL="0" indent="0" algn="just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600" dirty="0">
                <a:cs typeface="Arial" panose="020B0604020202020204" pitchFamily="34" charset="0"/>
              </a:rPr>
              <a:t>Также с ее помощью можно зарегистрироваться в личном кабинете на сайте </a:t>
            </a:r>
            <a:r>
              <a:rPr lang="en-US" sz="1600" dirty="0">
                <a:solidFill>
                  <a:srgbClr val="C00000"/>
                </a:solidFill>
                <a:cs typeface="Arial" panose="020B0604020202020204" pitchFamily="34" charset="0"/>
              </a:rPr>
              <a:t>nalog.ru</a:t>
            </a:r>
            <a:r>
              <a:rPr lang="ru-RU" sz="160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ru-RU" sz="1600" dirty="0">
                <a:cs typeface="Arial" panose="020B0604020202020204" pitchFamily="34" charset="0"/>
              </a:rPr>
              <a:t>и</a:t>
            </a:r>
            <a:r>
              <a:rPr lang="ru-RU" sz="16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ru-RU" sz="1600" dirty="0">
                <a:cs typeface="Arial" panose="020B0604020202020204" pitchFamily="34" charset="0"/>
              </a:rPr>
              <a:t>зарегистрировать кассу в ФНС.</a:t>
            </a:r>
          </a:p>
          <a:p>
            <a:pPr marL="0" indent="0" algn="just">
              <a:lnSpc>
                <a:spcPct val="100000"/>
              </a:lnSpc>
              <a:buClr>
                <a:schemeClr val="tx2"/>
              </a:buClr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62AAE64-84DD-4A67-B985-997E9A77754B}"/>
              </a:ext>
            </a:extLst>
          </p:cNvPr>
          <p:cNvSpPr txBox="1">
            <a:spLocks/>
          </p:cNvSpPr>
          <p:nvPr/>
        </p:nvSpPr>
        <p:spPr>
          <a:xfrm>
            <a:off x="7523284" y="3084872"/>
            <a:ext cx="3877408" cy="2965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600" dirty="0">
                <a:cs typeface="Arial" panose="020B0604020202020204" pitchFamily="34" charset="0"/>
              </a:rPr>
              <a:t>Подробно процесс выпуска и работы с электронной подписью в сервисе прописан в курсе Астрал Эксперт – </a:t>
            </a:r>
            <a:r>
              <a:rPr lang="ru-RU" sz="1600" b="1" dirty="0">
                <a:solidFill>
                  <a:srgbClr val="C00000"/>
                </a:solidFill>
                <a:cs typeface="Arial" panose="020B0604020202020204" pitchFamily="34" charset="0"/>
              </a:rPr>
              <a:t>«1С-Отчетность. Комплекс курсов для менеджера».</a:t>
            </a:r>
            <a:endParaRPr lang="en-US" sz="16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Clr>
                <a:schemeClr val="tx2"/>
              </a:buClr>
              <a:buNone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600" b="1" dirty="0"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 на обучающие курсы по 1С-Отчетность</a:t>
            </a:r>
            <a:endParaRPr lang="ru-RU" sz="1600" b="1" dirty="0">
              <a:cs typeface="Arial" panose="020B060402020202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F59FE036-49E3-4CE5-BD6D-424DD2D26AF3}"/>
              </a:ext>
            </a:extLst>
          </p:cNvPr>
          <p:cNvSpPr txBox="1">
            <a:spLocks/>
          </p:cNvSpPr>
          <p:nvPr/>
        </p:nvSpPr>
        <p:spPr>
          <a:xfrm>
            <a:off x="0" y="373863"/>
            <a:ext cx="12191999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Дополнительные возможности – Выпуск электронной подписи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3AAA65-4EA1-4565-940C-169F1D35A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51" y="3051574"/>
            <a:ext cx="6417612" cy="296576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76023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FA9D85-57F8-44D8-8862-5BB0BD175ABB}"/>
              </a:ext>
            </a:extLst>
          </p:cNvPr>
          <p:cNvSpPr/>
          <p:nvPr/>
        </p:nvSpPr>
        <p:spPr>
          <a:xfrm>
            <a:off x="468473" y="1925111"/>
            <a:ext cx="6976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u="sng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Возможности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Работать одновременно с несколькими КЭП по одной учетной записи;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Есть возможность назначать Роли и Права пользователей.</a:t>
            </a: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Владельцам договора ИТС уровня ПРОФ, которым предоставляется бесплатная лицензия на 1С-Отчетность на 1 ЮЛ или ИП, расширение «Многопользовательский режим» предоставляется с основным тарифом </a:t>
            </a:r>
            <a:r>
              <a:rPr lang="ru-RU" sz="16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бесплатно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при любом количестве пользователей. </a:t>
            </a: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 тарифах «Промо» и «Промо Кадровые решения» подключить «Многопользовательский режим» можно </a:t>
            </a:r>
            <a:r>
              <a:rPr lang="ru-RU" sz="16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бесплатно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Для платных тарифов «Многопользовательский режим» подключается платно, как расширение к основному тарифу.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E9EC0D4-8FA3-4697-B745-6FE2A421F47F}"/>
              </a:ext>
            </a:extLst>
          </p:cNvPr>
          <p:cNvSpPr txBox="1">
            <a:spLocks/>
          </p:cNvSpPr>
          <p:nvPr/>
        </p:nvSpPr>
        <p:spPr>
          <a:xfrm>
            <a:off x="169827" y="408574"/>
            <a:ext cx="11841115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10400" b="1" dirty="0">
                <a:solidFill>
                  <a:srgbClr val="C00000"/>
                </a:solidFill>
                <a:cs typeface="Arial" panose="020B0604020202020204" pitchFamily="34" charset="0"/>
              </a:rPr>
              <a:t>Дополнительные возможности – </a:t>
            </a:r>
            <a:r>
              <a:rPr lang="ru-RU" sz="9600" b="1" dirty="0">
                <a:solidFill>
                  <a:srgbClr val="C00000"/>
                </a:solidFill>
              </a:rPr>
              <a:t>М</a:t>
            </a:r>
            <a:r>
              <a:rPr lang="ru-RU" sz="9600" b="1" dirty="0">
                <a:solidFill>
                  <a:srgbClr val="C00000"/>
                </a:solidFill>
                <a:cs typeface="Arial" panose="020B0604020202020204" pitchFamily="34" charset="0"/>
              </a:rPr>
              <a:t>ногопользовательский режим</a:t>
            </a:r>
            <a:endParaRPr lang="ru-RU" sz="104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10400" b="1" dirty="0">
                <a:solidFill>
                  <a:srgbClr val="C00000"/>
                </a:solidFill>
              </a:rPr>
              <a:t>                                 </a:t>
            </a:r>
            <a:endParaRPr lang="ru-RU" sz="10400" dirty="0"/>
          </a:p>
          <a:p>
            <a:pPr algn="ctr"/>
            <a:endParaRPr lang="ru-RU" sz="28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F57741-DAD3-4C5F-995B-C12FB1A2A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310" y="1842918"/>
            <a:ext cx="4330262" cy="433026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29954FD-DB47-457F-96A9-10D4F2F0DE2B}"/>
              </a:ext>
            </a:extLst>
          </p:cNvPr>
          <p:cNvSpPr/>
          <p:nvPr/>
        </p:nvSpPr>
        <p:spPr>
          <a:xfrm>
            <a:off x="468473" y="1064089"/>
            <a:ext cx="10835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Многопользовательский режим</a:t>
            </a:r>
            <a:r>
              <a:rPr lang="ru-RU" sz="16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— это расширение для ПП 1С-Отчетность, которое дает возможность организовать работу по подписанию и отправке отчетности несколькими пользователями. </a:t>
            </a:r>
          </a:p>
          <a:p>
            <a:pPr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57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02BFE8-32CD-4D01-81C2-23ACCE6D6E4B}"/>
              </a:ext>
            </a:extLst>
          </p:cNvPr>
          <p:cNvSpPr/>
          <p:nvPr/>
        </p:nvSpPr>
        <p:spPr>
          <a:xfrm>
            <a:off x="485783" y="1099770"/>
            <a:ext cx="5000617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Для подключения необходимо: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Завести пользователей</a:t>
            </a:r>
            <a:br>
              <a:rPr lang="ru-RU" sz="15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Подключение производится через стандартное заявление на подключение.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В заявлении установить флажок «Многопользовательский режим»</a:t>
            </a:r>
            <a:b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Один из пользователей обязательно должен быть с ролью Администратор.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 В открывшемся окне Права доступа можно:</a:t>
            </a:r>
            <a:b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● изменить роль;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● настроить доступ к конкретным госорганам;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● указать электронную почту пользователя для уведомлений.</a:t>
            </a:r>
          </a:p>
          <a:p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  <a:t>После отправки заявления необходимо обратиться в организацию, с которой был заключен договор на подключение сервиса 1С-Отчетность, и сообщить об отправленном заявлении. </a:t>
            </a:r>
            <a:br>
              <a:rPr lang="ru-RU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A289D4-57DE-4CB7-B234-F5D4AB38C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162" y="1270753"/>
            <a:ext cx="5998009" cy="43164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D68F70F-8A23-45FE-A009-BEF4F44EC9D8}"/>
              </a:ext>
            </a:extLst>
          </p:cNvPr>
          <p:cNvSpPr txBox="1">
            <a:spLocks/>
          </p:cNvSpPr>
          <p:nvPr/>
        </p:nvSpPr>
        <p:spPr>
          <a:xfrm>
            <a:off x="1" y="170818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Подключение Многопользовательского режима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6ED54E-143E-48B2-B309-83C9A161AD4B}"/>
              </a:ext>
            </a:extLst>
          </p:cNvPr>
          <p:cNvSpPr/>
          <p:nvPr/>
        </p:nvSpPr>
        <p:spPr>
          <a:xfrm>
            <a:off x="690713" y="5893390"/>
            <a:ext cx="108105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Первое заявление на подключение Многопользовательского режима обрабатывается как заявка на подключение, а последующие – как заявка на изменение</a:t>
            </a:r>
          </a:p>
        </p:txBody>
      </p:sp>
    </p:spTree>
    <p:extLst>
      <p:ext uri="{BB962C8B-B14F-4D97-AF65-F5344CB8AC3E}">
        <p14:creationId xmlns:p14="http://schemas.microsoft.com/office/powerpoint/2010/main" val="423280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634675-C505-40D1-8B44-697615FEE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241" y="943442"/>
            <a:ext cx="4077399" cy="53120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2CE578-E848-4688-B5A1-9475D7971DE2}"/>
              </a:ext>
            </a:extLst>
          </p:cNvPr>
          <p:cNvSpPr/>
          <p:nvPr/>
        </p:nvSpPr>
        <p:spPr>
          <a:xfrm>
            <a:off x="604344" y="1071590"/>
            <a:ext cx="611176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Заявление от первого пользователя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(партнер обрабатывает):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указывается, что нужен многопользовательский режим;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перечисляются все пользователи.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После регистрации первого заявления каждый пользователь подключается через свое заявление (партнер обрабатывает).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Если нужно добавить 1 пользователя.</a:t>
            </a:r>
            <a:b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Заявление от администратора пользователя (обрабатывает партнер):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указывается, что нужен многопользовательский режим</a:t>
            </a:r>
            <a:b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600" b="1" u="sng" dirty="0">
                <a:latin typeface="Verdana" panose="020B0604030504040204" pitchFamily="34" charset="0"/>
                <a:ea typeface="Verdana" panose="020B0604030504040204" pitchFamily="34" charset="0"/>
              </a:rPr>
              <a:t>перечисляются </a:t>
            </a:r>
            <a:r>
              <a:rPr lang="ru-RU" sz="2000" b="1" u="sng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ВСЕ</a:t>
            </a:r>
            <a:r>
              <a:rPr lang="ru-RU" sz="1600" b="1" u="sng" dirty="0">
                <a:latin typeface="Verdana" panose="020B0604030504040204" pitchFamily="34" charset="0"/>
                <a:ea typeface="Verdana" panose="020B0604030504040204" pitchFamily="34" charset="0"/>
              </a:rPr>
              <a:t> пользователи, включая нового;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после регистрации заявления Администратора новый пользователь подключается через свое заявление (обрабатывает партнер).</a:t>
            </a:r>
            <a:b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E8D451F-58B5-4D8D-B4DB-CE0C9D69FB80}"/>
              </a:ext>
            </a:extLst>
          </p:cNvPr>
          <p:cNvSpPr txBox="1">
            <a:spLocks/>
          </p:cNvSpPr>
          <p:nvPr/>
        </p:nvSpPr>
        <p:spPr>
          <a:xfrm>
            <a:off x="1" y="170818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Обработка заявки в </a:t>
            </a:r>
            <a:r>
              <a:rPr 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  <a:t>Web-</a:t>
            </a:r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регистраторе</a:t>
            </a:r>
          </a:p>
        </p:txBody>
      </p:sp>
    </p:spTree>
    <p:extLst>
      <p:ext uri="{BB962C8B-B14F-4D97-AF65-F5344CB8AC3E}">
        <p14:creationId xmlns:p14="http://schemas.microsoft.com/office/powerpoint/2010/main" val="3615095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CFA67D7-6633-4B4A-8807-250B5932EAE4}"/>
              </a:ext>
            </a:extLst>
          </p:cNvPr>
          <p:cNvSpPr txBox="1">
            <a:spLocks/>
          </p:cNvSpPr>
          <p:nvPr/>
        </p:nvSpPr>
        <p:spPr>
          <a:xfrm>
            <a:off x="0" y="339630"/>
            <a:ext cx="12191999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Дополнительные возможности – ЕНС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AE2F6C-2A13-4408-A1D7-C6C388FFD8BA}"/>
              </a:ext>
            </a:extLst>
          </p:cNvPr>
          <p:cNvSpPr/>
          <p:nvPr/>
        </p:nvSpPr>
        <p:spPr>
          <a:xfrm>
            <a:off x="754965" y="1224795"/>
            <a:ext cx="106820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ЕНС (Единый налоговый счет)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— виртуальный кошелек налогоплательщика, где учитываются начисления и поступления налогов и взносов. Его пополняют с помощью Единого налогового платежа (ЕНП) до срока уплаты налогов. Перечисления автоматически распределяются для погашения обязательств. 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08DF1E-92B8-4CF3-801F-B044D4A968F2}"/>
              </a:ext>
            </a:extLst>
          </p:cNvPr>
          <p:cNvSpPr/>
          <p:nvPr/>
        </p:nvSpPr>
        <p:spPr>
          <a:xfrm>
            <a:off x="754963" y="2532828"/>
            <a:ext cx="4928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кого:</a:t>
            </a:r>
            <a:r>
              <a:rPr lang="ru-RU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для всех ЮЛ и ИП.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BEAB30-F6F2-4E58-97E6-7EB322C7A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552" y="2302013"/>
            <a:ext cx="4723485" cy="317031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99D174B-BBAD-4589-8E05-C46F3B73CBBA}"/>
              </a:ext>
            </a:extLst>
          </p:cNvPr>
          <p:cNvSpPr/>
          <p:nvPr/>
        </p:nvSpPr>
        <p:spPr>
          <a:xfrm>
            <a:off x="754963" y="3131836"/>
            <a:ext cx="51164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Все данные по Единому налоговому счету отображаются в личном кабинете налогоплательщика, а если вы используете 1С-Отчетность — прямо у Вас в программе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E72C98-1C1B-43E6-BF74-2862A31FC69B}"/>
              </a:ext>
            </a:extLst>
          </p:cNvPr>
          <p:cNvSpPr/>
          <p:nvPr/>
        </p:nvSpPr>
        <p:spPr>
          <a:xfrm>
            <a:off x="754963" y="4483820"/>
            <a:ext cx="5116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Функциональность интеграции работы 1С с личным кабинетом ФНС полностью доступна для пользователей тарифов «Основной», «Группа компаний», «Верное решение».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7BBBBC-2BDE-4C75-B947-66AEBA812B36}"/>
              </a:ext>
            </a:extLst>
          </p:cNvPr>
          <p:cNvSpPr/>
          <p:nvPr/>
        </p:nvSpPr>
        <p:spPr>
          <a:xfrm>
            <a:off x="4103376" y="5889060"/>
            <a:ext cx="2486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ЕНС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61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052BB40-4C6E-4602-B312-D93837EBDD9C}"/>
              </a:ext>
            </a:extLst>
          </p:cNvPr>
          <p:cNvSpPr txBox="1">
            <a:spLocks/>
          </p:cNvSpPr>
          <p:nvPr/>
        </p:nvSpPr>
        <p:spPr>
          <a:xfrm>
            <a:off x="0" y="339630"/>
            <a:ext cx="12191999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Преимущества сервиса ЕНС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F77B89-292D-4CEB-A61C-49F44DDD398A}"/>
              </a:ext>
            </a:extLst>
          </p:cNvPr>
          <p:cNvSpPr/>
          <p:nvPr/>
        </p:nvSpPr>
        <p:spPr>
          <a:xfrm>
            <a:off x="769033" y="1586526"/>
            <a:ext cx="1031630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Чтобы просмотреть состояние ЕНС, не требуется выходить  из 1С и заходить в ЛК ФНС;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Подробная информация по каждой операции с ЕНС;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Снижение риска на ошибку в платежке;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4444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Если забыли подать уведомление — сразу увидите сумму по вашим начислениям;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4444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Все операции с ЕНС в 1С полностью прозрачны;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4444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Не нужно раздавать доступы и назначать ответственных за состоянием ЕНС в ЛК ФНС.</a:t>
            </a:r>
            <a:endParaRPr lang="ru-RU" sz="1600" dirty="0">
              <a:solidFill>
                <a:srgbClr val="4444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>
                <a:solidFill>
                  <a:srgbClr val="444444"/>
                </a:solidFill>
                <a:latin typeface="Montserrat"/>
              </a:rPr>
              <a:t> 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774AB5-D6BD-433D-8281-25038AF8371D}"/>
              </a:ext>
            </a:extLst>
          </p:cNvPr>
          <p:cNvSpPr/>
          <p:nvPr/>
        </p:nvSpPr>
        <p:spPr>
          <a:xfrm>
            <a:off x="769033" y="4948308"/>
            <a:ext cx="10316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Если у клиента нет сервиса 1С-Отчетность — тариф </a:t>
            </a:r>
            <a:r>
              <a:rPr lang="ru-RU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«Промо ЕНС» 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6 месяцев бесплатно!</a:t>
            </a:r>
            <a:endParaRPr lang="ru-RU" b="1" i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5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7BEFF5-A7B6-4BA0-B65F-D4CC5E382651}"/>
              </a:ext>
            </a:extLst>
          </p:cNvPr>
          <p:cNvSpPr/>
          <p:nvPr/>
        </p:nvSpPr>
        <p:spPr>
          <a:xfrm>
            <a:off x="8381596" y="2405576"/>
            <a:ext cx="35759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Подробнее -</a:t>
            </a:r>
            <a:r>
              <a:rPr lang="en-US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https://its.1c.ru/db/taxenp/content/22/hdoc/hdoc</a:t>
            </a:r>
            <a:endParaRPr lang="ru-RU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FC1017-037B-4B17-A85A-FE76D7B85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13" y="1276347"/>
            <a:ext cx="7497474" cy="436951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361E85D-71EA-46BC-954C-6D42694EE7BC}"/>
              </a:ext>
            </a:extLst>
          </p:cNvPr>
          <p:cNvSpPr txBox="1">
            <a:spLocks/>
          </p:cNvSpPr>
          <p:nvPr/>
        </p:nvSpPr>
        <p:spPr>
          <a:xfrm>
            <a:off x="0" y="339630"/>
            <a:ext cx="12191999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Помощник перехода на ЕНС</a:t>
            </a:r>
          </a:p>
        </p:txBody>
      </p:sp>
    </p:spTree>
    <p:extLst>
      <p:ext uri="{BB962C8B-B14F-4D97-AF65-F5344CB8AC3E}">
        <p14:creationId xmlns:p14="http://schemas.microsoft.com/office/powerpoint/2010/main" val="3399268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41188C47-DAD6-4BD2-B8B5-0452916EB147}"/>
              </a:ext>
            </a:extLst>
          </p:cNvPr>
          <p:cNvSpPr/>
          <p:nvPr/>
        </p:nvSpPr>
        <p:spPr>
          <a:xfrm>
            <a:off x="5205046" y="1005389"/>
            <a:ext cx="1458257" cy="1414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99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A4D4930-BD38-4511-A5FF-B83C39368FCB}"/>
              </a:ext>
            </a:extLst>
          </p:cNvPr>
          <p:cNvSpPr/>
          <p:nvPr/>
        </p:nvSpPr>
        <p:spPr>
          <a:xfrm>
            <a:off x="3033478" y="2855742"/>
            <a:ext cx="5801391" cy="932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99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D52581-DC6C-4297-A6A6-5825FE44B65C}"/>
              </a:ext>
            </a:extLst>
          </p:cNvPr>
          <p:cNvSpPr/>
          <p:nvPr/>
        </p:nvSpPr>
        <p:spPr>
          <a:xfrm>
            <a:off x="0" y="409758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79" algn="ctr">
              <a:spcBef>
                <a:spcPts val="105"/>
              </a:spcBef>
            </a:pP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Полезные материалы</a:t>
            </a: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63936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>
            <a:extLst>
              <a:ext uri="{FF2B5EF4-FFF2-40B4-BE49-F238E27FC236}">
                <a16:creationId xmlns:a16="http://schemas.microsoft.com/office/drawing/2014/main" id="{4B8C054F-12B1-4743-9694-D1C5BBAAFAFF}"/>
              </a:ext>
            </a:extLst>
          </p:cNvPr>
          <p:cNvSpPr txBox="1">
            <a:spLocks/>
          </p:cNvSpPr>
          <p:nvPr/>
        </p:nvSpPr>
        <p:spPr>
          <a:xfrm>
            <a:off x="411771" y="846062"/>
            <a:ext cx="11192609" cy="1186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Arial" panose="020B0604020202020204" pitchFamily="34" charset="0"/>
              </a:rPr>
              <a:t>Маркетинговые материалы, основные регламенты, шаблоны договоров, инструкции по обработке заявок от клиентов и др. представлены на </a:t>
            </a:r>
            <a:r>
              <a:rPr lang="en-US" sz="1600" dirty="0">
                <a:cs typeface="Arial" panose="020B0604020202020204" pitchFamily="34" charset="0"/>
              </a:rPr>
              <a:t>Web</a:t>
            </a:r>
            <a:r>
              <a:rPr lang="ru-RU" sz="1600" dirty="0">
                <a:cs typeface="Arial" panose="020B0604020202020204" pitchFamily="34" charset="0"/>
              </a:rPr>
              <a:t>-регистраторе, раздел «Документация» </a:t>
            </a:r>
            <a:r>
              <a:rPr lang="en-US" sz="1600" dirty="0">
                <a:solidFill>
                  <a:srgbClr val="C0000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https://reg.astralnalog.ru</a:t>
            </a:r>
            <a:endParaRPr lang="en-US" sz="16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Arial" panose="020B0604020202020204" pitchFamily="34" charset="0"/>
              </a:rPr>
              <a:t>Для открытия доступа к </a:t>
            </a:r>
            <a:r>
              <a:rPr lang="en-US" sz="1600" dirty="0">
                <a:cs typeface="Arial" panose="020B0604020202020204" pitchFamily="34" charset="0"/>
              </a:rPr>
              <a:t>Web</a:t>
            </a:r>
            <a:r>
              <a:rPr lang="ru-RU" sz="1600" dirty="0">
                <a:cs typeface="Arial" panose="020B0604020202020204" pitchFamily="34" charset="0"/>
              </a:rPr>
              <a:t>-регистратору партнеру необходимо обратиться к дистрибьютору, то есть к нам, на почту </a:t>
            </a:r>
            <a:r>
              <a:rPr lang="en-US" sz="1600" dirty="0">
                <a:cs typeface="Arial" panose="020B0604020202020204" pitchFamily="34" charset="0"/>
              </a:rPr>
              <a:t>its@1cpfo.ru.</a:t>
            </a: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9F5A9CD-132A-44F0-8B8D-90B047F61D39}"/>
              </a:ext>
            </a:extLst>
          </p:cNvPr>
          <p:cNvSpPr txBox="1">
            <a:spLocks/>
          </p:cNvSpPr>
          <p:nvPr/>
        </p:nvSpPr>
        <p:spPr>
          <a:xfrm>
            <a:off x="146536" y="45794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Полезные материалы по сервису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7224EF-A440-4029-AF7F-B106221C6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1" y="2582425"/>
            <a:ext cx="8393795" cy="3598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Блок-схема: процесс 12">
            <a:extLst>
              <a:ext uri="{FF2B5EF4-FFF2-40B4-BE49-F238E27FC236}">
                <a16:creationId xmlns:a16="http://schemas.microsoft.com/office/drawing/2014/main" id="{B06A5157-BE03-403C-BB3A-CBE0428B27FF}"/>
              </a:ext>
            </a:extLst>
          </p:cNvPr>
          <p:cNvSpPr/>
          <p:nvPr/>
        </p:nvSpPr>
        <p:spPr>
          <a:xfrm>
            <a:off x="6242536" y="3035105"/>
            <a:ext cx="858129" cy="393895"/>
          </a:xfrm>
          <a:prstGeom prst="flowChartProcess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процесс 14">
            <a:extLst>
              <a:ext uri="{FF2B5EF4-FFF2-40B4-BE49-F238E27FC236}">
                <a16:creationId xmlns:a16="http://schemas.microsoft.com/office/drawing/2014/main" id="{3F9E1F8F-7DA7-4730-A0A9-A8C5D213E33F}"/>
              </a:ext>
            </a:extLst>
          </p:cNvPr>
          <p:cNvSpPr/>
          <p:nvPr/>
        </p:nvSpPr>
        <p:spPr>
          <a:xfrm>
            <a:off x="411771" y="5120580"/>
            <a:ext cx="1659987" cy="379828"/>
          </a:xfrm>
          <a:prstGeom prst="flowChartProcess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493E16F-858E-4D59-B88A-E5F9792B6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165" y="2812600"/>
            <a:ext cx="2933700" cy="2800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7887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79B7355D-1704-40CC-8F6E-62B72A6117A6}"/>
              </a:ext>
            </a:extLst>
          </p:cNvPr>
          <p:cNvSpPr txBox="1">
            <a:spLocks/>
          </p:cNvSpPr>
          <p:nvPr/>
        </p:nvSpPr>
        <p:spPr>
          <a:xfrm>
            <a:off x="457491" y="980452"/>
            <a:ext cx="11192609" cy="1186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Arial" panose="020B0604020202020204" pitchFamily="34" charset="0"/>
              </a:rPr>
              <a:t>Сайт 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https://astral.ru/</a:t>
            </a:r>
            <a:endParaRPr lang="ru-RU" sz="16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Clr>
                <a:srgbClr val="C00000"/>
              </a:buClr>
              <a:buNone/>
            </a:pPr>
            <a:r>
              <a:rPr lang="ru-RU" sz="1600" dirty="0">
                <a:cs typeface="Arial" panose="020B0604020202020204" pitchFamily="34" charset="0"/>
              </a:rPr>
              <a:t>Описание, подбор и расчет тарифов онлайн, акции, которые можно предложить клиенту в рамках каждого тарифа, полный прайс.</a:t>
            </a:r>
            <a:endParaRPr lang="ru-RU" sz="16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3F38A84-4EB9-493F-98AF-43776478E5C0}"/>
              </a:ext>
            </a:extLst>
          </p:cNvPr>
          <p:cNvSpPr txBox="1">
            <a:spLocks/>
          </p:cNvSpPr>
          <p:nvPr/>
        </p:nvSpPr>
        <p:spPr>
          <a:xfrm>
            <a:off x="146536" y="45794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Полезные материалы по сервису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84157C-4DA3-436A-AD12-8E1F364E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01" y="2167413"/>
            <a:ext cx="4311454" cy="397524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B5FB4F-A496-4263-8328-92C7C2E46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775" y="2505038"/>
            <a:ext cx="6677465" cy="305985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27371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2DE609E1-6D43-4DFF-94E8-12585ED20F36}"/>
              </a:ext>
            </a:extLst>
          </p:cNvPr>
          <p:cNvSpPr txBox="1">
            <a:spLocks/>
          </p:cNvSpPr>
          <p:nvPr/>
        </p:nvSpPr>
        <p:spPr>
          <a:xfrm>
            <a:off x="506437" y="916782"/>
            <a:ext cx="10686172" cy="1186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Сайт </a:t>
            </a:r>
            <a:r>
              <a:rPr lang="en-US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https://help.astral.ru/1c-o</a:t>
            </a:r>
            <a:endParaRPr lang="ru-RU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Clr>
                <a:schemeClr val="tx2"/>
              </a:buClr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Пошаговые инструкции по работе в сервисе, настройке работы в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описание процесса выпуска электронной подписи из сервиса и другие технические вопросы.</a:t>
            </a:r>
            <a:endParaRPr lang="ru-RU" sz="1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96063EF-188E-48F4-8120-009A22CE1360}"/>
              </a:ext>
            </a:extLst>
          </p:cNvPr>
          <p:cNvSpPr txBox="1">
            <a:spLocks/>
          </p:cNvSpPr>
          <p:nvPr/>
        </p:nvSpPr>
        <p:spPr>
          <a:xfrm>
            <a:off x="146536" y="45794"/>
            <a:ext cx="12192000" cy="77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Полезные материалы по сервису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D8B605-F379-4227-BAA9-6C6478814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37" y="2257865"/>
            <a:ext cx="5190978" cy="383747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BD0B05-591E-4AE7-BB7A-8654CFCC0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57866"/>
            <a:ext cx="5821458" cy="383747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509888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491DC6-6CB9-4FC0-914E-600F69246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22" y="0"/>
            <a:ext cx="11025555" cy="61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85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5F5E8E-428A-4DBE-9CF3-D874A9F2230B}"/>
              </a:ext>
            </a:extLst>
          </p:cNvPr>
          <p:cNvSpPr txBox="1"/>
          <p:nvPr/>
        </p:nvSpPr>
        <p:spPr>
          <a:xfrm>
            <a:off x="7580173" y="589647"/>
            <a:ext cx="4509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j-lt"/>
              </a:rPr>
              <a:t>КОНТАКТЫ ОТДЕЛА ПО ИТС И СЕРВИСАМ 1С-ПОВОЛЖЬЕ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938DAC-B751-468E-8F65-AD9C2D57F6D8}"/>
              </a:ext>
            </a:extLst>
          </p:cNvPr>
          <p:cNvSpPr txBox="1"/>
          <p:nvPr/>
        </p:nvSpPr>
        <p:spPr>
          <a:xfrm>
            <a:off x="838200" y="2793306"/>
            <a:ext cx="407504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Линия поддержки ИТС и Сервисов 1С-Коннект </a:t>
            </a:r>
          </a:p>
          <a:p>
            <a:r>
              <a:rPr lang="ru-RU" dirty="0">
                <a:solidFill>
                  <a:schemeClr val="bg1"/>
                </a:solidFill>
              </a:rPr>
              <a:t>https://1c-pfo.ru/1c-connect/ -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Основной канал поддержки партнеров</a:t>
            </a:r>
          </a:p>
          <a:p>
            <a:r>
              <a:rPr lang="ru-RU" dirty="0">
                <a:solidFill>
                  <a:schemeClr val="bg1"/>
                </a:solidFill>
              </a:rPr>
              <a:t>its@1cpfo.ru – почта по счетам, </a:t>
            </a:r>
          </a:p>
          <a:p>
            <a:r>
              <a:rPr lang="ru-RU" dirty="0">
                <a:solidFill>
                  <a:schemeClr val="bg1"/>
                </a:solidFill>
              </a:rPr>
              <a:t>вопросам ИТС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Оформлениям заявок и др. Вашим вопросам</a:t>
            </a:r>
          </a:p>
          <a:p>
            <a:r>
              <a:rPr lang="ru-RU" dirty="0">
                <a:solidFill>
                  <a:schemeClr val="bg1"/>
                </a:solidFill>
              </a:rPr>
              <a:t>+7 (831) 262 -16-42 доб. 4 – тел. Отдел ИТС и сервисы</a:t>
            </a:r>
          </a:p>
        </p:txBody>
      </p:sp>
    </p:spTree>
    <p:extLst>
      <p:ext uri="{BB962C8B-B14F-4D97-AF65-F5344CB8AC3E}">
        <p14:creationId xmlns:p14="http://schemas.microsoft.com/office/powerpoint/2010/main" val="3130706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овая Поволжье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DBDBDB"/>
      </a:accent1>
      <a:accent2>
        <a:srgbClr val="7B7B7B"/>
      </a:accent2>
      <a:accent3>
        <a:srgbClr val="FF0101"/>
      </a:accent3>
      <a:accent4>
        <a:srgbClr val="000000"/>
      </a:accent4>
      <a:accent5>
        <a:srgbClr val="525252"/>
      </a:accent5>
      <a:accent6>
        <a:srgbClr val="820000"/>
      </a:accent6>
      <a:hlink>
        <a:srgbClr val="757070"/>
      </a:hlink>
      <a:folHlink>
        <a:srgbClr val="FF0000"/>
      </a:folHlink>
    </a:clrScheme>
    <a:fontScheme name="1C-Поволжье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Цветовая Поволжье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DBDBDB"/>
      </a:accent1>
      <a:accent2>
        <a:srgbClr val="7B7B7B"/>
      </a:accent2>
      <a:accent3>
        <a:srgbClr val="FF0101"/>
      </a:accent3>
      <a:accent4>
        <a:srgbClr val="000000"/>
      </a:accent4>
      <a:accent5>
        <a:srgbClr val="525252"/>
      </a:accent5>
      <a:accent6>
        <a:srgbClr val="820000"/>
      </a:accent6>
      <a:hlink>
        <a:srgbClr val="757070"/>
      </a:hlink>
      <a:folHlink>
        <a:srgbClr val="FF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Специальное оформление">
  <a:themeElements>
    <a:clrScheme name="Цветовая Поволжье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DBDBDB"/>
      </a:accent1>
      <a:accent2>
        <a:srgbClr val="7B7B7B"/>
      </a:accent2>
      <a:accent3>
        <a:srgbClr val="FF0101"/>
      </a:accent3>
      <a:accent4>
        <a:srgbClr val="000000"/>
      </a:accent4>
      <a:accent5>
        <a:srgbClr val="525252"/>
      </a:accent5>
      <a:accent6>
        <a:srgbClr val="820000"/>
      </a:accent6>
      <a:hlink>
        <a:srgbClr val="757070"/>
      </a:hlink>
      <a:folHlink>
        <a:srgbClr val="FF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Специальное оформление">
  <a:themeElements>
    <a:clrScheme name="Цветовая Поволжье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DBDBDB"/>
      </a:accent1>
      <a:accent2>
        <a:srgbClr val="7B7B7B"/>
      </a:accent2>
      <a:accent3>
        <a:srgbClr val="FF0101"/>
      </a:accent3>
      <a:accent4>
        <a:srgbClr val="000000"/>
      </a:accent4>
      <a:accent5>
        <a:srgbClr val="525252"/>
      </a:accent5>
      <a:accent6>
        <a:srgbClr val="820000"/>
      </a:accent6>
      <a:hlink>
        <a:srgbClr val="757070"/>
      </a:hlink>
      <a:folHlink>
        <a:srgbClr val="FF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шаблон тем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шаблон тем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шаблон тем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3080</TotalTime>
  <Words>1044</Words>
  <Application>Microsoft Office PowerPoint</Application>
  <PresentationFormat>Широкоэкранный</PresentationFormat>
  <Paragraphs>135</Paragraphs>
  <Slides>21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21</vt:i4>
      </vt:variant>
    </vt:vector>
  </HeadingPairs>
  <TitlesOfParts>
    <vt:vector size="37" baseType="lpstr">
      <vt:lpstr>Arial</vt:lpstr>
      <vt:lpstr>Calibri</vt:lpstr>
      <vt:lpstr>Calibri Light</vt:lpstr>
      <vt:lpstr>Montserrat</vt:lpstr>
      <vt:lpstr>Roboto Condensed</vt:lpstr>
      <vt:lpstr>roboto-regular</vt:lpstr>
      <vt:lpstr>Times New Roman</vt:lpstr>
      <vt:lpstr>Verdana</vt:lpstr>
      <vt:lpstr>Wingdings</vt:lpstr>
      <vt:lpstr>Тема Office</vt:lpstr>
      <vt:lpstr>Специальное оформление</vt:lpstr>
      <vt:lpstr>2_Специальное оформление</vt:lpstr>
      <vt:lpstr>1_Специальное оформление</vt:lpstr>
      <vt:lpstr>шаблон тема</vt:lpstr>
      <vt:lpstr>1_шаблон тема</vt:lpstr>
      <vt:lpstr>2_шаблон 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KOT</dc:creator>
  <cp:lastModifiedBy>User</cp:lastModifiedBy>
  <cp:revision>271</cp:revision>
  <dcterms:created xsi:type="dcterms:W3CDTF">2022-09-06T13:35:00Z</dcterms:created>
  <dcterms:modified xsi:type="dcterms:W3CDTF">2025-02-03T09:29:30Z</dcterms:modified>
</cp:coreProperties>
</file>