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75" r:id="rId3"/>
    <p:sldId id="280" r:id="rId4"/>
    <p:sldId id="294" r:id="rId5"/>
    <p:sldId id="285" r:id="rId6"/>
    <p:sldId id="268" r:id="rId7"/>
    <p:sldId id="286" r:id="rId8"/>
    <p:sldId id="273" r:id="rId9"/>
    <p:sldId id="270" r:id="rId10"/>
    <p:sldId id="274" r:id="rId11"/>
    <p:sldId id="271" r:id="rId12"/>
    <p:sldId id="287" r:id="rId13"/>
    <p:sldId id="282" r:id="rId14"/>
    <p:sldId id="28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юбовь Кошелева" initials="ЛК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6600"/>
    <a:srgbClr val="0DA9E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9" autoAdjust="0"/>
    <p:restoredTop sz="89660" autoAdjust="0"/>
  </p:normalViewPr>
  <p:slideViewPr>
    <p:cSldViewPr>
      <p:cViewPr varScale="1">
        <p:scale>
          <a:sx n="110" d="100"/>
          <a:sy n="110" d="100"/>
        </p:scale>
        <p:origin x="140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A4D90-D08C-4C3A-8D14-757E84E27143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4495B-ECAA-4553-8624-644DED231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7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66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34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3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2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51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3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4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6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1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4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3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1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7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0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ED8B-4FF7-4641-AA3F-5ED410CD1875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2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3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  <a:ea typeface="DFKai-SB" panose="03000509000000000000" pitchFamily="65" charset="-120"/>
              </a:rPr>
              <a:t>Безопасный Интернет</a:t>
            </a:r>
            <a:b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  <a:ea typeface="DFKai-SB" panose="03000509000000000000" pitchFamily="65" charset="-120"/>
              </a:rPr>
            </a:b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ea typeface="DFKai-SB" panose="03000509000000000000" pitchFamily="65" charset="-12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96335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800" dirty="0">
              <a:latin typeface="Calibri" panose="020F0502020204030204" pitchFamily="34" charset="0"/>
            </a:endParaRPr>
          </a:p>
          <a:p>
            <a:r>
              <a:rPr lang="ru-RU" sz="800" dirty="0">
                <a:latin typeface="Calibri" panose="020F0502020204030204" pitchFamily="34" charset="0"/>
              </a:rPr>
              <a:t> </a:t>
            </a:r>
            <a:r>
              <a:rPr lang="ru-RU" sz="800" dirty="0" smtClean="0">
                <a:latin typeface="Comic Sans MS" panose="030F0702030302020204" pitchFamily="66" charset="0"/>
              </a:rPr>
              <a:t>v. 0.99</a:t>
            </a:r>
            <a:endParaRPr lang="ru-RU" sz="800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44480" y="5957664"/>
            <a:ext cx="37444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1400" dirty="0">
              <a:latin typeface="Calibri" panose="020F0502020204030204" pitchFamily="34" charset="0"/>
            </a:endParaRPr>
          </a:p>
          <a:p>
            <a:pPr algn="r"/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© Лига безопасного интернета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-99392"/>
            <a:ext cx="51759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Компьютерный вирус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26" y="1339020"/>
            <a:ext cx="6465455" cy="49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736519"/>
            <a:ext cx="2364774" cy="202202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70" y="1714298"/>
            <a:ext cx="2334584" cy="1546820"/>
          </a:xfrm>
          <a:prstGeom prst="rect">
            <a:avLst/>
          </a:prstGeom>
        </p:spPr>
      </p:pic>
      <p:sp>
        <p:nvSpPr>
          <p:cNvPr id="6" name="Штриховая стрелка вправо 5"/>
          <p:cNvSpPr/>
          <p:nvPr/>
        </p:nvSpPr>
        <p:spPr>
          <a:xfrm rot="19568077">
            <a:off x="3497613" y="3328474"/>
            <a:ext cx="372431" cy="247348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9" name="Picture 7" descr="C:\Users\nadezhda.kosheleva.LIGAINTERNET\Downloads\компьютерный вирус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15" y="1742763"/>
            <a:ext cx="2604239" cy="211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Выноска-облако 55"/>
          <p:cNvSpPr/>
          <p:nvPr/>
        </p:nvSpPr>
        <p:spPr>
          <a:xfrm rot="20517414">
            <a:off x="6249266" y="1175216"/>
            <a:ext cx="2780430" cy="3019081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6766416" y="1882075"/>
            <a:ext cx="1550000" cy="1569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*Пользуйся </a:t>
            </a:r>
            <a:r>
              <a:rPr lang="ru-RU" sz="1600" b="1" dirty="0">
                <a:solidFill>
                  <a:srgbClr val="006600"/>
                </a:solidFill>
                <a:latin typeface="Comic Sans MS" panose="030F0702030302020204" pitchFamily="66" charset="0"/>
              </a:rPr>
              <a:t>антивирусом</a:t>
            </a:r>
          </a:p>
          <a:p>
            <a:endParaRPr lang="ru-RU" sz="1600" b="1" dirty="0" smtClean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r>
              <a:rPr lang="ru-RU" sz="16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*Попроси родителей – они помогут!</a:t>
            </a:r>
            <a:endParaRPr lang="ru-RU" sz="16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Picture 11" descr="C:\Users\nadezhda.kosheleva.LIGAINTERNET\Downloads\доктор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5770"/>
            <a:ext cx="1944216" cy="269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853" y="2799559"/>
            <a:ext cx="1192827" cy="153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07" y="4373356"/>
            <a:ext cx="1196877" cy="165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7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76468E-6 L 0.12864 -0.150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-7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2461E-6 L 0.39375 -0.1931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9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8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800"/>
                            </p:stCondLst>
                            <p:childTnLst>
                              <p:par>
                                <p:cTn id="5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56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8740" y="-12935"/>
            <a:ext cx="5954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Мошенник в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интернете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:\Users\nadezhda.kosheleva.LIGAINTERNET\Downloads\мошен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20" y="714715"/>
            <a:ext cx="2655124" cy="241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1608166" y="739665"/>
            <a:ext cx="3240360" cy="1584176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Если </a:t>
            </a:r>
            <a:r>
              <a:rPr lang="ru-RU" sz="1400" b="1" dirty="0">
                <a:latin typeface="Comic Sans MS" panose="030F0702030302020204" pitchFamily="66" charset="0"/>
              </a:rPr>
              <a:t>в игре или на интернет-странице тебя просят: </a:t>
            </a: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4932040" y="3536795"/>
            <a:ext cx="4067944" cy="3163539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b="1" dirty="0" smtClean="0">
                <a:latin typeface="Comic Sans MS" panose="030F0702030302020204" pitchFamily="66" charset="0"/>
              </a:rPr>
              <a:t>•Указать </a:t>
            </a:r>
            <a:r>
              <a:rPr lang="ru-RU" sz="1600" b="1" dirty="0">
                <a:latin typeface="Comic Sans MS" panose="030F0702030302020204" pitchFamily="66" charset="0"/>
              </a:rPr>
              <a:t>номер твоего  </a:t>
            </a:r>
            <a:r>
              <a:rPr lang="ru-RU" sz="1600" b="1" dirty="0" smtClean="0">
                <a:latin typeface="Comic Sans MS" panose="030F0702030302020204" pitchFamily="66" charset="0"/>
              </a:rPr>
              <a:t>мобильного телефона</a:t>
            </a:r>
          </a:p>
          <a:p>
            <a:pPr lvl="0"/>
            <a:endParaRPr lang="ru-RU" sz="1600" b="1" dirty="0">
              <a:latin typeface="Comic Sans MS" panose="030F0702030302020204" pitchFamily="66" charset="0"/>
            </a:endParaRPr>
          </a:p>
          <a:p>
            <a:pPr lvl="0"/>
            <a:r>
              <a:rPr lang="ru-RU" sz="1600" b="1" dirty="0" smtClean="0">
                <a:latin typeface="Comic Sans MS" panose="030F0702030302020204" pitchFamily="66" charset="0"/>
              </a:rPr>
              <a:t>•Отправить </a:t>
            </a:r>
            <a:r>
              <a:rPr lang="ru-RU" sz="1600" b="1" dirty="0">
                <a:latin typeface="Comic Sans MS" panose="030F0702030302020204" pitchFamily="66" charset="0"/>
              </a:rPr>
              <a:t>смс или позвонить на незнакомый номер 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pPr lvl="0"/>
            <a:endParaRPr lang="ru-RU" sz="1600" b="1" dirty="0">
              <a:latin typeface="Comic Sans MS" panose="030F0702030302020204" pitchFamily="66" charset="0"/>
            </a:endParaRPr>
          </a:p>
          <a:p>
            <a:pPr lvl="0"/>
            <a:r>
              <a:rPr lang="ru-RU" sz="1600" b="1" dirty="0" smtClean="0">
                <a:latin typeface="Comic Sans MS" panose="030F0702030302020204" pitchFamily="66" charset="0"/>
              </a:rPr>
              <a:t>•Перевести </a:t>
            </a:r>
            <a:r>
              <a:rPr lang="ru-RU" sz="1600" b="1" dirty="0">
                <a:latin typeface="Comic Sans MS" panose="030F0702030302020204" pitchFamily="66" charset="0"/>
              </a:rPr>
              <a:t>деньги на чей-то </a:t>
            </a:r>
            <a:r>
              <a:rPr lang="ru-RU" sz="1600" b="1" dirty="0" smtClean="0">
                <a:latin typeface="Comic Sans MS" panose="030F0702030302020204" pitchFamily="66" charset="0"/>
              </a:rPr>
              <a:t>номер</a:t>
            </a:r>
          </a:p>
          <a:p>
            <a:pPr lvl="0"/>
            <a:endParaRPr lang="ru-RU" sz="1600" b="1" dirty="0">
              <a:latin typeface="Comic Sans MS" panose="030F0702030302020204" pitchFamily="66" charset="0"/>
            </a:endParaRPr>
          </a:p>
          <a:p>
            <a:pPr lvl="0"/>
            <a:r>
              <a:rPr lang="ru-RU" sz="1600" b="1" dirty="0" smtClean="0">
                <a:latin typeface="Comic Sans MS" panose="030F0702030302020204" pitchFamily="66" charset="0"/>
              </a:rPr>
              <a:t>•Скачать </a:t>
            </a:r>
            <a:r>
              <a:rPr lang="ru-RU" sz="1600" b="1" dirty="0">
                <a:latin typeface="Comic Sans MS" panose="030F0702030302020204" pitchFamily="66" charset="0"/>
              </a:rPr>
              <a:t>файл или перейти по ссылке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4932040" y="3536795"/>
            <a:ext cx="4077116" cy="3163539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2053" name="Picture 5" descr="C:\Users\nadezhda.kosheleva.LIGAINTERNET\Downloads\капка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28" y="5489841"/>
            <a:ext cx="1666434" cy="10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1640" y="2338689"/>
            <a:ext cx="1153032" cy="1597883"/>
          </a:xfrm>
          <a:prstGeom prst="rect">
            <a:avLst/>
          </a:prstGeom>
        </p:spPr>
      </p:pic>
      <p:pic>
        <p:nvPicPr>
          <p:cNvPr id="1027" name="Picture 3" descr="C:\Users\nadezhda.kosheleva.LIGAINTERNET\Downloads\магазин смс рис фломастер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91" y="4045003"/>
            <a:ext cx="3075321" cy="254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62394" y="4953146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Вирусы 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2394" y="5278329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DA9E1"/>
                </a:solidFill>
                <a:latin typeface="Comic Sans MS" panose="030F0702030302020204" pitchFamily="66" charset="0"/>
              </a:rPr>
              <a:t>Платные номера</a:t>
            </a:r>
            <a:endParaRPr lang="ru-RU" b="1" dirty="0">
              <a:solidFill>
                <a:srgbClr val="0DA9E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62394" y="5648812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Опасные сайты</a:t>
            </a:r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0911" y="1162421"/>
            <a:ext cx="2274870" cy="7386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Comic Sans MS" panose="030F0702030302020204" pitchFamily="66" charset="0"/>
              </a:rPr>
              <a:t>Так работают Интернет- мошенники</a:t>
            </a:r>
            <a:r>
              <a:rPr lang="ru-RU" sz="1400" b="1" dirty="0" smtClean="0">
                <a:latin typeface="Comic Sans MS" panose="030F0702030302020204" pitchFamily="66" charset="0"/>
              </a:rPr>
              <a:t>!</a:t>
            </a:r>
          </a:p>
          <a:p>
            <a:endParaRPr lang="ru-RU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8740" y="1162421"/>
            <a:ext cx="2275228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6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600" b="1" dirty="0" smtClean="0">
                <a:latin typeface="Comic Sans MS" panose="030F0702030302020204" pitchFamily="66" charset="0"/>
              </a:rPr>
              <a:t>Будь </a:t>
            </a:r>
            <a:r>
              <a:rPr lang="ru-RU" sz="1600" b="1" dirty="0">
                <a:latin typeface="Comic Sans MS" panose="030F0702030302020204" pitchFamily="66" charset="0"/>
              </a:rPr>
              <a:t>осторожен</a:t>
            </a:r>
            <a:r>
              <a:rPr lang="ru-RU" sz="1600" b="1" dirty="0" smtClean="0">
                <a:latin typeface="Comic Sans MS" panose="030F0702030302020204" pitchFamily="66" charset="0"/>
              </a:rPr>
              <a:t>!</a:t>
            </a:r>
          </a:p>
          <a:p>
            <a:endParaRPr lang="ru-RU" sz="1600" b="1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7266" y="394875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Знай!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 Это может быть </a:t>
            </a:r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ЛОВУШКА! </a:t>
            </a:r>
            <a:endParaRPr lang="ru-RU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3" grpId="0"/>
      <p:bldP spid="17" grpId="0"/>
      <p:bldP spid="18" grpId="1"/>
      <p:bldP spid="19" grpId="0" animBg="1"/>
      <p:bldP spid="20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288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в мобильном телефоне 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58" y="1268760"/>
            <a:ext cx="944627" cy="17409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99" y="1268760"/>
            <a:ext cx="2252211" cy="18717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323" y="5097388"/>
            <a:ext cx="1251560" cy="1734425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>
            <a:off x="1037599" y="3360282"/>
            <a:ext cx="3512405" cy="1508878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dirty="0" smtClean="0">
                <a:latin typeface="Comic Sans MS" panose="030F0702030302020204" pitchFamily="66" charset="0"/>
              </a:rPr>
              <a:t>Что общего между телефоном и компьютером?</a:t>
            </a:r>
            <a:endParaRPr lang="ru-RU" sz="1600" b="1" dirty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 descr="C:\Users\nadezhda.kosheleva.LIGAINTERNET\Downloads\МЫШЕЛОВ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25" y="3143170"/>
            <a:ext cx="2000254" cy="99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507">
            <a:off x="6119276" y="1300242"/>
            <a:ext cx="1394842" cy="1763593"/>
          </a:xfrm>
          <a:prstGeom prst="rect">
            <a:avLst/>
          </a:prstGeom>
        </p:spPr>
      </p:pic>
      <p:pic>
        <p:nvPicPr>
          <p:cNvPr id="15" name="Picture 2" descr="C:\Users\nadezhda.kosheleva.LIGAINTERNET\Downloads\мошенник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05" y="3891364"/>
            <a:ext cx="2655124" cy="241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adezhda.kosheleva.LIGAINTERNET\Downloads\родители и дети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95" y="4302433"/>
            <a:ext cx="3114968" cy="18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09593" y="3699222"/>
            <a:ext cx="2588883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mic Sans MS" panose="030F0702030302020204" pitchFamily="66" charset="0"/>
              </a:rPr>
              <a:t>Если </a:t>
            </a:r>
            <a:r>
              <a:rPr lang="ru-RU" sz="1600" b="1" dirty="0">
                <a:latin typeface="Comic Sans MS" panose="030F0702030302020204" pitchFamily="66" charset="0"/>
              </a:rPr>
              <a:t>ты получил СМС или звонок </a:t>
            </a:r>
            <a:r>
              <a:rPr lang="ru-RU" sz="1600" b="1" dirty="0" smtClean="0"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dirty="0" smtClean="0">
                <a:latin typeface="Comic Sans MS" panose="030F0702030302020204" pitchFamily="66" charset="0"/>
              </a:rPr>
              <a:t>с </a:t>
            </a:r>
            <a:r>
              <a:rPr lang="ru-RU" sz="1600" b="1" dirty="0">
                <a:latin typeface="Comic Sans MS" panose="030F0702030302020204" pitchFamily="66" charset="0"/>
              </a:rPr>
              <a:t>незнакомого </a:t>
            </a:r>
            <a:r>
              <a:rPr lang="ru-RU" sz="1600" b="1" dirty="0" smtClean="0">
                <a:latin typeface="Comic Sans MS" panose="030F0702030302020204" pitchFamily="66" charset="0"/>
              </a:rPr>
              <a:t>номера…</a:t>
            </a:r>
            <a:endParaRPr lang="ru-RU" sz="1600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4368" y="3700355"/>
            <a:ext cx="2489559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omic Sans MS" panose="030F0702030302020204" pitchFamily="66" charset="0"/>
              </a:rPr>
              <a:t>Будь осторожен, </a:t>
            </a:r>
            <a:r>
              <a:rPr lang="ru-RU" sz="1600" b="1" dirty="0" smtClean="0"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dirty="0" smtClean="0">
                <a:latin typeface="Comic Sans MS" panose="030F0702030302020204" pitchFamily="66" charset="0"/>
              </a:rPr>
              <a:t>это </a:t>
            </a:r>
            <a:r>
              <a:rPr lang="ru-RU" sz="1600" b="1" dirty="0">
                <a:latin typeface="Comic Sans MS" panose="030F0702030302020204" pitchFamily="66" charset="0"/>
              </a:rPr>
              <a:t>может быть МОШЕННИК!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80540" y="3725367"/>
            <a:ext cx="2275228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mic Sans MS" panose="030F0702030302020204" pitchFamily="66" charset="0"/>
              </a:rPr>
              <a:t>Посоветуйся</a:t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dirty="0" smtClean="0">
                <a:latin typeface="Comic Sans MS" panose="030F0702030302020204" pitchFamily="66" charset="0"/>
              </a:rPr>
              <a:t>с родителями!</a:t>
            </a:r>
          </a:p>
          <a:p>
            <a:pPr algn="ctr"/>
            <a:endParaRPr lang="ru-RU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9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Цени свое время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100" name="Picture 4" descr="C:\Users\nadezhda.kosheleva.LIGAINTERNET\Downloads\час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818893"/>
            <a:ext cx="3700675" cy="377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6184443" y="3140968"/>
            <a:ext cx="2880320" cy="2072613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Старайся больше времени проводить </a:t>
            </a:r>
            <a:r>
              <a:rPr lang="ru-RU" sz="1400" b="1" dirty="0" smtClean="0">
                <a:latin typeface="Comic Sans MS" panose="030F0702030302020204" pitchFamily="66" charset="0"/>
              </a:rPr>
              <a:t/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со </a:t>
            </a:r>
            <a:r>
              <a:rPr lang="ru-RU" sz="1400" b="1" dirty="0">
                <a:latin typeface="Comic Sans MS" panose="030F0702030302020204" pitchFamily="66" charset="0"/>
              </a:rPr>
              <a:t>своими родителями и близкими </a:t>
            </a:r>
            <a:r>
              <a:rPr lang="ru-RU" sz="1400" b="1" dirty="0" smtClean="0">
                <a:latin typeface="Comic Sans MS" panose="030F0702030302020204" pitchFamily="66" charset="0"/>
              </a:rPr>
              <a:t>людьми!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21" y="2503202"/>
            <a:ext cx="3408807" cy="2104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6101" y="5133982"/>
            <a:ext cx="1241255" cy="1720143"/>
          </a:xfrm>
          <a:prstGeom prst="rect">
            <a:avLst/>
          </a:prstGeom>
        </p:spPr>
      </p:pic>
      <p:pic>
        <p:nvPicPr>
          <p:cNvPr id="1026" name="Picture 2" descr="C:\Users\nadezhda.kosheleva.LIGAINTERNET\Downloads\лыж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81" y="1818893"/>
            <a:ext cx="2116170" cy="15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dezhda.kosheleva.LIGAINTERNET\Downloads\дерев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4" y="4698257"/>
            <a:ext cx="1713356" cy="17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dezhda.kosheleva.LIGAINTERNET\Downloads\ракет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472" y="855781"/>
            <a:ext cx="1669830" cy="148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adezhda.kosheleva.LIGAINTERNET\Downloads\солнышко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6144"/>
            <a:ext cx="2160240" cy="229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adezhda.kosheleva.LIGAINTERNET\Downloads\мяч 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67" y="4654407"/>
            <a:ext cx="1107593" cy="111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26729" y="3481580"/>
            <a:ext cx="2469374" cy="1379196"/>
          </a:xfrm>
          <a:custGeom>
            <a:avLst/>
            <a:gdLst>
              <a:gd name="connsiteX0" fmla="*/ 0 w 2132624"/>
              <a:gd name="connsiteY0" fmla="*/ 0 h 1415772"/>
              <a:gd name="connsiteX1" fmla="*/ 2132624 w 2132624"/>
              <a:gd name="connsiteY1" fmla="*/ 0 h 1415772"/>
              <a:gd name="connsiteX2" fmla="*/ 2132624 w 2132624"/>
              <a:gd name="connsiteY2" fmla="*/ 1415772 h 1415772"/>
              <a:gd name="connsiteX3" fmla="*/ 0 w 2132624"/>
              <a:gd name="connsiteY3" fmla="*/ 1415772 h 1415772"/>
              <a:gd name="connsiteX4" fmla="*/ 0 w 2132624"/>
              <a:gd name="connsiteY4" fmla="*/ 0 h 1415772"/>
              <a:gd name="connsiteX0" fmla="*/ 0 w 2132624"/>
              <a:gd name="connsiteY0" fmla="*/ 0 h 1415772"/>
              <a:gd name="connsiteX1" fmla="*/ 1998512 w 2132624"/>
              <a:gd name="connsiteY1" fmla="*/ 12192 h 1415772"/>
              <a:gd name="connsiteX2" fmla="*/ 2132624 w 2132624"/>
              <a:gd name="connsiteY2" fmla="*/ 1415772 h 1415772"/>
              <a:gd name="connsiteX3" fmla="*/ 0 w 2132624"/>
              <a:gd name="connsiteY3" fmla="*/ 1415772 h 1415772"/>
              <a:gd name="connsiteX4" fmla="*/ 0 w 2132624"/>
              <a:gd name="connsiteY4" fmla="*/ 0 h 1415772"/>
              <a:gd name="connsiteX0" fmla="*/ 0 w 1998512"/>
              <a:gd name="connsiteY0" fmla="*/ 0 h 1415772"/>
              <a:gd name="connsiteX1" fmla="*/ 1998512 w 1998512"/>
              <a:gd name="connsiteY1" fmla="*/ 12192 h 1415772"/>
              <a:gd name="connsiteX2" fmla="*/ 1779056 w 1998512"/>
              <a:gd name="connsiteY2" fmla="*/ 1318236 h 1415772"/>
              <a:gd name="connsiteX3" fmla="*/ 0 w 1998512"/>
              <a:gd name="connsiteY3" fmla="*/ 1415772 h 1415772"/>
              <a:gd name="connsiteX4" fmla="*/ 0 w 1998512"/>
              <a:gd name="connsiteY4" fmla="*/ 0 h 1415772"/>
              <a:gd name="connsiteX0" fmla="*/ 0 w 1998512"/>
              <a:gd name="connsiteY0" fmla="*/ 0 h 1415772"/>
              <a:gd name="connsiteX1" fmla="*/ 1998512 w 1998512"/>
              <a:gd name="connsiteY1" fmla="*/ 12192 h 1415772"/>
              <a:gd name="connsiteX2" fmla="*/ 1908218 w 1998512"/>
              <a:gd name="connsiteY2" fmla="*/ 541780 h 1415772"/>
              <a:gd name="connsiteX3" fmla="*/ 1779056 w 1998512"/>
              <a:gd name="connsiteY3" fmla="*/ 1318236 h 1415772"/>
              <a:gd name="connsiteX4" fmla="*/ 0 w 1998512"/>
              <a:gd name="connsiteY4" fmla="*/ 1415772 h 1415772"/>
              <a:gd name="connsiteX5" fmla="*/ 0 w 1998512"/>
              <a:gd name="connsiteY5" fmla="*/ 0 h 1415772"/>
              <a:gd name="connsiteX0" fmla="*/ 0 w 2115482"/>
              <a:gd name="connsiteY0" fmla="*/ 0 h 1415772"/>
              <a:gd name="connsiteX1" fmla="*/ 1998512 w 2115482"/>
              <a:gd name="connsiteY1" fmla="*/ 12192 h 1415772"/>
              <a:gd name="connsiteX2" fmla="*/ 2115482 w 2115482"/>
              <a:gd name="connsiteY2" fmla="*/ 675892 h 1415772"/>
              <a:gd name="connsiteX3" fmla="*/ 1779056 w 2115482"/>
              <a:gd name="connsiteY3" fmla="*/ 1318236 h 1415772"/>
              <a:gd name="connsiteX4" fmla="*/ 0 w 2115482"/>
              <a:gd name="connsiteY4" fmla="*/ 1415772 h 1415772"/>
              <a:gd name="connsiteX5" fmla="*/ 0 w 2115482"/>
              <a:gd name="connsiteY5" fmla="*/ 0 h 1415772"/>
              <a:gd name="connsiteX0" fmla="*/ 0 w 2115482"/>
              <a:gd name="connsiteY0" fmla="*/ 0 h 1415772"/>
              <a:gd name="connsiteX1" fmla="*/ 1998512 w 2115482"/>
              <a:gd name="connsiteY1" fmla="*/ 12192 h 1415772"/>
              <a:gd name="connsiteX2" fmla="*/ 2115482 w 2115482"/>
              <a:gd name="connsiteY2" fmla="*/ 675892 h 1415772"/>
              <a:gd name="connsiteX3" fmla="*/ 1779056 w 2115482"/>
              <a:gd name="connsiteY3" fmla="*/ 1318236 h 1415772"/>
              <a:gd name="connsiteX4" fmla="*/ 0 w 2115482"/>
              <a:gd name="connsiteY4" fmla="*/ 1415772 h 1415772"/>
              <a:gd name="connsiteX5" fmla="*/ 2604 w 2115482"/>
              <a:gd name="connsiteY5" fmla="*/ 553972 h 1415772"/>
              <a:gd name="connsiteX6" fmla="*/ 0 w 2115482"/>
              <a:gd name="connsiteY6" fmla="*/ 0 h 1415772"/>
              <a:gd name="connsiteX0" fmla="*/ 0 w 2115482"/>
              <a:gd name="connsiteY0" fmla="*/ 0 h 1415772"/>
              <a:gd name="connsiteX1" fmla="*/ 1998512 w 2115482"/>
              <a:gd name="connsiteY1" fmla="*/ 12192 h 1415772"/>
              <a:gd name="connsiteX2" fmla="*/ 2115482 w 2115482"/>
              <a:gd name="connsiteY2" fmla="*/ 675892 h 1415772"/>
              <a:gd name="connsiteX3" fmla="*/ 1779056 w 2115482"/>
              <a:gd name="connsiteY3" fmla="*/ 1318236 h 1415772"/>
              <a:gd name="connsiteX4" fmla="*/ 0 w 2115482"/>
              <a:gd name="connsiteY4" fmla="*/ 1415772 h 1415772"/>
              <a:gd name="connsiteX5" fmla="*/ 2604 w 2115482"/>
              <a:gd name="connsiteY5" fmla="*/ 553972 h 1415772"/>
              <a:gd name="connsiteX6" fmla="*/ 167943 w 2115482"/>
              <a:gd name="connsiteY6" fmla="*/ 212596 h 1415772"/>
              <a:gd name="connsiteX7" fmla="*/ 0 w 2115482"/>
              <a:gd name="connsiteY7" fmla="*/ 0 h 1415772"/>
              <a:gd name="connsiteX0" fmla="*/ 382346 w 2115482"/>
              <a:gd name="connsiteY0" fmla="*/ 12192 h 1403580"/>
              <a:gd name="connsiteX1" fmla="*/ 1998512 w 2115482"/>
              <a:gd name="connsiteY1" fmla="*/ 0 h 1403580"/>
              <a:gd name="connsiteX2" fmla="*/ 2115482 w 2115482"/>
              <a:gd name="connsiteY2" fmla="*/ 663700 h 1403580"/>
              <a:gd name="connsiteX3" fmla="*/ 1779056 w 2115482"/>
              <a:gd name="connsiteY3" fmla="*/ 1306044 h 1403580"/>
              <a:gd name="connsiteX4" fmla="*/ 0 w 2115482"/>
              <a:gd name="connsiteY4" fmla="*/ 1403580 h 1403580"/>
              <a:gd name="connsiteX5" fmla="*/ 2604 w 2115482"/>
              <a:gd name="connsiteY5" fmla="*/ 541780 h 1403580"/>
              <a:gd name="connsiteX6" fmla="*/ 167943 w 2115482"/>
              <a:gd name="connsiteY6" fmla="*/ 200404 h 1403580"/>
              <a:gd name="connsiteX7" fmla="*/ 382346 w 2115482"/>
              <a:gd name="connsiteY7" fmla="*/ 12192 h 1403580"/>
              <a:gd name="connsiteX0" fmla="*/ 379742 w 2112878"/>
              <a:gd name="connsiteY0" fmla="*/ 12192 h 1379196"/>
              <a:gd name="connsiteX1" fmla="*/ 1995908 w 2112878"/>
              <a:gd name="connsiteY1" fmla="*/ 0 h 1379196"/>
              <a:gd name="connsiteX2" fmla="*/ 2112878 w 2112878"/>
              <a:gd name="connsiteY2" fmla="*/ 663700 h 1379196"/>
              <a:gd name="connsiteX3" fmla="*/ 1776452 w 2112878"/>
              <a:gd name="connsiteY3" fmla="*/ 1306044 h 1379196"/>
              <a:gd name="connsiteX4" fmla="*/ 255738 w 2112878"/>
              <a:gd name="connsiteY4" fmla="*/ 1379196 h 1379196"/>
              <a:gd name="connsiteX5" fmla="*/ 0 w 2112878"/>
              <a:gd name="connsiteY5" fmla="*/ 541780 h 1379196"/>
              <a:gd name="connsiteX6" fmla="*/ 165339 w 2112878"/>
              <a:gd name="connsiteY6" fmla="*/ 200404 h 1379196"/>
              <a:gd name="connsiteX7" fmla="*/ 379742 w 2112878"/>
              <a:gd name="connsiteY7" fmla="*/ 12192 h 1379196"/>
              <a:gd name="connsiteX0" fmla="*/ 379742 w 2112878"/>
              <a:gd name="connsiteY0" fmla="*/ 12192 h 1379196"/>
              <a:gd name="connsiteX1" fmla="*/ 1995908 w 2112878"/>
              <a:gd name="connsiteY1" fmla="*/ 0 h 1379196"/>
              <a:gd name="connsiteX2" fmla="*/ 2112878 w 2112878"/>
              <a:gd name="connsiteY2" fmla="*/ 663700 h 1379196"/>
              <a:gd name="connsiteX3" fmla="*/ 1776452 w 2112878"/>
              <a:gd name="connsiteY3" fmla="*/ 1306044 h 1379196"/>
              <a:gd name="connsiteX4" fmla="*/ 255738 w 2112878"/>
              <a:gd name="connsiteY4" fmla="*/ 1379196 h 1379196"/>
              <a:gd name="connsiteX5" fmla="*/ 0 w 2112878"/>
              <a:gd name="connsiteY5" fmla="*/ 541780 h 1379196"/>
              <a:gd name="connsiteX6" fmla="*/ 165339 w 2112878"/>
              <a:gd name="connsiteY6" fmla="*/ 200404 h 1379196"/>
              <a:gd name="connsiteX7" fmla="*/ 379742 w 2112878"/>
              <a:gd name="connsiteY7" fmla="*/ 12192 h 1379196"/>
              <a:gd name="connsiteX0" fmla="*/ 359075 w 2092211"/>
              <a:gd name="connsiteY0" fmla="*/ 12192 h 1379196"/>
              <a:gd name="connsiteX1" fmla="*/ 1975241 w 2092211"/>
              <a:gd name="connsiteY1" fmla="*/ 0 h 1379196"/>
              <a:gd name="connsiteX2" fmla="*/ 2092211 w 2092211"/>
              <a:gd name="connsiteY2" fmla="*/ 663700 h 1379196"/>
              <a:gd name="connsiteX3" fmla="*/ 1755785 w 2092211"/>
              <a:gd name="connsiteY3" fmla="*/ 1306044 h 1379196"/>
              <a:gd name="connsiteX4" fmla="*/ 235071 w 2092211"/>
              <a:gd name="connsiteY4" fmla="*/ 1379196 h 1379196"/>
              <a:gd name="connsiteX5" fmla="*/ 0 w 2092211"/>
              <a:gd name="connsiteY5" fmla="*/ 712468 h 1379196"/>
              <a:gd name="connsiteX6" fmla="*/ 144672 w 2092211"/>
              <a:gd name="connsiteY6" fmla="*/ 200404 h 1379196"/>
              <a:gd name="connsiteX7" fmla="*/ 359075 w 2092211"/>
              <a:gd name="connsiteY7" fmla="*/ 12192 h 1379196"/>
              <a:gd name="connsiteX0" fmla="*/ 359854 w 2092990"/>
              <a:gd name="connsiteY0" fmla="*/ 12192 h 1379196"/>
              <a:gd name="connsiteX1" fmla="*/ 1976020 w 2092990"/>
              <a:gd name="connsiteY1" fmla="*/ 0 h 1379196"/>
              <a:gd name="connsiteX2" fmla="*/ 2092990 w 2092990"/>
              <a:gd name="connsiteY2" fmla="*/ 663700 h 1379196"/>
              <a:gd name="connsiteX3" fmla="*/ 1756564 w 2092990"/>
              <a:gd name="connsiteY3" fmla="*/ 1306044 h 1379196"/>
              <a:gd name="connsiteX4" fmla="*/ 235850 w 2092990"/>
              <a:gd name="connsiteY4" fmla="*/ 1379196 h 1379196"/>
              <a:gd name="connsiteX5" fmla="*/ 779 w 2092990"/>
              <a:gd name="connsiteY5" fmla="*/ 712468 h 1379196"/>
              <a:gd name="connsiteX6" fmla="*/ 217786 w 2092990"/>
              <a:gd name="connsiteY6" fmla="*/ 249172 h 1379196"/>
              <a:gd name="connsiteX7" fmla="*/ 145451 w 2092990"/>
              <a:gd name="connsiteY7" fmla="*/ 200404 h 1379196"/>
              <a:gd name="connsiteX8" fmla="*/ 359854 w 2092990"/>
              <a:gd name="connsiteY8" fmla="*/ 12192 h 137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2990" h="1379196">
                <a:moveTo>
                  <a:pt x="359854" y="12192"/>
                </a:moveTo>
                <a:lnTo>
                  <a:pt x="1976020" y="0"/>
                </a:lnTo>
                <a:lnTo>
                  <a:pt x="2092990" y="663700"/>
                </a:lnTo>
                <a:lnTo>
                  <a:pt x="1756564" y="1306044"/>
                </a:lnTo>
                <a:lnTo>
                  <a:pt x="235850" y="1379196"/>
                </a:lnTo>
                <a:cubicBezTo>
                  <a:pt x="78268" y="1100057"/>
                  <a:pt x="86025" y="991607"/>
                  <a:pt x="779" y="712468"/>
                </a:cubicBezTo>
                <a:cubicBezTo>
                  <a:pt x="-14287" y="522099"/>
                  <a:pt x="193674" y="334516"/>
                  <a:pt x="217786" y="249172"/>
                </a:cubicBezTo>
                <a:cubicBezTo>
                  <a:pt x="241898" y="163828"/>
                  <a:pt x="109717" y="237868"/>
                  <a:pt x="145451" y="200404"/>
                </a:cubicBezTo>
                <a:lnTo>
                  <a:pt x="359854" y="121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А </a:t>
            </a:r>
            <a:r>
              <a:rPr lang="ru-RU" sz="1400" b="1" dirty="0">
                <a:latin typeface="Comic Sans MS" panose="030F0702030302020204" pitchFamily="66" charset="0"/>
              </a:rPr>
              <a:t>на интернет постарайся тратить </a:t>
            </a:r>
            <a:endParaRPr lang="ru-RU" sz="1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не </a:t>
            </a:r>
            <a:r>
              <a:rPr lang="ru-RU" sz="1400" b="1" dirty="0">
                <a:latin typeface="Comic Sans MS" panose="030F0702030302020204" pitchFamily="66" charset="0"/>
              </a:rPr>
              <a:t>больше 20-30 </a:t>
            </a:r>
            <a:r>
              <a:rPr lang="ru-RU" sz="1400" b="1" dirty="0" smtClean="0">
                <a:latin typeface="Comic Sans MS" panose="030F0702030302020204" pitchFamily="66" charset="0"/>
              </a:rPr>
              <a:t>минут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 </a:t>
            </a:r>
            <a:r>
              <a:rPr lang="ru-RU" sz="1400" b="1" dirty="0">
                <a:latin typeface="Comic Sans MS" panose="030F0702030302020204" pitchFamily="66" charset="0"/>
              </a:rPr>
              <a:t>в день!</a:t>
            </a:r>
          </a:p>
          <a:p>
            <a:pPr algn="ctr"/>
            <a:endParaRPr lang="ru-RU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74" y="3765750"/>
            <a:ext cx="2698226" cy="207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nadezhda.kosheleva.LIGAINTERNET\Downloads\соба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2058955" cy="201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>
            <a:off x="2335731" y="177490"/>
            <a:ext cx="5472608" cy="2650821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Спасибо за внимание!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До скорых встреч!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9672" y="2828311"/>
            <a:ext cx="2520280" cy="349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2 -0.26411 C -0.52535 -0.27359 -0.48993 -0.28192 -0.4776 -0.28192 C -0.39965 -0.28192 -0.32014 -0.14061 -0.32014 0.00138 C -0.32014 -0.07008 -0.27951 -0.14061 -0.24219 -0.14061 C -0.20174 -0.14061 -0.16372 -0.06915 -0.16372 0.00138 C -0.16372 -0.034 -0.14358 -0.07008 -0.12378 -0.07008 C -0.10365 -0.07008 -0.08368 -0.03539 -0.08368 0.00138 C -0.08368 -0.01712 -0.07344 -0.034 -0.06337 -0.034 C -0.05399 -0.034 -0.0434 -0.01619 -0.0434 0.00138 C -0.0434 -0.0081 -0.03837 -0.01712 -0.03351 -0.01712 C -0.0309 -0.01712 -0.02326 -0.00763 -0.02326 0.00138 C -0.02326 -0.00324 -0.02101 -0.0081 -0.01823 -0.0081 C -0.01823 -0.00902 -0.01285 -0.0037 -0.01285 0.00138 C -0.01285 -0.00139 -0.01285 -0.00324 -0.01024 -0.00324 C -0.01024 -0.00232 -0.00747 -0.00093 -0.00747 0.00138 C -0.00747 3.01573E-6 -0.00747 -0.00139 -0.00747 -0.00232 C -0.00538 -0.00232 -0.00538 -0.00139 -0.00538 3.01573E-6 C -0.00278 3.01573E-6 -0.00278 -0.00093 -0.00278 -0.00232 C 2.77778E-7 -0.00232 2.77778E-7 -0.00139 2.77778E-7 3.01573E-6 " pathEditMode="relative" rAng="0" ptsTypes="fffffffffffffffffff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12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adezhda.kosheleva.LIGAINTERNET\Downloads\пап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75" y="2110461"/>
            <a:ext cx="1855791" cy="225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adezhda.kosheleva.LIGAINTERNET\Downloads\детские песн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89" y="620688"/>
            <a:ext cx="2238554" cy="149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nadezhda.kosheleva.LIGAINTERNET\Downloads\книг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0196"/>
            <a:ext cx="1846689" cy="128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nadezhda.kosheleva.LIGAINTERNET\Downloads\ну погоди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23686"/>
            <a:ext cx="1677983" cy="223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8" y="620688"/>
            <a:ext cx="3135736" cy="24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adezhda.kosheleva.LIGAINTERNET\Downloads\соба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73" y="4347878"/>
            <a:ext cx="2176393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976209" y="2805"/>
            <a:ext cx="3389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161880" y="4200367"/>
            <a:ext cx="3254108" cy="155747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Что находится </a:t>
            </a:r>
            <a:b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в твоем </a:t>
            </a:r>
            <a:r>
              <a:rPr lang="ru-RU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компьютере? 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498503" y="3980186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adezhda.kosheleva.LIGAINTERNET\Downloads\Картинки для уроков\знак вопроса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12" y="4086770"/>
            <a:ext cx="601305" cy="11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4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493 -0.26231 L -2.22222E-6 -3.38422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13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75 0.01041 L 4.72222E-6 3.8885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785 -0.16793 L -1.38889E-6 -4.84617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8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145 -0.47027 L -0.00503 0.03331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25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3 -0.59796 L -2.22222E-6 -4.88087E-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298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174705" y="1215916"/>
            <a:ext cx="2947760" cy="2382643"/>
            <a:chOff x="4466437" y="1275344"/>
            <a:chExt cx="2947760" cy="2382643"/>
          </a:xfrm>
        </p:grpSpPr>
        <p:sp>
          <p:nvSpPr>
            <p:cNvPr id="9" name="Выноска-облако 3"/>
            <p:cNvSpPr/>
            <p:nvPr/>
          </p:nvSpPr>
          <p:spPr>
            <a:xfrm flipH="1">
              <a:off x="4466437" y="1275344"/>
              <a:ext cx="2947760" cy="201801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914692 w 2943944"/>
                <a:gd name="connsiteY0" fmla="*/ 2269272 h 2017131"/>
                <a:gd name="connsiteX1" fmla="*/ 858661 w 2943944"/>
                <a:gd name="connsiteY1" fmla="*/ 2325303 h 2017131"/>
                <a:gd name="connsiteX2" fmla="*/ 802630 w 2943944"/>
                <a:gd name="connsiteY2" fmla="*/ 2269272 h 2017131"/>
                <a:gd name="connsiteX3" fmla="*/ 858661 w 2943944"/>
                <a:gd name="connsiteY3" fmla="*/ 2213241 h 2017131"/>
                <a:gd name="connsiteX4" fmla="*/ 914692 w 2943944"/>
                <a:gd name="connsiteY4" fmla="*/ 2269272 h 2017131"/>
                <a:gd name="connsiteX0" fmla="*/ 1003662 w 2943944"/>
                <a:gd name="connsiteY0" fmla="*/ 2201564 h 2017131"/>
                <a:gd name="connsiteX1" fmla="*/ 891599 w 2943944"/>
                <a:gd name="connsiteY1" fmla="*/ 2313627 h 2017131"/>
                <a:gd name="connsiteX2" fmla="*/ 779536 w 2943944"/>
                <a:gd name="connsiteY2" fmla="*/ 2201564 h 2017131"/>
                <a:gd name="connsiteX3" fmla="*/ 891599 w 2943944"/>
                <a:gd name="connsiteY3" fmla="*/ 2089501 h 2017131"/>
                <a:gd name="connsiteX4" fmla="*/ 1003662 w 2943944"/>
                <a:gd name="connsiteY4" fmla="*/ 2201564 h 2017131"/>
                <a:gd name="connsiteX0" fmla="*/ 1141656 w 2943944"/>
                <a:gd name="connsiteY0" fmla="*/ 2033085 h 2017131"/>
                <a:gd name="connsiteX1" fmla="*/ 973562 w 2943944"/>
                <a:gd name="connsiteY1" fmla="*/ 2201179 h 2017131"/>
                <a:gd name="connsiteX2" fmla="*/ 805468 w 2943944"/>
                <a:gd name="connsiteY2" fmla="*/ 2033085 h 2017131"/>
                <a:gd name="connsiteX3" fmla="*/ 973562 w 2943944"/>
                <a:gd name="connsiteY3" fmla="*/ 1864991 h 2017131"/>
                <a:gd name="connsiteX4" fmla="*/ 1141656 w 2943944"/>
                <a:gd name="connsiteY4" fmla="*/ 2033085 h 2017131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894052 w 2947760"/>
                <a:gd name="connsiteY3" fmla="*/ 2082917 h 2318719"/>
                <a:gd name="connsiteX4" fmla="*/ 1006115 w 2947760"/>
                <a:gd name="connsiteY4" fmla="*/ 2194980 h 2318719"/>
                <a:gd name="connsiteX0" fmla="*/ 976015 w 2947760"/>
                <a:gd name="connsiteY0" fmla="*/ 1858407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3" fmla="*/ 976015 w 2947760"/>
                <a:gd name="connsiteY3" fmla="*/ 1858407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894052 w 2947760"/>
                <a:gd name="connsiteY3" fmla="*/ 2082917 h 2318719"/>
                <a:gd name="connsiteX4" fmla="*/ 1006115 w 2947760"/>
                <a:gd name="connsiteY4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99361 w 2947760"/>
                <a:gd name="connsiteY2" fmla="*/ 211794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899361 w 2947760"/>
                <a:gd name="connsiteY1" fmla="*/ 211794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899361 w 2947760"/>
                <a:gd name="connsiteY1" fmla="*/ 2117941 h 2318719"/>
                <a:gd name="connsiteX2" fmla="*/ 976015 w 2947760"/>
                <a:gd name="connsiteY2" fmla="*/ 2194595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99361 w 2947760"/>
                <a:gd name="connsiteY0" fmla="*/ 2117941 h 2318719"/>
                <a:gd name="connsiteX1" fmla="*/ 976015 w 2947760"/>
                <a:gd name="connsiteY1" fmla="*/ 2194595 h 2318719"/>
                <a:gd name="connsiteX2" fmla="*/ 990801 w 2947760"/>
                <a:gd name="connsiteY2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990801 w 2947760"/>
                <a:gd name="connsiteY1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1006115 w 2947760"/>
                <a:gd name="connsiteY2" fmla="*/ 2194980 h 2318719"/>
                <a:gd name="connsiteX0" fmla="*/ 976015 w 2947760"/>
                <a:gd name="connsiteY0" fmla="*/ 2194595 h 2318719"/>
                <a:gd name="connsiteX1" fmla="*/ 990801 w 2947760"/>
                <a:gd name="connsiteY1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805083 w 2947760"/>
                <a:gd name="connsiteY1" fmla="*/ 2262688 h 2307043"/>
                <a:gd name="connsiteX2" fmla="*/ 861114 w 2947760"/>
                <a:gd name="connsiteY2" fmla="*/ 2206657 h 2307043"/>
                <a:gd name="connsiteX3" fmla="*/ 917145 w 2947760"/>
                <a:gd name="connsiteY3" fmla="*/ 2262688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861114 w 2947760"/>
                <a:gd name="connsiteY1" fmla="*/ 2206657 h 2307043"/>
                <a:gd name="connsiteX2" fmla="*/ 917145 w 2947760"/>
                <a:gd name="connsiteY2" fmla="*/ 2262688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861114 w 2947760"/>
                <a:gd name="connsiteY0" fmla="*/ 2206657 h 2307043"/>
                <a:gd name="connsiteX1" fmla="*/ 917145 w 2947760"/>
                <a:gd name="connsiteY1" fmla="*/ 2262688 h 2307043"/>
                <a:gd name="connsiteX2" fmla="*/ 952554 w 2947760"/>
                <a:gd name="connsiteY2" fmla="*/ 2298097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2" fmla="*/ 976015 w 2947760"/>
                <a:gd name="connsiteY2" fmla="*/ 219459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2" fmla="*/ 1067455 w 2947760"/>
                <a:gd name="connsiteY2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2" fmla="*/ 976015 w 2947760"/>
                <a:gd name="connsiteY2" fmla="*/ 219459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2" fmla="*/ 1067455 w 2947760"/>
                <a:gd name="connsiteY2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50417"/>
                <a:gd name="connsiteX1" fmla="*/ 5659 w 43256"/>
                <a:gd name="connsiteY1" fmla="*/ 6766 h 50417"/>
                <a:gd name="connsiteX2" fmla="*/ 14041 w 43256"/>
                <a:gd name="connsiteY2" fmla="*/ 5061 h 50417"/>
                <a:gd name="connsiteX3" fmla="*/ 22492 w 43256"/>
                <a:gd name="connsiteY3" fmla="*/ 3291 h 50417"/>
                <a:gd name="connsiteX4" fmla="*/ 25785 w 43256"/>
                <a:gd name="connsiteY4" fmla="*/ 59 h 50417"/>
                <a:gd name="connsiteX5" fmla="*/ 29869 w 43256"/>
                <a:gd name="connsiteY5" fmla="*/ 2340 h 50417"/>
                <a:gd name="connsiteX6" fmla="*/ 35499 w 43256"/>
                <a:gd name="connsiteY6" fmla="*/ 549 h 50417"/>
                <a:gd name="connsiteX7" fmla="*/ 38354 w 43256"/>
                <a:gd name="connsiteY7" fmla="*/ 5435 h 50417"/>
                <a:gd name="connsiteX8" fmla="*/ 42018 w 43256"/>
                <a:gd name="connsiteY8" fmla="*/ 10177 h 50417"/>
                <a:gd name="connsiteX9" fmla="*/ 41854 w 43256"/>
                <a:gd name="connsiteY9" fmla="*/ 15319 h 50417"/>
                <a:gd name="connsiteX10" fmla="*/ 43052 w 43256"/>
                <a:gd name="connsiteY10" fmla="*/ 23181 h 50417"/>
                <a:gd name="connsiteX11" fmla="*/ 37440 w 43256"/>
                <a:gd name="connsiteY11" fmla="*/ 30063 h 50417"/>
                <a:gd name="connsiteX12" fmla="*/ 35431 w 43256"/>
                <a:gd name="connsiteY12" fmla="*/ 35960 h 50417"/>
                <a:gd name="connsiteX13" fmla="*/ 28591 w 43256"/>
                <a:gd name="connsiteY13" fmla="*/ 36674 h 50417"/>
                <a:gd name="connsiteX14" fmla="*/ 23703 w 43256"/>
                <a:gd name="connsiteY14" fmla="*/ 42965 h 50417"/>
                <a:gd name="connsiteX15" fmla="*/ 16516 w 43256"/>
                <a:gd name="connsiteY15" fmla="*/ 39125 h 50417"/>
                <a:gd name="connsiteX16" fmla="*/ 5840 w 43256"/>
                <a:gd name="connsiteY16" fmla="*/ 35331 h 50417"/>
                <a:gd name="connsiteX17" fmla="*/ 1146 w 43256"/>
                <a:gd name="connsiteY17" fmla="*/ 31109 h 50417"/>
                <a:gd name="connsiteX18" fmla="*/ 2149 w 43256"/>
                <a:gd name="connsiteY18" fmla="*/ 25410 h 50417"/>
                <a:gd name="connsiteX19" fmla="*/ 31 w 43256"/>
                <a:gd name="connsiteY19" fmla="*/ 19563 h 50417"/>
                <a:gd name="connsiteX20" fmla="*/ 3899 w 43256"/>
                <a:gd name="connsiteY20" fmla="*/ 14366 h 50417"/>
                <a:gd name="connsiteX21" fmla="*/ 3936 w 43256"/>
                <a:gd name="connsiteY21" fmla="*/ 14229 h 50417"/>
                <a:gd name="connsiteX0" fmla="*/ 917145 w 2947760"/>
                <a:gd name="connsiteY0" fmla="*/ 2262688 h 2354128"/>
                <a:gd name="connsiteX1" fmla="*/ 952554 w 2947760"/>
                <a:gd name="connsiteY1" fmla="*/ 2298097 h 2354128"/>
                <a:gd name="connsiteX2" fmla="*/ 1008585 w 2947760"/>
                <a:gd name="connsiteY2" fmla="*/ 2354128 h 2354128"/>
                <a:gd name="connsiteX0" fmla="*/ 894052 w 2947760"/>
                <a:gd name="connsiteY0" fmla="*/ 2307043 h 2354128"/>
                <a:gd name="connsiteX1" fmla="*/ 1097555 w 2947760"/>
                <a:gd name="connsiteY1" fmla="*/ 2286420 h 2354128"/>
                <a:gd name="connsiteX0" fmla="*/ 1067455 w 2947760"/>
                <a:gd name="connsiteY0" fmla="*/ 2286035 h 2354128"/>
                <a:gd name="connsiteX1" fmla="*/ 1067455 w 2947760"/>
                <a:gd name="connsiteY1" fmla="*/ 2286035 h 2354128"/>
                <a:gd name="connsiteX0" fmla="*/ 4729 w 43256"/>
                <a:gd name="connsiteY0" fmla="*/ 26036 h 50417"/>
                <a:gd name="connsiteX1" fmla="*/ 2196 w 43256"/>
                <a:gd name="connsiteY1" fmla="*/ 25239 h 50417"/>
                <a:gd name="connsiteX2" fmla="*/ 6964 w 43256"/>
                <a:gd name="connsiteY2" fmla="*/ 34758 h 50417"/>
                <a:gd name="connsiteX3" fmla="*/ 5856 w 43256"/>
                <a:gd name="connsiteY3" fmla="*/ 35139 h 50417"/>
                <a:gd name="connsiteX4" fmla="*/ 16514 w 43256"/>
                <a:gd name="connsiteY4" fmla="*/ 38949 h 50417"/>
                <a:gd name="connsiteX5" fmla="*/ 15846 w 43256"/>
                <a:gd name="connsiteY5" fmla="*/ 37209 h 50417"/>
                <a:gd name="connsiteX6" fmla="*/ 28863 w 43256"/>
                <a:gd name="connsiteY6" fmla="*/ 34610 h 50417"/>
                <a:gd name="connsiteX7" fmla="*/ 28596 w 43256"/>
                <a:gd name="connsiteY7" fmla="*/ 36519 h 50417"/>
                <a:gd name="connsiteX8" fmla="*/ 34165 w 43256"/>
                <a:gd name="connsiteY8" fmla="*/ 22813 h 50417"/>
                <a:gd name="connsiteX9" fmla="*/ 37416 w 43256"/>
                <a:gd name="connsiteY9" fmla="*/ 29949 h 50417"/>
                <a:gd name="connsiteX10" fmla="*/ 41834 w 43256"/>
                <a:gd name="connsiteY10" fmla="*/ 15213 h 50417"/>
                <a:gd name="connsiteX11" fmla="*/ 40386 w 43256"/>
                <a:gd name="connsiteY11" fmla="*/ 17889 h 50417"/>
                <a:gd name="connsiteX12" fmla="*/ 38360 w 43256"/>
                <a:gd name="connsiteY12" fmla="*/ 5285 h 50417"/>
                <a:gd name="connsiteX13" fmla="*/ 38436 w 43256"/>
                <a:gd name="connsiteY13" fmla="*/ 6549 h 50417"/>
                <a:gd name="connsiteX14" fmla="*/ 29114 w 43256"/>
                <a:gd name="connsiteY14" fmla="*/ 3811 h 50417"/>
                <a:gd name="connsiteX15" fmla="*/ 29856 w 43256"/>
                <a:gd name="connsiteY15" fmla="*/ 2199 h 50417"/>
                <a:gd name="connsiteX16" fmla="*/ 22177 w 43256"/>
                <a:gd name="connsiteY16" fmla="*/ 4579 h 50417"/>
                <a:gd name="connsiteX17" fmla="*/ 22536 w 43256"/>
                <a:gd name="connsiteY17" fmla="*/ 3189 h 50417"/>
                <a:gd name="connsiteX18" fmla="*/ 14036 w 43256"/>
                <a:gd name="connsiteY18" fmla="*/ 5051 h 50417"/>
                <a:gd name="connsiteX19" fmla="*/ 15336 w 43256"/>
                <a:gd name="connsiteY19" fmla="*/ 6399 h 50417"/>
                <a:gd name="connsiteX20" fmla="*/ 4163 w 43256"/>
                <a:gd name="connsiteY20" fmla="*/ 15648 h 50417"/>
                <a:gd name="connsiteX21" fmla="*/ 3936 w 43256"/>
                <a:gd name="connsiteY21" fmla="*/ 14229 h 50417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56902 w 2947760"/>
                <a:gd name="connsiteY0" fmla="*/ 1507314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56902 w 2947760"/>
                <a:gd name="connsiteY0" fmla="*/ 1507314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598488 w 2947760"/>
                <a:gd name="connsiteY1" fmla="*/ 1193115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217"/>
                <a:gd name="connsiteX1" fmla="*/ 5659 w 43256"/>
                <a:gd name="connsiteY1" fmla="*/ 6766 h 49217"/>
                <a:gd name="connsiteX2" fmla="*/ 14041 w 43256"/>
                <a:gd name="connsiteY2" fmla="*/ 5061 h 49217"/>
                <a:gd name="connsiteX3" fmla="*/ 22492 w 43256"/>
                <a:gd name="connsiteY3" fmla="*/ 3291 h 49217"/>
                <a:gd name="connsiteX4" fmla="*/ 25785 w 43256"/>
                <a:gd name="connsiteY4" fmla="*/ 59 h 49217"/>
                <a:gd name="connsiteX5" fmla="*/ 29869 w 43256"/>
                <a:gd name="connsiteY5" fmla="*/ 2340 h 49217"/>
                <a:gd name="connsiteX6" fmla="*/ 35499 w 43256"/>
                <a:gd name="connsiteY6" fmla="*/ 549 h 49217"/>
                <a:gd name="connsiteX7" fmla="*/ 38354 w 43256"/>
                <a:gd name="connsiteY7" fmla="*/ 5435 h 49217"/>
                <a:gd name="connsiteX8" fmla="*/ 42018 w 43256"/>
                <a:gd name="connsiteY8" fmla="*/ 10177 h 49217"/>
                <a:gd name="connsiteX9" fmla="*/ 41854 w 43256"/>
                <a:gd name="connsiteY9" fmla="*/ 15319 h 49217"/>
                <a:gd name="connsiteX10" fmla="*/ 43052 w 43256"/>
                <a:gd name="connsiteY10" fmla="*/ 23181 h 49217"/>
                <a:gd name="connsiteX11" fmla="*/ 37440 w 43256"/>
                <a:gd name="connsiteY11" fmla="*/ 30063 h 49217"/>
                <a:gd name="connsiteX12" fmla="*/ 35431 w 43256"/>
                <a:gd name="connsiteY12" fmla="*/ 35960 h 49217"/>
                <a:gd name="connsiteX13" fmla="*/ 28591 w 43256"/>
                <a:gd name="connsiteY13" fmla="*/ 36674 h 49217"/>
                <a:gd name="connsiteX14" fmla="*/ 23703 w 43256"/>
                <a:gd name="connsiteY14" fmla="*/ 42965 h 49217"/>
                <a:gd name="connsiteX15" fmla="*/ 16516 w 43256"/>
                <a:gd name="connsiteY15" fmla="*/ 39125 h 49217"/>
                <a:gd name="connsiteX16" fmla="*/ 5840 w 43256"/>
                <a:gd name="connsiteY16" fmla="*/ 35331 h 49217"/>
                <a:gd name="connsiteX17" fmla="*/ 1146 w 43256"/>
                <a:gd name="connsiteY17" fmla="*/ 31109 h 49217"/>
                <a:gd name="connsiteX18" fmla="*/ 2149 w 43256"/>
                <a:gd name="connsiteY18" fmla="*/ 25410 h 49217"/>
                <a:gd name="connsiteX19" fmla="*/ 31 w 43256"/>
                <a:gd name="connsiteY19" fmla="*/ 19563 h 49217"/>
                <a:gd name="connsiteX20" fmla="*/ 3899 w 43256"/>
                <a:gd name="connsiteY20" fmla="*/ 14366 h 49217"/>
                <a:gd name="connsiteX21" fmla="*/ 3936 w 43256"/>
                <a:gd name="connsiteY21" fmla="*/ 14229 h 49217"/>
                <a:gd name="connsiteX0" fmla="*/ 956902 w 2947760"/>
                <a:gd name="connsiteY0" fmla="*/ 1507314 h 2298097"/>
                <a:gd name="connsiteX1" fmla="*/ 952554 w 2947760"/>
                <a:gd name="connsiteY1" fmla="*/ 2298097 h 2298097"/>
                <a:gd name="connsiteX0" fmla="*/ 882125 w 2947760"/>
                <a:gd name="connsiteY0" fmla="*/ 1265422 h 2298097"/>
                <a:gd name="connsiteX1" fmla="*/ 1598488 w 2947760"/>
                <a:gd name="connsiteY1" fmla="*/ 1193115 h 2298097"/>
                <a:gd name="connsiteX0" fmla="*/ 1067455 w 2947760"/>
                <a:gd name="connsiteY0" fmla="*/ 2286035 h 2298097"/>
                <a:gd name="connsiteX1" fmla="*/ 1067455 w 2947760"/>
                <a:gd name="connsiteY1" fmla="*/ 2286035 h 2298097"/>
                <a:gd name="connsiteX0" fmla="*/ 4729 w 43256"/>
                <a:gd name="connsiteY0" fmla="*/ 26036 h 49217"/>
                <a:gd name="connsiteX1" fmla="*/ 2196 w 43256"/>
                <a:gd name="connsiteY1" fmla="*/ 25239 h 49217"/>
                <a:gd name="connsiteX2" fmla="*/ 6964 w 43256"/>
                <a:gd name="connsiteY2" fmla="*/ 34758 h 49217"/>
                <a:gd name="connsiteX3" fmla="*/ 5856 w 43256"/>
                <a:gd name="connsiteY3" fmla="*/ 35139 h 49217"/>
                <a:gd name="connsiteX4" fmla="*/ 16514 w 43256"/>
                <a:gd name="connsiteY4" fmla="*/ 38949 h 49217"/>
                <a:gd name="connsiteX5" fmla="*/ 15846 w 43256"/>
                <a:gd name="connsiteY5" fmla="*/ 37209 h 49217"/>
                <a:gd name="connsiteX6" fmla="*/ 28863 w 43256"/>
                <a:gd name="connsiteY6" fmla="*/ 34610 h 49217"/>
                <a:gd name="connsiteX7" fmla="*/ 28596 w 43256"/>
                <a:gd name="connsiteY7" fmla="*/ 36519 h 49217"/>
                <a:gd name="connsiteX8" fmla="*/ 34165 w 43256"/>
                <a:gd name="connsiteY8" fmla="*/ 22813 h 49217"/>
                <a:gd name="connsiteX9" fmla="*/ 37416 w 43256"/>
                <a:gd name="connsiteY9" fmla="*/ 29949 h 49217"/>
                <a:gd name="connsiteX10" fmla="*/ 41834 w 43256"/>
                <a:gd name="connsiteY10" fmla="*/ 15213 h 49217"/>
                <a:gd name="connsiteX11" fmla="*/ 40386 w 43256"/>
                <a:gd name="connsiteY11" fmla="*/ 17889 h 49217"/>
                <a:gd name="connsiteX12" fmla="*/ 38360 w 43256"/>
                <a:gd name="connsiteY12" fmla="*/ 5285 h 49217"/>
                <a:gd name="connsiteX13" fmla="*/ 38436 w 43256"/>
                <a:gd name="connsiteY13" fmla="*/ 6549 h 49217"/>
                <a:gd name="connsiteX14" fmla="*/ 29114 w 43256"/>
                <a:gd name="connsiteY14" fmla="*/ 3811 h 49217"/>
                <a:gd name="connsiteX15" fmla="*/ 29856 w 43256"/>
                <a:gd name="connsiteY15" fmla="*/ 2199 h 49217"/>
                <a:gd name="connsiteX16" fmla="*/ 22177 w 43256"/>
                <a:gd name="connsiteY16" fmla="*/ 4579 h 49217"/>
                <a:gd name="connsiteX17" fmla="*/ 22536 w 43256"/>
                <a:gd name="connsiteY17" fmla="*/ 3189 h 49217"/>
                <a:gd name="connsiteX18" fmla="*/ 14036 w 43256"/>
                <a:gd name="connsiteY18" fmla="*/ 5051 h 49217"/>
                <a:gd name="connsiteX19" fmla="*/ 15336 w 43256"/>
                <a:gd name="connsiteY19" fmla="*/ 6399 h 49217"/>
                <a:gd name="connsiteX20" fmla="*/ 4163 w 43256"/>
                <a:gd name="connsiteY20" fmla="*/ 15648 h 49217"/>
                <a:gd name="connsiteX21" fmla="*/ 3936 w 43256"/>
                <a:gd name="connsiteY21" fmla="*/ 14229 h 49217"/>
                <a:gd name="connsiteX0" fmla="*/ 3936 w 43256"/>
                <a:gd name="connsiteY0" fmla="*/ 14229 h 49217"/>
                <a:gd name="connsiteX1" fmla="*/ 5659 w 43256"/>
                <a:gd name="connsiteY1" fmla="*/ 6766 h 49217"/>
                <a:gd name="connsiteX2" fmla="*/ 14041 w 43256"/>
                <a:gd name="connsiteY2" fmla="*/ 5061 h 49217"/>
                <a:gd name="connsiteX3" fmla="*/ 22492 w 43256"/>
                <a:gd name="connsiteY3" fmla="*/ 3291 h 49217"/>
                <a:gd name="connsiteX4" fmla="*/ 25785 w 43256"/>
                <a:gd name="connsiteY4" fmla="*/ 59 h 49217"/>
                <a:gd name="connsiteX5" fmla="*/ 29869 w 43256"/>
                <a:gd name="connsiteY5" fmla="*/ 2340 h 49217"/>
                <a:gd name="connsiteX6" fmla="*/ 35499 w 43256"/>
                <a:gd name="connsiteY6" fmla="*/ 549 h 49217"/>
                <a:gd name="connsiteX7" fmla="*/ 38354 w 43256"/>
                <a:gd name="connsiteY7" fmla="*/ 5435 h 49217"/>
                <a:gd name="connsiteX8" fmla="*/ 42018 w 43256"/>
                <a:gd name="connsiteY8" fmla="*/ 10177 h 49217"/>
                <a:gd name="connsiteX9" fmla="*/ 41854 w 43256"/>
                <a:gd name="connsiteY9" fmla="*/ 15319 h 49217"/>
                <a:gd name="connsiteX10" fmla="*/ 43052 w 43256"/>
                <a:gd name="connsiteY10" fmla="*/ 23181 h 49217"/>
                <a:gd name="connsiteX11" fmla="*/ 37440 w 43256"/>
                <a:gd name="connsiteY11" fmla="*/ 30063 h 49217"/>
                <a:gd name="connsiteX12" fmla="*/ 35431 w 43256"/>
                <a:gd name="connsiteY12" fmla="*/ 35960 h 49217"/>
                <a:gd name="connsiteX13" fmla="*/ 28591 w 43256"/>
                <a:gd name="connsiteY13" fmla="*/ 36674 h 49217"/>
                <a:gd name="connsiteX14" fmla="*/ 23703 w 43256"/>
                <a:gd name="connsiteY14" fmla="*/ 42965 h 49217"/>
                <a:gd name="connsiteX15" fmla="*/ 16516 w 43256"/>
                <a:gd name="connsiteY15" fmla="*/ 39125 h 49217"/>
                <a:gd name="connsiteX16" fmla="*/ 5840 w 43256"/>
                <a:gd name="connsiteY16" fmla="*/ 35331 h 49217"/>
                <a:gd name="connsiteX17" fmla="*/ 1146 w 43256"/>
                <a:gd name="connsiteY17" fmla="*/ 31109 h 49217"/>
                <a:gd name="connsiteX18" fmla="*/ 2149 w 43256"/>
                <a:gd name="connsiteY18" fmla="*/ 25410 h 49217"/>
                <a:gd name="connsiteX19" fmla="*/ 31 w 43256"/>
                <a:gd name="connsiteY19" fmla="*/ 19563 h 49217"/>
                <a:gd name="connsiteX20" fmla="*/ 3899 w 43256"/>
                <a:gd name="connsiteY20" fmla="*/ 14366 h 49217"/>
                <a:gd name="connsiteX21" fmla="*/ 3936 w 43256"/>
                <a:gd name="connsiteY21" fmla="*/ 14229 h 49217"/>
                <a:gd name="connsiteX0" fmla="*/ 956902 w 2947760"/>
                <a:gd name="connsiteY0" fmla="*/ 1507314 h 2298097"/>
                <a:gd name="connsiteX1" fmla="*/ 952554 w 2947760"/>
                <a:gd name="connsiteY1" fmla="*/ 2298097 h 2298097"/>
                <a:gd name="connsiteX0" fmla="*/ 882125 w 2947760"/>
                <a:gd name="connsiteY0" fmla="*/ 1265422 h 2298097"/>
                <a:gd name="connsiteX1" fmla="*/ 1598488 w 2947760"/>
                <a:gd name="connsiteY1" fmla="*/ 1193115 h 2298097"/>
                <a:gd name="connsiteX0" fmla="*/ 1067455 w 2947760"/>
                <a:gd name="connsiteY0" fmla="*/ 2286035 h 2298097"/>
                <a:gd name="connsiteX1" fmla="*/ 1413337 w 2947760"/>
                <a:gd name="connsiteY1" fmla="*/ 1546563 h 2298097"/>
                <a:gd name="connsiteX0" fmla="*/ 4729 w 43256"/>
                <a:gd name="connsiteY0" fmla="*/ 26036 h 49217"/>
                <a:gd name="connsiteX1" fmla="*/ 2196 w 43256"/>
                <a:gd name="connsiteY1" fmla="*/ 25239 h 49217"/>
                <a:gd name="connsiteX2" fmla="*/ 6964 w 43256"/>
                <a:gd name="connsiteY2" fmla="*/ 34758 h 49217"/>
                <a:gd name="connsiteX3" fmla="*/ 5856 w 43256"/>
                <a:gd name="connsiteY3" fmla="*/ 35139 h 49217"/>
                <a:gd name="connsiteX4" fmla="*/ 16514 w 43256"/>
                <a:gd name="connsiteY4" fmla="*/ 38949 h 49217"/>
                <a:gd name="connsiteX5" fmla="*/ 15846 w 43256"/>
                <a:gd name="connsiteY5" fmla="*/ 37209 h 49217"/>
                <a:gd name="connsiteX6" fmla="*/ 28863 w 43256"/>
                <a:gd name="connsiteY6" fmla="*/ 34610 h 49217"/>
                <a:gd name="connsiteX7" fmla="*/ 28596 w 43256"/>
                <a:gd name="connsiteY7" fmla="*/ 36519 h 49217"/>
                <a:gd name="connsiteX8" fmla="*/ 34165 w 43256"/>
                <a:gd name="connsiteY8" fmla="*/ 22813 h 49217"/>
                <a:gd name="connsiteX9" fmla="*/ 37416 w 43256"/>
                <a:gd name="connsiteY9" fmla="*/ 29949 h 49217"/>
                <a:gd name="connsiteX10" fmla="*/ 41834 w 43256"/>
                <a:gd name="connsiteY10" fmla="*/ 15213 h 49217"/>
                <a:gd name="connsiteX11" fmla="*/ 40386 w 43256"/>
                <a:gd name="connsiteY11" fmla="*/ 17889 h 49217"/>
                <a:gd name="connsiteX12" fmla="*/ 38360 w 43256"/>
                <a:gd name="connsiteY12" fmla="*/ 5285 h 49217"/>
                <a:gd name="connsiteX13" fmla="*/ 38436 w 43256"/>
                <a:gd name="connsiteY13" fmla="*/ 6549 h 49217"/>
                <a:gd name="connsiteX14" fmla="*/ 29114 w 43256"/>
                <a:gd name="connsiteY14" fmla="*/ 3811 h 49217"/>
                <a:gd name="connsiteX15" fmla="*/ 29856 w 43256"/>
                <a:gd name="connsiteY15" fmla="*/ 2199 h 49217"/>
                <a:gd name="connsiteX16" fmla="*/ 22177 w 43256"/>
                <a:gd name="connsiteY16" fmla="*/ 4579 h 49217"/>
                <a:gd name="connsiteX17" fmla="*/ 22536 w 43256"/>
                <a:gd name="connsiteY17" fmla="*/ 3189 h 49217"/>
                <a:gd name="connsiteX18" fmla="*/ 14036 w 43256"/>
                <a:gd name="connsiteY18" fmla="*/ 5051 h 49217"/>
                <a:gd name="connsiteX19" fmla="*/ 15336 w 43256"/>
                <a:gd name="connsiteY19" fmla="*/ 6399 h 49217"/>
                <a:gd name="connsiteX20" fmla="*/ 4163 w 43256"/>
                <a:gd name="connsiteY20" fmla="*/ 15648 h 49217"/>
                <a:gd name="connsiteX21" fmla="*/ 3936 w 43256"/>
                <a:gd name="connsiteY21" fmla="*/ 14229 h 49217"/>
                <a:gd name="connsiteX0" fmla="*/ 3936 w 43256"/>
                <a:gd name="connsiteY0" fmla="*/ 14229 h 48959"/>
                <a:gd name="connsiteX1" fmla="*/ 5659 w 43256"/>
                <a:gd name="connsiteY1" fmla="*/ 6766 h 48959"/>
                <a:gd name="connsiteX2" fmla="*/ 14041 w 43256"/>
                <a:gd name="connsiteY2" fmla="*/ 5061 h 48959"/>
                <a:gd name="connsiteX3" fmla="*/ 22492 w 43256"/>
                <a:gd name="connsiteY3" fmla="*/ 3291 h 48959"/>
                <a:gd name="connsiteX4" fmla="*/ 25785 w 43256"/>
                <a:gd name="connsiteY4" fmla="*/ 59 h 48959"/>
                <a:gd name="connsiteX5" fmla="*/ 29869 w 43256"/>
                <a:gd name="connsiteY5" fmla="*/ 2340 h 48959"/>
                <a:gd name="connsiteX6" fmla="*/ 35499 w 43256"/>
                <a:gd name="connsiteY6" fmla="*/ 549 h 48959"/>
                <a:gd name="connsiteX7" fmla="*/ 38354 w 43256"/>
                <a:gd name="connsiteY7" fmla="*/ 5435 h 48959"/>
                <a:gd name="connsiteX8" fmla="*/ 42018 w 43256"/>
                <a:gd name="connsiteY8" fmla="*/ 10177 h 48959"/>
                <a:gd name="connsiteX9" fmla="*/ 41854 w 43256"/>
                <a:gd name="connsiteY9" fmla="*/ 15319 h 48959"/>
                <a:gd name="connsiteX10" fmla="*/ 43052 w 43256"/>
                <a:gd name="connsiteY10" fmla="*/ 23181 h 48959"/>
                <a:gd name="connsiteX11" fmla="*/ 37440 w 43256"/>
                <a:gd name="connsiteY11" fmla="*/ 30063 h 48959"/>
                <a:gd name="connsiteX12" fmla="*/ 35431 w 43256"/>
                <a:gd name="connsiteY12" fmla="*/ 35960 h 48959"/>
                <a:gd name="connsiteX13" fmla="*/ 28591 w 43256"/>
                <a:gd name="connsiteY13" fmla="*/ 36674 h 48959"/>
                <a:gd name="connsiteX14" fmla="*/ 23703 w 43256"/>
                <a:gd name="connsiteY14" fmla="*/ 42965 h 48959"/>
                <a:gd name="connsiteX15" fmla="*/ 16516 w 43256"/>
                <a:gd name="connsiteY15" fmla="*/ 39125 h 48959"/>
                <a:gd name="connsiteX16" fmla="*/ 5840 w 43256"/>
                <a:gd name="connsiteY16" fmla="*/ 35331 h 48959"/>
                <a:gd name="connsiteX17" fmla="*/ 1146 w 43256"/>
                <a:gd name="connsiteY17" fmla="*/ 31109 h 48959"/>
                <a:gd name="connsiteX18" fmla="*/ 2149 w 43256"/>
                <a:gd name="connsiteY18" fmla="*/ 25410 h 48959"/>
                <a:gd name="connsiteX19" fmla="*/ 31 w 43256"/>
                <a:gd name="connsiteY19" fmla="*/ 19563 h 48959"/>
                <a:gd name="connsiteX20" fmla="*/ 3899 w 43256"/>
                <a:gd name="connsiteY20" fmla="*/ 14366 h 48959"/>
                <a:gd name="connsiteX21" fmla="*/ 3936 w 43256"/>
                <a:gd name="connsiteY21" fmla="*/ 14229 h 48959"/>
                <a:gd name="connsiteX0" fmla="*/ 956902 w 2947760"/>
                <a:gd name="connsiteY0" fmla="*/ 1507314 h 2286035"/>
                <a:gd name="connsiteX1" fmla="*/ 674258 w 2947760"/>
                <a:gd name="connsiteY1" fmla="*/ 1526820 h 2286035"/>
                <a:gd name="connsiteX0" fmla="*/ 882125 w 2947760"/>
                <a:gd name="connsiteY0" fmla="*/ 1265422 h 2286035"/>
                <a:gd name="connsiteX1" fmla="*/ 1598488 w 2947760"/>
                <a:gd name="connsiteY1" fmla="*/ 1193115 h 2286035"/>
                <a:gd name="connsiteX0" fmla="*/ 1067455 w 2947760"/>
                <a:gd name="connsiteY0" fmla="*/ 2286035 h 2286035"/>
                <a:gd name="connsiteX1" fmla="*/ 1413337 w 2947760"/>
                <a:gd name="connsiteY1" fmla="*/ 1546563 h 2286035"/>
                <a:gd name="connsiteX0" fmla="*/ 4729 w 43256"/>
                <a:gd name="connsiteY0" fmla="*/ 26036 h 48959"/>
                <a:gd name="connsiteX1" fmla="*/ 2196 w 43256"/>
                <a:gd name="connsiteY1" fmla="*/ 25239 h 48959"/>
                <a:gd name="connsiteX2" fmla="*/ 6964 w 43256"/>
                <a:gd name="connsiteY2" fmla="*/ 34758 h 48959"/>
                <a:gd name="connsiteX3" fmla="*/ 5856 w 43256"/>
                <a:gd name="connsiteY3" fmla="*/ 35139 h 48959"/>
                <a:gd name="connsiteX4" fmla="*/ 16514 w 43256"/>
                <a:gd name="connsiteY4" fmla="*/ 38949 h 48959"/>
                <a:gd name="connsiteX5" fmla="*/ 15846 w 43256"/>
                <a:gd name="connsiteY5" fmla="*/ 37209 h 48959"/>
                <a:gd name="connsiteX6" fmla="*/ 28863 w 43256"/>
                <a:gd name="connsiteY6" fmla="*/ 34610 h 48959"/>
                <a:gd name="connsiteX7" fmla="*/ 28596 w 43256"/>
                <a:gd name="connsiteY7" fmla="*/ 36519 h 48959"/>
                <a:gd name="connsiteX8" fmla="*/ 34165 w 43256"/>
                <a:gd name="connsiteY8" fmla="*/ 22813 h 48959"/>
                <a:gd name="connsiteX9" fmla="*/ 37416 w 43256"/>
                <a:gd name="connsiteY9" fmla="*/ 29949 h 48959"/>
                <a:gd name="connsiteX10" fmla="*/ 41834 w 43256"/>
                <a:gd name="connsiteY10" fmla="*/ 15213 h 48959"/>
                <a:gd name="connsiteX11" fmla="*/ 40386 w 43256"/>
                <a:gd name="connsiteY11" fmla="*/ 17889 h 48959"/>
                <a:gd name="connsiteX12" fmla="*/ 38360 w 43256"/>
                <a:gd name="connsiteY12" fmla="*/ 5285 h 48959"/>
                <a:gd name="connsiteX13" fmla="*/ 38436 w 43256"/>
                <a:gd name="connsiteY13" fmla="*/ 6549 h 48959"/>
                <a:gd name="connsiteX14" fmla="*/ 29114 w 43256"/>
                <a:gd name="connsiteY14" fmla="*/ 3811 h 48959"/>
                <a:gd name="connsiteX15" fmla="*/ 29856 w 43256"/>
                <a:gd name="connsiteY15" fmla="*/ 2199 h 48959"/>
                <a:gd name="connsiteX16" fmla="*/ 22177 w 43256"/>
                <a:gd name="connsiteY16" fmla="*/ 4579 h 48959"/>
                <a:gd name="connsiteX17" fmla="*/ 22536 w 43256"/>
                <a:gd name="connsiteY17" fmla="*/ 3189 h 48959"/>
                <a:gd name="connsiteX18" fmla="*/ 14036 w 43256"/>
                <a:gd name="connsiteY18" fmla="*/ 5051 h 48959"/>
                <a:gd name="connsiteX19" fmla="*/ 15336 w 43256"/>
                <a:gd name="connsiteY19" fmla="*/ 6399 h 48959"/>
                <a:gd name="connsiteX20" fmla="*/ 4163 w 43256"/>
                <a:gd name="connsiteY20" fmla="*/ 15648 h 48959"/>
                <a:gd name="connsiteX21" fmla="*/ 3936 w 43256"/>
                <a:gd name="connsiteY21" fmla="*/ 14229 h 4895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2" fmla="*/ 882125 w 2947760"/>
                <a:gd name="connsiteY2" fmla="*/ 1265422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689928 w 2947760"/>
                <a:gd name="connsiteY1" fmla="*/ 128455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689928 w 2947760"/>
                <a:gd name="connsiteY1" fmla="*/ 128455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0273 w 2947760"/>
                <a:gd name="connsiteY1" fmla="*/ 1602607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0273 w 2947760"/>
                <a:gd name="connsiteY1" fmla="*/ 1602607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880760 w 2947760"/>
                <a:gd name="connsiteY1" fmla="*/ 1356116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880760 w 2947760"/>
                <a:gd name="connsiteY1" fmla="*/ 1356116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139017 w 2947760"/>
                <a:gd name="connsiteY0" fmla="*/ 1526685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1079775 w 2947760"/>
                <a:gd name="connsiteY1" fmla="*/ 1737529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947760" h="2018018">
                  <a:moveTo>
                    <a:pt x="1068220" y="1737902"/>
                  </a:moveTo>
                  <a:lnTo>
                    <a:pt x="1079775" y="1737529"/>
                  </a:lnTo>
                </a:path>
                <a:path w="2947760" h="2018018">
                  <a:moveTo>
                    <a:pt x="1963503" y="1611304"/>
                  </a:moveTo>
                  <a:cubicBezTo>
                    <a:pt x="1963752" y="1613706"/>
                    <a:pt x="1964000" y="1616107"/>
                    <a:pt x="1964249" y="1618509"/>
                  </a:cubicBezTo>
                </a:path>
                <a:path w="2947760" h="2018018">
                  <a:moveTo>
                    <a:pt x="1958001" y="1622101"/>
                  </a:moveTo>
                  <a:lnTo>
                    <a:pt x="1969929" y="1614149"/>
                  </a:lnTo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4165" y="22813"/>
                  </a:moveTo>
                  <a:cubicBezTo>
                    <a:pt x="36169" y="24141"/>
                    <a:pt x="37434" y="26917"/>
                    <a:pt x="37416" y="2994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6533390" y="3315616"/>
              <a:ext cx="288032" cy="288032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>
              <a:spLocks noChangeAspect="1"/>
            </p:cNvSpPr>
            <p:nvPr/>
          </p:nvSpPr>
          <p:spPr>
            <a:xfrm>
              <a:off x="6749414" y="3513971"/>
              <a:ext cx="144016" cy="144016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189156" y="3144487"/>
              <a:ext cx="370807" cy="36948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3" name="Picture 3" descr="C:\Users\nadezhda.kosheleva.LIGAINTERNET\Downloads\соба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5" y="2068341"/>
            <a:ext cx="2741223" cy="26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23041" y="307975"/>
            <a:ext cx="4278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 помощник </a:t>
            </a:r>
            <a:endParaRPr lang="ru-RU" sz="44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8013" y="1916832"/>
            <a:ext cx="2854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Привет, </a:t>
            </a:r>
            <a:r>
              <a:rPr lang="ru-RU" b="1" dirty="0" smtClean="0">
                <a:latin typeface="Comic Sans MS" panose="030F0702030302020204" pitchFamily="66" charset="0"/>
              </a:rPr>
              <a:t>меня </a:t>
            </a:r>
            <a:r>
              <a:rPr lang="ru-RU" b="1" dirty="0">
                <a:latin typeface="Comic Sans MS" panose="030F0702030302020204" pitchFamily="66" charset="0"/>
              </a:rPr>
              <a:t>зовут </a:t>
            </a:r>
            <a:r>
              <a:rPr lang="ru-RU" b="1" dirty="0" smtClean="0">
                <a:latin typeface="Comic Sans MS" panose="030F0702030302020204" pitchFamily="66" charset="0"/>
              </a:rPr>
              <a:t>    </a:t>
            </a:r>
            <a:r>
              <a:rPr lang="ru-RU" b="1" dirty="0" err="1" smtClean="0">
                <a:latin typeface="Comic Sans MS" panose="030F0702030302020204" pitchFamily="66" charset="0"/>
              </a:rPr>
              <a:t>Онлайка</a:t>
            </a:r>
            <a:r>
              <a:rPr lang="ru-RU" b="1" dirty="0">
                <a:latin typeface="Comic Sans MS" panose="030F0702030302020204" pitchFamily="66" charset="0"/>
              </a:rPr>
              <a:t>! </a:t>
            </a: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90" y="2980944"/>
            <a:ext cx="2164842" cy="300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681 -0.18668 C 0.52656 -0.19477 0.49115 -0.20264 0.47882 -0.20264 C 0.40087 -0.20264 0.32101 -0.07772 0.32101 0.04742 C 0.32101 -0.0155 0.28073 -0.07749 0.24306 -0.07749 C 0.20295 -0.07749 0.16493 -0.01457 0.16493 0.04742 C 0.16493 0.01642 0.14479 -0.0155 0.125 -0.0155 C 0.10486 -0.0155 0.0849 0.0155 0.0849 0.04742 C 0.0849 0.03146 0.07465 0.01642 0.06458 0.01642 C 0.05486 0.01642 0.04462 0.03239 0.04462 0.04742 C 0.04462 0.03933 0.03924 0.03146 0.03472 0.03146 C 0.03212 0.03146 0.02448 0.03956 0.02448 0.04742 C 0.02448 0.04349 0.02188 0.03933 0.01945 0.03933 C 0.01945 0.0384 0.01406 0.04326 0.01406 0.04742 C 0.01406 0.04534 0.01406 0.04349 0.01146 0.04349 C 0.01146 0.04441 0.00868 0.04557 0.00868 0.04742 C 0.00868 0.0465 0.00868 0.04534 0.00868 0.04441 C 0.00625 0.04441 0.00625 0.04534 0.00625 0.0465 C 0.00365 0.0465 0.00365 0.04557 0.00365 0.04441 C 0.00139 0.04441 0.00139 0.04534 0.00139 0.0465 " pathEditMode="relative" rAng="0" ptsTypes="fffffffffffffffffff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1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0575" y="443985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9079" y="402208"/>
            <a:ext cx="2406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это сеть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4" y="1580597"/>
            <a:ext cx="3995936" cy="28818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0083" y="5157193"/>
            <a:ext cx="1244598" cy="1724776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>
            <a:off x="2623394" y="4026828"/>
            <a:ext cx="2236638" cy="129922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67895" y="4461338"/>
            <a:ext cx="1547636" cy="4924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omic Sans MS" panose="030F0702030302020204" pitchFamily="66" charset="0"/>
              </a:rPr>
              <a:t>  </a:t>
            </a:r>
            <a:r>
              <a:rPr lang="en-US" sz="1100" b="1" dirty="0" smtClean="0">
                <a:latin typeface="Comic Sans MS" panose="030F0702030302020204" pitchFamily="66" charset="0"/>
              </a:rPr>
              <a:t>  </a:t>
            </a:r>
            <a:r>
              <a:rPr lang="ru-RU" sz="1100" b="1" dirty="0" smtClean="0">
                <a:latin typeface="Comic Sans MS" panose="030F0702030302020204" pitchFamily="66" charset="0"/>
              </a:rPr>
              <a:t> </a:t>
            </a:r>
            <a:r>
              <a:rPr lang="ru-RU" sz="1400" b="1" dirty="0" smtClean="0">
                <a:latin typeface="Comic Sans MS" panose="030F0702030302020204" pitchFamily="66" charset="0"/>
              </a:rPr>
              <a:t>Что это?</a:t>
            </a:r>
            <a:r>
              <a:rPr lang="en-US" sz="1400" b="1" dirty="0" smtClean="0">
                <a:latin typeface="Comic Sans MS" panose="030F0702030302020204" pitchFamily="66" charset="0"/>
              </a:rPr>
              <a:t>   </a:t>
            </a:r>
            <a:r>
              <a:rPr lang="ru-RU" sz="1400" b="1" dirty="0" smtClean="0">
                <a:latin typeface="Comic Sans MS" panose="030F0702030302020204" pitchFamily="66" charset="0"/>
              </a:rPr>
              <a:t> </a:t>
            </a:r>
            <a:r>
              <a:rPr lang="ru-RU" sz="1100" b="1" dirty="0" smtClean="0">
                <a:latin typeface="Comic Sans MS" panose="030F0702030302020204" pitchFamily="66" charset="0"/>
              </a:rPr>
              <a:t/>
            </a:r>
            <a:br>
              <a:rPr lang="ru-RU" sz="1100" b="1" dirty="0" smtClean="0">
                <a:latin typeface="Comic Sans MS" panose="030F0702030302020204" pitchFamily="66" charset="0"/>
              </a:rPr>
            </a:br>
            <a:r>
              <a:rPr lang="ru-RU" sz="1100" b="1" dirty="0" smtClean="0">
                <a:latin typeface="Comic Sans MS" panose="030F0702030302020204" pitchFamily="66" charset="0"/>
              </a:rPr>
              <a:t> </a:t>
            </a:r>
            <a:endParaRPr lang="ru-RU" sz="11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2252" y="4396671"/>
            <a:ext cx="1758922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mic Sans MS" panose="030F0702030302020204" pitchFamily="66" charset="0"/>
              </a:rPr>
              <a:t>Из чего состоит сеть паука? 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610" y="1233205"/>
            <a:ext cx="4017644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5364088" y="1916833"/>
            <a:ext cx="2376264" cy="12191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364088" y="1916834"/>
            <a:ext cx="2376264" cy="230722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512296" y="1924477"/>
            <a:ext cx="2299320" cy="1440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740624" y="1988842"/>
            <a:ext cx="1066800" cy="208281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5508104" y="2060849"/>
            <a:ext cx="2232248" cy="205868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5364088" y="3157256"/>
            <a:ext cx="1293676" cy="9143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5508104" y="2060848"/>
            <a:ext cx="1153852" cy="19659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364088" y="3288432"/>
            <a:ext cx="2595736" cy="93562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654432" y="3288432"/>
            <a:ext cx="1305392" cy="78322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740624" y="1700808"/>
            <a:ext cx="1219200" cy="158762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364088" y="1700808"/>
            <a:ext cx="1376536" cy="132072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7807424" y="1916835"/>
            <a:ext cx="118864" cy="137159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6588224" y="1916834"/>
            <a:ext cx="1152128" cy="2256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364088" y="2060850"/>
            <a:ext cx="144016" cy="100959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7740352" y="3288433"/>
            <a:ext cx="185936" cy="83110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5364088" y="3157256"/>
            <a:ext cx="341740" cy="130521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740624" y="4119534"/>
            <a:ext cx="999728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5705828" y="4071656"/>
            <a:ext cx="956128" cy="38968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09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 animBg="1"/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:\Users\nadezhda.kosheleva.LIGAINTERNET\Downloads\земля-интернет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44" y="2996953"/>
            <a:ext cx="3004257" cy="202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7266" y="886073"/>
            <a:ext cx="4323588" cy="157942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Все компьютеры, </a:t>
            </a:r>
            <a:r>
              <a:rPr lang="ru-RU" sz="2000" dirty="0" smtClean="0">
                <a:latin typeface="Comic Sans MS" panose="030F0702030302020204" pitchFamily="66" charset="0"/>
              </a:rPr>
              <a:t>которые подключены к интернету, </a:t>
            </a:r>
            <a:r>
              <a:rPr lang="ru-RU" sz="2000" dirty="0">
                <a:latin typeface="Comic Sans MS" panose="030F0702030302020204" pitchFamily="66" charset="0"/>
              </a:rPr>
              <a:t>сразу становятся </a:t>
            </a:r>
            <a:r>
              <a:rPr lang="ru-RU" sz="2000" dirty="0" smtClean="0">
                <a:latin typeface="Comic Sans MS" panose="030F0702030302020204" pitchFamily="66" charset="0"/>
              </a:rPr>
              <a:t>связанными </a:t>
            </a:r>
            <a:r>
              <a:rPr lang="ru-RU" sz="2000" dirty="0">
                <a:latin typeface="Comic Sans MS" panose="030F0702030302020204" pitchFamily="66" charset="0"/>
              </a:rPr>
              <a:t>друг с </a:t>
            </a:r>
            <a:r>
              <a:rPr lang="ru-RU" sz="2000" dirty="0" smtClean="0">
                <a:latin typeface="Comic Sans MS" panose="030F0702030302020204" pitchFamily="66" charset="0"/>
              </a:rPr>
              <a:t>другом.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320" y="892841"/>
            <a:ext cx="4321534" cy="157942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Любая </a:t>
            </a:r>
            <a:r>
              <a:rPr lang="ru-RU" sz="2000" dirty="0">
                <a:latin typeface="Comic Sans MS" panose="030F0702030302020204" pitchFamily="66" charset="0"/>
              </a:rPr>
              <a:t>информация, попадающая </a:t>
            </a:r>
            <a:r>
              <a:rPr lang="ru-RU" sz="2000" dirty="0" smtClean="0">
                <a:latin typeface="Comic Sans MS" panose="030F0702030302020204" pitchFamily="66" charset="0"/>
              </a:rPr>
              <a:t>в интернет, </a:t>
            </a:r>
            <a:r>
              <a:rPr lang="ru-RU" sz="2000" dirty="0">
                <a:latin typeface="Comic Sans MS" panose="030F0702030302020204" pitchFamily="66" charset="0"/>
              </a:rPr>
              <a:t>может быть доступна не только нам</a:t>
            </a:r>
            <a:r>
              <a:rPr lang="ru-RU" sz="2000" dirty="0" smtClean="0">
                <a:latin typeface="Comic Sans MS" panose="030F0702030302020204" pitchFamily="66" charset="0"/>
              </a:rPr>
              <a:t>,</a:t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ru-RU" sz="2000" dirty="0">
                <a:latin typeface="Comic Sans MS" panose="030F0702030302020204" pitchFamily="66" charset="0"/>
              </a:rPr>
              <a:t>но и всему миру. </a:t>
            </a:r>
          </a:p>
        </p:txBody>
      </p:sp>
      <p:sp>
        <p:nvSpPr>
          <p:cNvPr id="10" name="Выноска-облако 9"/>
          <p:cNvSpPr/>
          <p:nvPr/>
        </p:nvSpPr>
        <p:spPr>
          <a:xfrm flipH="1">
            <a:off x="4613984" y="2990486"/>
            <a:ext cx="4323332" cy="1872208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latin typeface="Comic Sans MS" panose="030F0702030302020204" pitchFamily="66" charset="0"/>
              </a:rPr>
              <a:t>Подумай о том, что ты публикуешь в интернете. </a:t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dirty="0" smtClean="0">
                <a:latin typeface="Comic Sans MS" panose="030F0702030302020204" pitchFamily="66" charset="0"/>
              </a:rPr>
              <a:t>Это увидит весь мир! 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19622"/>
            <a:ext cx="2734750" cy="23383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88" y="5157192"/>
            <a:ext cx="1146880" cy="15893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320" y="116632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3437" y="3372592"/>
            <a:ext cx="2849654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800"/>
            <a:r>
              <a:rPr lang="ru-RU" sz="1600" b="1" dirty="0" smtClean="0">
                <a:latin typeface="Comic Sans MS" panose="030F0702030302020204" pitchFamily="66" charset="0"/>
              </a:rPr>
              <a:t>Родители  </a:t>
            </a:r>
            <a:r>
              <a:rPr lang="ru-RU" sz="1600" b="1" dirty="0">
                <a:latin typeface="Comic Sans MS" panose="030F0702030302020204" pitchFamily="66" charset="0"/>
              </a:rPr>
              <a:t>помогут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тебе разобраться 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в этой сети. 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pPr marL="177800"/>
            <a:endParaRPr lang="ru-RU" sz="16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8237" y="305321"/>
            <a:ext cx="2778580" cy="266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/>
          <p:cNvCxnSpPr/>
          <p:nvPr/>
        </p:nvCxnSpPr>
        <p:spPr>
          <a:xfrm flipH="1" flipV="1">
            <a:off x="6229553" y="1635983"/>
            <a:ext cx="1553075" cy="77120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6312999" y="803314"/>
            <a:ext cx="1787393" cy="87923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264277" y="634464"/>
            <a:ext cx="778550" cy="98740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6229552" y="1635983"/>
            <a:ext cx="1870840" cy="3980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264277" y="827468"/>
            <a:ext cx="1666501" cy="82841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6312999" y="825389"/>
            <a:ext cx="1469629" cy="15817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6312999" y="607773"/>
            <a:ext cx="734814" cy="186449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6341183" y="827468"/>
            <a:ext cx="1589595" cy="16714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7047813" y="634464"/>
            <a:ext cx="734815" cy="17942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41183" y="803314"/>
            <a:ext cx="1561636" cy="220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7047813" y="634465"/>
            <a:ext cx="24857" cy="164240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7905922" y="834682"/>
            <a:ext cx="105009" cy="78160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7782628" y="1675786"/>
            <a:ext cx="228304" cy="73140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7072670" y="2276873"/>
            <a:ext cx="709958" cy="15186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6350283" y="2276873"/>
            <a:ext cx="722387" cy="22208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6264277" y="1666291"/>
            <a:ext cx="86006" cy="83266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6264277" y="878007"/>
            <a:ext cx="61035" cy="77787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3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94122" y="3401532"/>
            <a:ext cx="2326522" cy="47750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anose="030F0702030302020204" pitchFamily="66" charset="0"/>
              </a:rPr>
              <a:t>Что это такое ?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pic>
        <p:nvPicPr>
          <p:cNvPr id="1029" name="Picture 5" descr="C:\Users\nadezhda.kosheleva.LIGAINTERNET\Downloads\неверн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69492"/>
            <a:ext cx="1152128" cy="14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adezhda.kosheleva.LIGAINTERNET\Downloads\вернр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30" y="4857397"/>
            <a:ext cx="1138035" cy="14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nadezhda.kosheleva.LIGAINTERNET\Downloads\земля-интернет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37" y="1093166"/>
            <a:ext cx="3423853" cy="23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37" y="4703086"/>
            <a:ext cx="1465320" cy="20306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65874" y="2568479"/>
            <a:ext cx="2808312" cy="624423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 rot="10996766" flipH="1">
            <a:off x="110364" y="2468349"/>
            <a:ext cx="3310199" cy="2343868"/>
            <a:chOff x="4356401" y="3019392"/>
            <a:chExt cx="2947760" cy="2394978"/>
          </a:xfrm>
        </p:grpSpPr>
        <p:sp>
          <p:nvSpPr>
            <p:cNvPr id="18" name="Овал 17"/>
            <p:cNvSpPr/>
            <p:nvPr/>
          </p:nvSpPr>
          <p:spPr>
            <a:xfrm>
              <a:off x="5359801" y="3375778"/>
              <a:ext cx="370807" cy="36948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Выноска-облако 3"/>
            <p:cNvSpPr/>
            <p:nvPr/>
          </p:nvSpPr>
          <p:spPr>
            <a:xfrm flipH="1">
              <a:off x="4356401" y="3396351"/>
              <a:ext cx="2947760" cy="20180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914692 w 2943944"/>
                <a:gd name="connsiteY0" fmla="*/ 2269272 h 2017131"/>
                <a:gd name="connsiteX1" fmla="*/ 858661 w 2943944"/>
                <a:gd name="connsiteY1" fmla="*/ 2325303 h 2017131"/>
                <a:gd name="connsiteX2" fmla="*/ 802630 w 2943944"/>
                <a:gd name="connsiteY2" fmla="*/ 2269272 h 2017131"/>
                <a:gd name="connsiteX3" fmla="*/ 858661 w 2943944"/>
                <a:gd name="connsiteY3" fmla="*/ 2213241 h 2017131"/>
                <a:gd name="connsiteX4" fmla="*/ 914692 w 2943944"/>
                <a:gd name="connsiteY4" fmla="*/ 2269272 h 2017131"/>
                <a:gd name="connsiteX0" fmla="*/ 1003662 w 2943944"/>
                <a:gd name="connsiteY0" fmla="*/ 2201564 h 2017131"/>
                <a:gd name="connsiteX1" fmla="*/ 891599 w 2943944"/>
                <a:gd name="connsiteY1" fmla="*/ 2313627 h 2017131"/>
                <a:gd name="connsiteX2" fmla="*/ 779536 w 2943944"/>
                <a:gd name="connsiteY2" fmla="*/ 2201564 h 2017131"/>
                <a:gd name="connsiteX3" fmla="*/ 891599 w 2943944"/>
                <a:gd name="connsiteY3" fmla="*/ 2089501 h 2017131"/>
                <a:gd name="connsiteX4" fmla="*/ 1003662 w 2943944"/>
                <a:gd name="connsiteY4" fmla="*/ 2201564 h 2017131"/>
                <a:gd name="connsiteX0" fmla="*/ 1141656 w 2943944"/>
                <a:gd name="connsiteY0" fmla="*/ 2033085 h 2017131"/>
                <a:gd name="connsiteX1" fmla="*/ 973562 w 2943944"/>
                <a:gd name="connsiteY1" fmla="*/ 2201179 h 2017131"/>
                <a:gd name="connsiteX2" fmla="*/ 805468 w 2943944"/>
                <a:gd name="connsiteY2" fmla="*/ 2033085 h 2017131"/>
                <a:gd name="connsiteX3" fmla="*/ 973562 w 2943944"/>
                <a:gd name="connsiteY3" fmla="*/ 1864991 h 2017131"/>
                <a:gd name="connsiteX4" fmla="*/ 1141656 w 2943944"/>
                <a:gd name="connsiteY4" fmla="*/ 2033085 h 2017131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894052 w 2947760"/>
                <a:gd name="connsiteY3" fmla="*/ 2082917 h 2318719"/>
                <a:gd name="connsiteX4" fmla="*/ 1006115 w 2947760"/>
                <a:gd name="connsiteY4" fmla="*/ 2194980 h 2318719"/>
                <a:gd name="connsiteX0" fmla="*/ 976015 w 2947760"/>
                <a:gd name="connsiteY0" fmla="*/ 1858407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3" fmla="*/ 976015 w 2947760"/>
                <a:gd name="connsiteY3" fmla="*/ 1858407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894052 w 2947760"/>
                <a:gd name="connsiteY3" fmla="*/ 2082917 h 2318719"/>
                <a:gd name="connsiteX4" fmla="*/ 1006115 w 2947760"/>
                <a:gd name="connsiteY4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99361 w 2947760"/>
                <a:gd name="connsiteY2" fmla="*/ 211794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899361 w 2947760"/>
                <a:gd name="connsiteY1" fmla="*/ 211794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899361 w 2947760"/>
                <a:gd name="connsiteY1" fmla="*/ 2117941 h 2318719"/>
                <a:gd name="connsiteX2" fmla="*/ 976015 w 2947760"/>
                <a:gd name="connsiteY2" fmla="*/ 2194595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99361 w 2947760"/>
                <a:gd name="connsiteY0" fmla="*/ 2117941 h 2318719"/>
                <a:gd name="connsiteX1" fmla="*/ 976015 w 2947760"/>
                <a:gd name="connsiteY1" fmla="*/ 2194595 h 2318719"/>
                <a:gd name="connsiteX2" fmla="*/ 990801 w 2947760"/>
                <a:gd name="connsiteY2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990801 w 2947760"/>
                <a:gd name="connsiteY1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1006115 w 2947760"/>
                <a:gd name="connsiteY2" fmla="*/ 2194980 h 2318719"/>
                <a:gd name="connsiteX0" fmla="*/ 976015 w 2947760"/>
                <a:gd name="connsiteY0" fmla="*/ 2194595 h 2318719"/>
                <a:gd name="connsiteX1" fmla="*/ 990801 w 2947760"/>
                <a:gd name="connsiteY1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805083 w 2947760"/>
                <a:gd name="connsiteY1" fmla="*/ 2262688 h 2307043"/>
                <a:gd name="connsiteX2" fmla="*/ 861114 w 2947760"/>
                <a:gd name="connsiteY2" fmla="*/ 2206657 h 2307043"/>
                <a:gd name="connsiteX3" fmla="*/ 917145 w 2947760"/>
                <a:gd name="connsiteY3" fmla="*/ 2262688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861114 w 2947760"/>
                <a:gd name="connsiteY1" fmla="*/ 2206657 h 2307043"/>
                <a:gd name="connsiteX2" fmla="*/ 917145 w 2947760"/>
                <a:gd name="connsiteY2" fmla="*/ 2262688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861114 w 2947760"/>
                <a:gd name="connsiteY0" fmla="*/ 2206657 h 2307043"/>
                <a:gd name="connsiteX1" fmla="*/ 917145 w 2947760"/>
                <a:gd name="connsiteY1" fmla="*/ 2262688 h 2307043"/>
                <a:gd name="connsiteX2" fmla="*/ 952554 w 2947760"/>
                <a:gd name="connsiteY2" fmla="*/ 2298097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2" fmla="*/ 976015 w 2947760"/>
                <a:gd name="connsiteY2" fmla="*/ 219459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2" fmla="*/ 1067455 w 2947760"/>
                <a:gd name="connsiteY2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2" fmla="*/ 976015 w 2947760"/>
                <a:gd name="connsiteY2" fmla="*/ 219459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2" fmla="*/ 1067455 w 2947760"/>
                <a:gd name="connsiteY2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50417"/>
                <a:gd name="connsiteX1" fmla="*/ 5659 w 43256"/>
                <a:gd name="connsiteY1" fmla="*/ 6766 h 50417"/>
                <a:gd name="connsiteX2" fmla="*/ 14041 w 43256"/>
                <a:gd name="connsiteY2" fmla="*/ 5061 h 50417"/>
                <a:gd name="connsiteX3" fmla="*/ 22492 w 43256"/>
                <a:gd name="connsiteY3" fmla="*/ 3291 h 50417"/>
                <a:gd name="connsiteX4" fmla="*/ 25785 w 43256"/>
                <a:gd name="connsiteY4" fmla="*/ 59 h 50417"/>
                <a:gd name="connsiteX5" fmla="*/ 29869 w 43256"/>
                <a:gd name="connsiteY5" fmla="*/ 2340 h 50417"/>
                <a:gd name="connsiteX6" fmla="*/ 35499 w 43256"/>
                <a:gd name="connsiteY6" fmla="*/ 549 h 50417"/>
                <a:gd name="connsiteX7" fmla="*/ 38354 w 43256"/>
                <a:gd name="connsiteY7" fmla="*/ 5435 h 50417"/>
                <a:gd name="connsiteX8" fmla="*/ 42018 w 43256"/>
                <a:gd name="connsiteY8" fmla="*/ 10177 h 50417"/>
                <a:gd name="connsiteX9" fmla="*/ 41854 w 43256"/>
                <a:gd name="connsiteY9" fmla="*/ 15319 h 50417"/>
                <a:gd name="connsiteX10" fmla="*/ 43052 w 43256"/>
                <a:gd name="connsiteY10" fmla="*/ 23181 h 50417"/>
                <a:gd name="connsiteX11" fmla="*/ 37440 w 43256"/>
                <a:gd name="connsiteY11" fmla="*/ 30063 h 50417"/>
                <a:gd name="connsiteX12" fmla="*/ 35431 w 43256"/>
                <a:gd name="connsiteY12" fmla="*/ 35960 h 50417"/>
                <a:gd name="connsiteX13" fmla="*/ 28591 w 43256"/>
                <a:gd name="connsiteY13" fmla="*/ 36674 h 50417"/>
                <a:gd name="connsiteX14" fmla="*/ 23703 w 43256"/>
                <a:gd name="connsiteY14" fmla="*/ 42965 h 50417"/>
                <a:gd name="connsiteX15" fmla="*/ 16516 w 43256"/>
                <a:gd name="connsiteY15" fmla="*/ 39125 h 50417"/>
                <a:gd name="connsiteX16" fmla="*/ 5840 w 43256"/>
                <a:gd name="connsiteY16" fmla="*/ 35331 h 50417"/>
                <a:gd name="connsiteX17" fmla="*/ 1146 w 43256"/>
                <a:gd name="connsiteY17" fmla="*/ 31109 h 50417"/>
                <a:gd name="connsiteX18" fmla="*/ 2149 w 43256"/>
                <a:gd name="connsiteY18" fmla="*/ 25410 h 50417"/>
                <a:gd name="connsiteX19" fmla="*/ 31 w 43256"/>
                <a:gd name="connsiteY19" fmla="*/ 19563 h 50417"/>
                <a:gd name="connsiteX20" fmla="*/ 3899 w 43256"/>
                <a:gd name="connsiteY20" fmla="*/ 14366 h 50417"/>
                <a:gd name="connsiteX21" fmla="*/ 3936 w 43256"/>
                <a:gd name="connsiteY21" fmla="*/ 14229 h 50417"/>
                <a:gd name="connsiteX0" fmla="*/ 917145 w 2947760"/>
                <a:gd name="connsiteY0" fmla="*/ 2262688 h 2354128"/>
                <a:gd name="connsiteX1" fmla="*/ 952554 w 2947760"/>
                <a:gd name="connsiteY1" fmla="*/ 2298097 h 2354128"/>
                <a:gd name="connsiteX2" fmla="*/ 1008585 w 2947760"/>
                <a:gd name="connsiteY2" fmla="*/ 2354128 h 2354128"/>
                <a:gd name="connsiteX0" fmla="*/ 894052 w 2947760"/>
                <a:gd name="connsiteY0" fmla="*/ 2307043 h 2354128"/>
                <a:gd name="connsiteX1" fmla="*/ 1097555 w 2947760"/>
                <a:gd name="connsiteY1" fmla="*/ 2286420 h 2354128"/>
                <a:gd name="connsiteX0" fmla="*/ 1067455 w 2947760"/>
                <a:gd name="connsiteY0" fmla="*/ 2286035 h 2354128"/>
                <a:gd name="connsiteX1" fmla="*/ 1067455 w 2947760"/>
                <a:gd name="connsiteY1" fmla="*/ 2286035 h 2354128"/>
                <a:gd name="connsiteX0" fmla="*/ 4729 w 43256"/>
                <a:gd name="connsiteY0" fmla="*/ 26036 h 50417"/>
                <a:gd name="connsiteX1" fmla="*/ 2196 w 43256"/>
                <a:gd name="connsiteY1" fmla="*/ 25239 h 50417"/>
                <a:gd name="connsiteX2" fmla="*/ 6964 w 43256"/>
                <a:gd name="connsiteY2" fmla="*/ 34758 h 50417"/>
                <a:gd name="connsiteX3" fmla="*/ 5856 w 43256"/>
                <a:gd name="connsiteY3" fmla="*/ 35139 h 50417"/>
                <a:gd name="connsiteX4" fmla="*/ 16514 w 43256"/>
                <a:gd name="connsiteY4" fmla="*/ 38949 h 50417"/>
                <a:gd name="connsiteX5" fmla="*/ 15846 w 43256"/>
                <a:gd name="connsiteY5" fmla="*/ 37209 h 50417"/>
                <a:gd name="connsiteX6" fmla="*/ 28863 w 43256"/>
                <a:gd name="connsiteY6" fmla="*/ 34610 h 50417"/>
                <a:gd name="connsiteX7" fmla="*/ 28596 w 43256"/>
                <a:gd name="connsiteY7" fmla="*/ 36519 h 50417"/>
                <a:gd name="connsiteX8" fmla="*/ 34165 w 43256"/>
                <a:gd name="connsiteY8" fmla="*/ 22813 h 50417"/>
                <a:gd name="connsiteX9" fmla="*/ 37416 w 43256"/>
                <a:gd name="connsiteY9" fmla="*/ 29949 h 50417"/>
                <a:gd name="connsiteX10" fmla="*/ 41834 w 43256"/>
                <a:gd name="connsiteY10" fmla="*/ 15213 h 50417"/>
                <a:gd name="connsiteX11" fmla="*/ 40386 w 43256"/>
                <a:gd name="connsiteY11" fmla="*/ 17889 h 50417"/>
                <a:gd name="connsiteX12" fmla="*/ 38360 w 43256"/>
                <a:gd name="connsiteY12" fmla="*/ 5285 h 50417"/>
                <a:gd name="connsiteX13" fmla="*/ 38436 w 43256"/>
                <a:gd name="connsiteY13" fmla="*/ 6549 h 50417"/>
                <a:gd name="connsiteX14" fmla="*/ 29114 w 43256"/>
                <a:gd name="connsiteY14" fmla="*/ 3811 h 50417"/>
                <a:gd name="connsiteX15" fmla="*/ 29856 w 43256"/>
                <a:gd name="connsiteY15" fmla="*/ 2199 h 50417"/>
                <a:gd name="connsiteX16" fmla="*/ 22177 w 43256"/>
                <a:gd name="connsiteY16" fmla="*/ 4579 h 50417"/>
                <a:gd name="connsiteX17" fmla="*/ 22536 w 43256"/>
                <a:gd name="connsiteY17" fmla="*/ 3189 h 50417"/>
                <a:gd name="connsiteX18" fmla="*/ 14036 w 43256"/>
                <a:gd name="connsiteY18" fmla="*/ 5051 h 50417"/>
                <a:gd name="connsiteX19" fmla="*/ 15336 w 43256"/>
                <a:gd name="connsiteY19" fmla="*/ 6399 h 50417"/>
                <a:gd name="connsiteX20" fmla="*/ 4163 w 43256"/>
                <a:gd name="connsiteY20" fmla="*/ 15648 h 50417"/>
                <a:gd name="connsiteX21" fmla="*/ 3936 w 43256"/>
                <a:gd name="connsiteY21" fmla="*/ 14229 h 50417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56902 w 2947760"/>
                <a:gd name="connsiteY0" fmla="*/ 1507314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56902 w 2947760"/>
                <a:gd name="connsiteY0" fmla="*/ 1507314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598488 w 2947760"/>
                <a:gd name="connsiteY1" fmla="*/ 1193115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217"/>
                <a:gd name="connsiteX1" fmla="*/ 5659 w 43256"/>
                <a:gd name="connsiteY1" fmla="*/ 6766 h 49217"/>
                <a:gd name="connsiteX2" fmla="*/ 14041 w 43256"/>
                <a:gd name="connsiteY2" fmla="*/ 5061 h 49217"/>
                <a:gd name="connsiteX3" fmla="*/ 22492 w 43256"/>
                <a:gd name="connsiteY3" fmla="*/ 3291 h 49217"/>
                <a:gd name="connsiteX4" fmla="*/ 25785 w 43256"/>
                <a:gd name="connsiteY4" fmla="*/ 59 h 49217"/>
                <a:gd name="connsiteX5" fmla="*/ 29869 w 43256"/>
                <a:gd name="connsiteY5" fmla="*/ 2340 h 49217"/>
                <a:gd name="connsiteX6" fmla="*/ 35499 w 43256"/>
                <a:gd name="connsiteY6" fmla="*/ 549 h 49217"/>
                <a:gd name="connsiteX7" fmla="*/ 38354 w 43256"/>
                <a:gd name="connsiteY7" fmla="*/ 5435 h 49217"/>
                <a:gd name="connsiteX8" fmla="*/ 42018 w 43256"/>
                <a:gd name="connsiteY8" fmla="*/ 10177 h 49217"/>
                <a:gd name="connsiteX9" fmla="*/ 41854 w 43256"/>
                <a:gd name="connsiteY9" fmla="*/ 15319 h 49217"/>
                <a:gd name="connsiteX10" fmla="*/ 43052 w 43256"/>
                <a:gd name="connsiteY10" fmla="*/ 23181 h 49217"/>
                <a:gd name="connsiteX11" fmla="*/ 37440 w 43256"/>
                <a:gd name="connsiteY11" fmla="*/ 30063 h 49217"/>
                <a:gd name="connsiteX12" fmla="*/ 35431 w 43256"/>
                <a:gd name="connsiteY12" fmla="*/ 35960 h 49217"/>
                <a:gd name="connsiteX13" fmla="*/ 28591 w 43256"/>
                <a:gd name="connsiteY13" fmla="*/ 36674 h 49217"/>
                <a:gd name="connsiteX14" fmla="*/ 23703 w 43256"/>
                <a:gd name="connsiteY14" fmla="*/ 42965 h 49217"/>
                <a:gd name="connsiteX15" fmla="*/ 16516 w 43256"/>
                <a:gd name="connsiteY15" fmla="*/ 39125 h 49217"/>
                <a:gd name="connsiteX16" fmla="*/ 5840 w 43256"/>
                <a:gd name="connsiteY16" fmla="*/ 35331 h 49217"/>
                <a:gd name="connsiteX17" fmla="*/ 1146 w 43256"/>
                <a:gd name="connsiteY17" fmla="*/ 31109 h 49217"/>
                <a:gd name="connsiteX18" fmla="*/ 2149 w 43256"/>
                <a:gd name="connsiteY18" fmla="*/ 25410 h 49217"/>
                <a:gd name="connsiteX19" fmla="*/ 31 w 43256"/>
                <a:gd name="connsiteY19" fmla="*/ 19563 h 49217"/>
                <a:gd name="connsiteX20" fmla="*/ 3899 w 43256"/>
                <a:gd name="connsiteY20" fmla="*/ 14366 h 49217"/>
                <a:gd name="connsiteX21" fmla="*/ 3936 w 43256"/>
                <a:gd name="connsiteY21" fmla="*/ 14229 h 49217"/>
                <a:gd name="connsiteX0" fmla="*/ 956902 w 2947760"/>
                <a:gd name="connsiteY0" fmla="*/ 1507314 h 2298097"/>
                <a:gd name="connsiteX1" fmla="*/ 952554 w 2947760"/>
                <a:gd name="connsiteY1" fmla="*/ 2298097 h 2298097"/>
                <a:gd name="connsiteX0" fmla="*/ 882125 w 2947760"/>
                <a:gd name="connsiteY0" fmla="*/ 1265422 h 2298097"/>
                <a:gd name="connsiteX1" fmla="*/ 1598488 w 2947760"/>
                <a:gd name="connsiteY1" fmla="*/ 1193115 h 2298097"/>
                <a:gd name="connsiteX0" fmla="*/ 1067455 w 2947760"/>
                <a:gd name="connsiteY0" fmla="*/ 2286035 h 2298097"/>
                <a:gd name="connsiteX1" fmla="*/ 1067455 w 2947760"/>
                <a:gd name="connsiteY1" fmla="*/ 2286035 h 2298097"/>
                <a:gd name="connsiteX0" fmla="*/ 4729 w 43256"/>
                <a:gd name="connsiteY0" fmla="*/ 26036 h 49217"/>
                <a:gd name="connsiteX1" fmla="*/ 2196 w 43256"/>
                <a:gd name="connsiteY1" fmla="*/ 25239 h 49217"/>
                <a:gd name="connsiteX2" fmla="*/ 6964 w 43256"/>
                <a:gd name="connsiteY2" fmla="*/ 34758 h 49217"/>
                <a:gd name="connsiteX3" fmla="*/ 5856 w 43256"/>
                <a:gd name="connsiteY3" fmla="*/ 35139 h 49217"/>
                <a:gd name="connsiteX4" fmla="*/ 16514 w 43256"/>
                <a:gd name="connsiteY4" fmla="*/ 38949 h 49217"/>
                <a:gd name="connsiteX5" fmla="*/ 15846 w 43256"/>
                <a:gd name="connsiteY5" fmla="*/ 37209 h 49217"/>
                <a:gd name="connsiteX6" fmla="*/ 28863 w 43256"/>
                <a:gd name="connsiteY6" fmla="*/ 34610 h 49217"/>
                <a:gd name="connsiteX7" fmla="*/ 28596 w 43256"/>
                <a:gd name="connsiteY7" fmla="*/ 36519 h 49217"/>
                <a:gd name="connsiteX8" fmla="*/ 34165 w 43256"/>
                <a:gd name="connsiteY8" fmla="*/ 22813 h 49217"/>
                <a:gd name="connsiteX9" fmla="*/ 37416 w 43256"/>
                <a:gd name="connsiteY9" fmla="*/ 29949 h 49217"/>
                <a:gd name="connsiteX10" fmla="*/ 41834 w 43256"/>
                <a:gd name="connsiteY10" fmla="*/ 15213 h 49217"/>
                <a:gd name="connsiteX11" fmla="*/ 40386 w 43256"/>
                <a:gd name="connsiteY11" fmla="*/ 17889 h 49217"/>
                <a:gd name="connsiteX12" fmla="*/ 38360 w 43256"/>
                <a:gd name="connsiteY12" fmla="*/ 5285 h 49217"/>
                <a:gd name="connsiteX13" fmla="*/ 38436 w 43256"/>
                <a:gd name="connsiteY13" fmla="*/ 6549 h 49217"/>
                <a:gd name="connsiteX14" fmla="*/ 29114 w 43256"/>
                <a:gd name="connsiteY14" fmla="*/ 3811 h 49217"/>
                <a:gd name="connsiteX15" fmla="*/ 29856 w 43256"/>
                <a:gd name="connsiteY15" fmla="*/ 2199 h 49217"/>
                <a:gd name="connsiteX16" fmla="*/ 22177 w 43256"/>
                <a:gd name="connsiteY16" fmla="*/ 4579 h 49217"/>
                <a:gd name="connsiteX17" fmla="*/ 22536 w 43256"/>
                <a:gd name="connsiteY17" fmla="*/ 3189 h 49217"/>
                <a:gd name="connsiteX18" fmla="*/ 14036 w 43256"/>
                <a:gd name="connsiteY18" fmla="*/ 5051 h 49217"/>
                <a:gd name="connsiteX19" fmla="*/ 15336 w 43256"/>
                <a:gd name="connsiteY19" fmla="*/ 6399 h 49217"/>
                <a:gd name="connsiteX20" fmla="*/ 4163 w 43256"/>
                <a:gd name="connsiteY20" fmla="*/ 15648 h 49217"/>
                <a:gd name="connsiteX21" fmla="*/ 3936 w 43256"/>
                <a:gd name="connsiteY21" fmla="*/ 14229 h 49217"/>
                <a:gd name="connsiteX0" fmla="*/ 3936 w 43256"/>
                <a:gd name="connsiteY0" fmla="*/ 14229 h 49217"/>
                <a:gd name="connsiteX1" fmla="*/ 5659 w 43256"/>
                <a:gd name="connsiteY1" fmla="*/ 6766 h 49217"/>
                <a:gd name="connsiteX2" fmla="*/ 14041 w 43256"/>
                <a:gd name="connsiteY2" fmla="*/ 5061 h 49217"/>
                <a:gd name="connsiteX3" fmla="*/ 22492 w 43256"/>
                <a:gd name="connsiteY3" fmla="*/ 3291 h 49217"/>
                <a:gd name="connsiteX4" fmla="*/ 25785 w 43256"/>
                <a:gd name="connsiteY4" fmla="*/ 59 h 49217"/>
                <a:gd name="connsiteX5" fmla="*/ 29869 w 43256"/>
                <a:gd name="connsiteY5" fmla="*/ 2340 h 49217"/>
                <a:gd name="connsiteX6" fmla="*/ 35499 w 43256"/>
                <a:gd name="connsiteY6" fmla="*/ 549 h 49217"/>
                <a:gd name="connsiteX7" fmla="*/ 38354 w 43256"/>
                <a:gd name="connsiteY7" fmla="*/ 5435 h 49217"/>
                <a:gd name="connsiteX8" fmla="*/ 42018 w 43256"/>
                <a:gd name="connsiteY8" fmla="*/ 10177 h 49217"/>
                <a:gd name="connsiteX9" fmla="*/ 41854 w 43256"/>
                <a:gd name="connsiteY9" fmla="*/ 15319 h 49217"/>
                <a:gd name="connsiteX10" fmla="*/ 43052 w 43256"/>
                <a:gd name="connsiteY10" fmla="*/ 23181 h 49217"/>
                <a:gd name="connsiteX11" fmla="*/ 37440 w 43256"/>
                <a:gd name="connsiteY11" fmla="*/ 30063 h 49217"/>
                <a:gd name="connsiteX12" fmla="*/ 35431 w 43256"/>
                <a:gd name="connsiteY12" fmla="*/ 35960 h 49217"/>
                <a:gd name="connsiteX13" fmla="*/ 28591 w 43256"/>
                <a:gd name="connsiteY13" fmla="*/ 36674 h 49217"/>
                <a:gd name="connsiteX14" fmla="*/ 23703 w 43256"/>
                <a:gd name="connsiteY14" fmla="*/ 42965 h 49217"/>
                <a:gd name="connsiteX15" fmla="*/ 16516 w 43256"/>
                <a:gd name="connsiteY15" fmla="*/ 39125 h 49217"/>
                <a:gd name="connsiteX16" fmla="*/ 5840 w 43256"/>
                <a:gd name="connsiteY16" fmla="*/ 35331 h 49217"/>
                <a:gd name="connsiteX17" fmla="*/ 1146 w 43256"/>
                <a:gd name="connsiteY17" fmla="*/ 31109 h 49217"/>
                <a:gd name="connsiteX18" fmla="*/ 2149 w 43256"/>
                <a:gd name="connsiteY18" fmla="*/ 25410 h 49217"/>
                <a:gd name="connsiteX19" fmla="*/ 31 w 43256"/>
                <a:gd name="connsiteY19" fmla="*/ 19563 h 49217"/>
                <a:gd name="connsiteX20" fmla="*/ 3899 w 43256"/>
                <a:gd name="connsiteY20" fmla="*/ 14366 h 49217"/>
                <a:gd name="connsiteX21" fmla="*/ 3936 w 43256"/>
                <a:gd name="connsiteY21" fmla="*/ 14229 h 49217"/>
                <a:gd name="connsiteX0" fmla="*/ 956902 w 2947760"/>
                <a:gd name="connsiteY0" fmla="*/ 1507314 h 2298097"/>
                <a:gd name="connsiteX1" fmla="*/ 952554 w 2947760"/>
                <a:gd name="connsiteY1" fmla="*/ 2298097 h 2298097"/>
                <a:gd name="connsiteX0" fmla="*/ 882125 w 2947760"/>
                <a:gd name="connsiteY0" fmla="*/ 1265422 h 2298097"/>
                <a:gd name="connsiteX1" fmla="*/ 1598488 w 2947760"/>
                <a:gd name="connsiteY1" fmla="*/ 1193115 h 2298097"/>
                <a:gd name="connsiteX0" fmla="*/ 1067455 w 2947760"/>
                <a:gd name="connsiteY0" fmla="*/ 2286035 h 2298097"/>
                <a:gd name="connsiteX1" fmla="*/ 1413337 w 2947760"/>
                <a:gd name="connsiteY1" fmla="*/ 1546563 h 2298097"/>
                <a:gd name="connsiteX0" fmla="*/ 4729 w 43256"/>
                <a:gd name="connsiteY0" fmla="*/ 26036 h 49217"/>
                <a:gd name="connsiteX1" fmla="*/ 2196 w 43256"/>
                <a:gd name="connsiteY1" fmla="*/ 25239 h 49217"/>
                <a:gd name="connsiteX2" fmla="*/ 6964 w 43256"/>
                <a:gd name="connsiteY2" fmla="*/ 34758 h 49217"/>
                <a:gd name="connsiteX3" fmla="*/ 5856 w 43256"/>
                <a:gd name="connsiteY3" fmla="*/ 35139 h 49217"/>
                <a:gd name="connsiteX4" fmla="*/ 16514 w 43256"/>
                <a:gd name="connsiteY4" fmla="*/ 38949 h 49217"/>
                <a:gd name="connsiteX5" fmla="*/ 15846 w 43256"/>
                <a:gd name="connsiteY5" fmla="*/ 37209 h 49217"/>
                <a:gd name="connsiteX6" fmla="*/ 28863 w 43256"/>
                <a:gd name="connsiteY6" fmla="*/ 34610 h 49217"/>
                <a:gd name="connsiteX7" fmla="*/ 28596 w 43256"/>
                <a:gd name="connsiteY7" fmla="*/ 36519 h 49217"/>
                <a:gd name="connsiteX8" fmla="*/ 34165 w 43256"/>
                <a:gd name="connsiteY8" fmla="*/ 22813 h 49217"/>
                <a:gd name="connsiteX9" fmla="*/ 37416 w 43256"/>
                <a:gd name="connsiteY9" fmla="*/ 29949 h 49217"/>
                <a:gd name="connsiteX10" fmla="*/ 41834 w 43256"/>
                <a:gd name="connsiteY10" fmla="*/ 15213 h 49217"/>
                <a:gd name="connsiteX11" fmla="*/ 40386 w 43256"/>
                <a:gd name="connsiteY11" fmla="*/ 17889 h 49217"/>
                <a:gd name="connsiteX12" fmla="*/ 38360 w 43256"/>
                <a:gd name="connsiteY12" fmla="*/ 5285 h 49217"/>
                <a:gd name="connsiteX13" fmla="*/ 38436 w 43256"/>
                <a:gd name="connsiteY13" fmla="*/ 6549 h 49217"/>
                <a:gd name="connsiteX14" fmla="*/ 29114 w 43256"/>
                <a:gd name="connsiteY14" fmla="*/ 3811 h 49217"/>
                <a:gd name="connsiteX15" fmla="*/ 29856 w 43256"/>
                <a:gd name="connsiteY15" fmla="*/ 2199 h 49217"/>
                <a:gd name="connsiteX16" fmla="*/ 22177 w 43256"/>
                <a:gd name="connsiteY16" fmla="*/ 4579 h 49217"/>
                <a:gd name="connsiteX17" fmla="*/ 22536 w 43256"/>
                <a:gd name="connsiteY17" fmla="*/ 3189 h 49217"/>
                <a:gd name="connsiteX18" fmla="*/ 14036 w 43256"/>
                <a:gd name="connsiteY18" fmla="*/ 5051 h 49217"/>
                <a:gd name="connsiteX19" fmla="*/ 15336 w 43256"/>
                <a:gd name="connsiteY19" fmla="*/ 6399 h 49217"/>
                <a:gd name="connsiteX20" fmla="*/ 4163 w 43256"/>
                <a:gd name="connsiteY20" fmla="*/ 15648 h 49217"/>
                <a:gd name="connsiteX21" fmla="*/ 3936 w 43256"/>
                <a:gd name="connsiteY21" fmla="*/ 14229 h 49217"/>
                <a:gd name="connsiteX0" fmla="*/ 3936 w 43256"/>
                <a:gd name="connsiteY0" fmla="*/ 14229 h 48959"/>
                <a:gd name="connsiteX1" fmla="*/ 5659 w 43256"/>
                <a:gd name="connsiteY1" fmla="*/ 6766 h 48959"/>
                <a:gd name="connsiteX2" fmla="*/ 14041 w 43256"/>
                <a:gd name="connsiteY2" fmla="*/ 5061 h 48959"/>
                <a:gd name="connsiteX3" fmla="*/ 22492 w 43256"/>
                <a:gd name="connsiteY3" fmla="*/ 3291 h 48959"/>
                <a:gd name="connsiteX4" fmla="*/ 25785 w 43256"/>
                <a:gd name="connsiteY4" fmla="*/ 59 h 48959"/>
                <a:gd name="connsiteX5" fmla="*/ 29869 w 43256"/>
                <a:gd name="connsiteY5" fmla="*/ 2340 h 48959"/>
                <a:gd name="connsiteX6" fmla="*/ 35499 w 43256"/>
                <a:gd name="connsiteY6" fmla="*/ 549 h 48959"/>
                <a:gd name="connsiteX7" fmla="*/ 38354 w 43256"/>
                <a:gd name="connsiteY7" fmla="*/ 5435 h 48959"/>
                <a:gd name="connsiteX8" fmla="*/ 42018 w 43256"/>
                <a:gd name="connsiteY8" fmla="*/ 10177 h 48959"/>
                <a:gd name="connsiteX9" fmla="*/ 41854 w 43256"/>
                <a:gd name="connsiteY9" fmla="*/ 15319 h 48959"/>
                <a:gd name="connsiteX10" fmla="*/ 43052 w 43256"/>
                <a:gd name="connsiteY10" fmla="*/ 23181 h 48959"/>
                <a:gd name="connsiteX11" fmla="*/ 37440 w 43256"/>
                <a:gd name="connsiteY11" fmla="*/ 30063 h 48959"/>
                <a:gd name="connsiteX12" fmla="*/ 35431 w 43256"/>
                <a:gd name="connsiteY12" fmla="*/ 35960 h 48959"/>
                <a:gd name="connsiteX13" fmla="*/ 28591 w 43256"/>
                <a:gd name="connsiteY13" fmla="*/ 36674 h 48959"/>
                <a:gd name="connsiteX14" fmla="*/ 23703 w 43256"/>
                <a:gd name="connsiteY14" fmla="*/ 42965 h 48959"/>
                <a:gd name="connsiteX15" fmla="*/ 16516 w 43256"/>
                <a:gd name="connsiteY15" fmla="*/ 39125 h 48959"/>
                <a:gd name="connsiteX16" fmla="*/ 5840 w 43256"/>
                <a:gd name="connsiteY16" fmla="*/ 35331 h 48959"/>
                <a:gd name="connsiteX17" fmla="*/ 1146 w 43256"/>
                <a:gd name="connsiteY17" fmla="*/ 31109 h 48959"/>
                <a:gd name="connsiteX18" fmla="*/ 2149 w 43256"/>
                <a:gd name="connsiteY18" fmla="*/ 25410 h 48959"/>
                <a:gd name="connsiteX19" fmla="*/ 31 w 43256"/>
                <a:gd name="connsiteY19" fmla="*/ 19563 h 48959"/>
                <a:gd name="connsiteX20" fmla="*/ 3899 w 43256"/>
                <a:gd name="connsiteY20" fmla="*/ 14366 h 48959"/>
                <a:gd name="connsiteX21" fmla="*/ 3936 w 43256"/>
                <a:gd name="connsiteY21" fmla="*/ 14229 h 48959"/>
                <a:gd name="connsiteX0" fmla="*/ 956902 w 2947760"/>
                <a:gd name="connsiteY0" fmla="*/ 1507314 h 2286035"/>
                <a:gd name="connsiteX1" fmla="*/ 674258 w 2947760"/>
                <a:gd name="connsiteY1" fmla="*/ 1526820 h 2286035"/>
                <a:gd name="connsiteX0" fmla="*/ 882125 w 2947760"/>
                <a:gd name="connsiteY0" fmla="*/ 1265422 h 2286035"/>
                <a:gd name="connsiteX1" fmla="*/ 1598488 w 2947760"/>
                <a:gd name="connsiteY1" fmla="*/ 1193115 h 2286035"/>
                <a:gd name="connsiteX0" fmla="*/ 1067455 w 2947760"/>
                <a:gd name="connsiteY0" fmla="*/ 2286035 h 2286035"/>
                <a:gd name="connsiteX1" fmla="*/ 1413337 w 2947760"/>
                <a:gd name="connsiteY1" fmla="*/ 1546563 h 2286035"/>
                <a:gd name="connsiteX0" fmla="*/ 4729 w 43256"/>
                <a:gd name="connsiteY0" fmla="*/ 26036 h 48959"/>
                <a:gd name="connsiteX1" fmla="*/ 2196 w 43256"/>
                <a:gd name="connsiteY1" fmla="*/ 25239 h 48959"/>
                <a:gd name="connsiteX2" fmla="*/ 6964 w 43256"/>
                <a:gd name="connsiteY2" fmla="*/ 34758 h 48959"/>
                <a:gd name="connsiteX3" fmla="*/ 5856 w 43256"/>
                <a:gd name="connsiteY3" fmla="*/ 35139 h 48959"/>
                <a:gd name="connsiteX4" fmla="*/ 16514 w 43256"/>
                <a:gd name="connsiteY4" fmla="*/ 38949 h 48959"/>
                <a:gd name="connsiteX5" fmla="*/ 15846 w 43256"/>
                <a:gd name="connsiteY5" fmla="*/ 37209 h 48959"/>
                <a:gd name="connsiteX6" fmla="*/ 28863 w 43256"/>
                <a:gd name="connsiteY6" fmla="*/ 34610 h 48959"/>
                <a:gd name="connsiteX7" fmla="*/ 28596 w 43256"/>
                <a:gd name="connsiteY7" fmla="*/ 36519 h 48959"/>
                <a:gd name="connsiteX8" fmla="*/ 34165 w 43256"/>
                <a:gd name="connsiteY8" fmla="*/ 22813 h 48959"/>
                <a:gd name="connsiteX9" fmla="*/ 37416 w 43256"/>
                <a:gd name="connsiteY9" fmla="*/ 29949 h 48959"/>
                <a:gd name="connsiteX10" fmla="*/ 41834 w 43256"/>
                <a:gd name="connsiteY10" fmla="*/ 15213 h 48959"/>
                <a:gd name="connsiteX11" fmla="*/ 40386 w 43256"/>
                <a:gd name="connsiteY11" fmla="*/ 17889 h 48959"/>
                <a:gd name="connsiteX12" fmla="*/ 38360 w 43256"/>
                <a:gd name="connsiteY12" fmla="*/ 5285 h 48959"/>
                <a:gd name="connsiteX13" fmla="*/ 38436 w 43256"/>
                <a:gd name="connsiteY13" fmla="*/ 6549 h 48959"/>
                <a:gd name="connsiteX14" fmla="*/ 29114 w 43256"/>
                <a:gd name="connsiteY14" fmla="*/ 3811 h 48959"/>
                <a:gd name="connsiteX15" fmla="*/ 29856 w 43256"/>
                <a:gd name="connsiteY15" fmla="*/ 2199 h 48959"/>
                <a:gd name="connsiteX16" fmla="*/ 22177 w 43256"/>
                <a:gd name="connsiteY16" fmla="*/ 4579 h 48959"/>
                <a:gd name="connsiteX17" fmla="*/ 22536 w 43256"/>
                <a:gd name="connsiteY17" fmla="*/ 3189 h 48959"/>
                <a:gd name="connsiteX18" fmla="*/ 14036 w 43256"/>
                <a:gd name="connsiteY18" fmla="*/ 5051 h 48959"/>
                <a:gd name="connsiteX19" fmla="*/ 15336 w 43256"/>
                <a:gd name="connsiteY19" fmla="*/ 6399 h 48959"/>
                <a:gd name="connsiteX20" fmla="*/ 4163 w 43256"/>
                <a:gd name="connsiteY20" fmla="*/ 15648 h 48959"/>
                <a:gd name="connsiteX21" fmla="*/ 3936 w 43256"/>
                <a:gd name="connsiteY21" fmla="*/ 14229 h 4895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2" fmla="*/ 882125 w 2947760"/>
                <a:gd name="connsiteY2" fmla="*/ 1265422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689928 w 2947760"/>
                <a:gd name="connsiteY1" fmla="*/ 128455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689928 w 2947760"/>
                <a:gd name="connsiteY1" fmla="*/ 128455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0273 w 2947760"/>
                <a:gd name="connsiteY1" fmla="*/ 1602607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0273 w 2947760"/>
                <a:gd name="connsiteY1" fmla="*/ 1602607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880760 w 2947760"/>
                <a:gd name="connsiteY1" fmla="*/ 1356116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880760 w 2947760"/>
                <a:gd name="connsiteY1" fmla="*/ 1356116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139017 w 2947760"/>
                <a:gd name="connsiteY0" fmla="*/ 1526685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1079775 w 2947760"/>
                <a:gd name="connsiteY1" fmla="*/ 1737529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947760" h="2018018">
                  <a:moveTo>
                    <a:pt x="1068220" y="1737902"/>
                  </a:moveTo>
                  <a:lnTo>
                    <a:pt x="1079775" y="1737529"/>
                  </a:lnTo>
                </a:path>
                <a:path w="2947760" h="2018018">
                  <a:moveTo>
                    <a:pt x="1963503" y="1611304"/>
                  </a:moveTo>
                  <a:cubicBezTo>
                    <a:pt x="1963752" y="1613706"/>
                    <a:pt x="1964000" y="1616107"/>
                    <a:pt x="1964249" y="1618509"/>
                  </a:cubicBezTo>
                </a:path>
                <a:path w="2947760" h="2018018">
                  <a:moveTo>
                    <a:pt x="1958001" y="1622101"/>
                  </a:moveTo>
                  <a:lnTo>
                    <a:pt x="1969929" y="1614149"/>
                  </a:lnTo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4165" y="22813"/>
                  </a:moveTo>
                  <a:cubicBezTo>
                    <a:pt x="36169" y="24141"/>
                    <a:pt x="37434" y="26917"/>
                    <a:pt x="37416" y="2994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436630" y="3133991"/>
              <a:ext cx="288032" cy="288032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>
              <a:spLocks noChangeAspect="1"/>
            </p:cNvSpPr>
            <p:nvPr/>
          </p:nvSpPr>
          <p:spPr>
            <a:xfrm flipV="1">
              <a:off x="5526577" y="3019392"/>
              <a:ext cx="192156" cy="192157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08237" y="3048035"/>
            <a:ext cx="2399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omic Sans MS" panose="030F0702030302020204" pitchFamily="66" charset="0"/>
              </a:rPr>
              <a:t>Информация может быть хорошей </a:t>
            </a:r>
            <a:r>
              <a:rPr lang="ru-RU" sz="1600" b="1" dirty="0" smtClean="0">
                <a:latin typeface="Comic Sans MS" panose="030F0702030302020204" pitchFamily="66" charset="0"/>
              </a:rPr>
              <a:t>или </a:t>
            </a:r>
            <a:r>
              <a:rPr lang="ru-RU" sz="1600" b="1" dirty="0">
                <a:latin typeface="Comic Sans MS" panose="030F0702030302020204" pitchFamily="66" charset="0"/>
              </a:rPr>
              <a:t>плохой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7465" y="3120742"/>
            <a:ext cx="2088232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верной или ложной</a:t>
            </a: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5505" y="3043798"/>
            <a:ext cx="2372151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omic Sans MS" panose="030F0702030302020204" pitchFamily="66" charset="0"/>
              </a:rPr>
              <a:t>Давайте разберемся, что это значит. </a:t>
            </a:r>
            <a:r>
              <a:rPr lang="ru-RU" sz="16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Рассмотрим примеры:</a:t>
            </a:r>
            <a:endParaRPr lang="ru-RU" sz="16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865" y="539824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57383" y="4178302"/>
            <a:ext cx="1281035" cy="440769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 новости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4168" y="4178303"/>
            <a:ext cx="1281035" cy="440769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 знания 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4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3" grpId="0"/>
      <p:bldP spid="21" grpId="0" animBg="1"/>
      <p:bldP spid="23" grpId="0" animBg="1"/>
      <p:bldP spid="19" grpId="0"/>
      <p:bldP spid="20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nadezhda.kosheleva.LIGAINTERNET\Downloads\докто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53" y="1844176"/>
            <a:ext cx="2072558" cy="287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534" y="1878472"/>
            <a:ext cx="1259640" cy="1745622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395536" y="116632"/>
            <a:ext cx="3528392" cy="1584176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81354" y="468058"/>
            <a:ext cx="236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mic Sans MS" panose="030F0702030302020204" pitchFamily="66" charset="0"/>
              </a:rPr>
              <a:t>У меня заболела лапка! 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К кому мне лучше обратиться?</a:t>
            </a:r>
            <a:r>
              <a:rPr lang="ru-RU" sz="2000" b="1" dirty="0" smtClean="0">
                <a:latin typeface="Comic Sans MS" panose="030F0702030302020204" pitchFamily="66" charset="0"/>
              </a:rPr>
              <a:t>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nadezhda.kosheleva.LIGAINTERNET\Downloads\баба-яг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54" y="1299055"/>
            <a:ext cx="3126597" cy="362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0545" y="4857250"/>
            <a:ext cx="1459774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Picture 7" descr="C:\Users\nadezhda.kosheleva.LIGAINTERNET\Downloads\вернр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34" y="4576149"/>
            <a:ext cx="1758675" cy="22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88179" y="4857250"/>
            <a:ext cx="1459774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5" descr="C:\Users\nadezhda.kosheleva.LIGAINTERNET\Downloads\неверно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603" y="4226176"/>
            <a:ext cx="2070925" cy="263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91560" y="360336"/>
            <a:ext cx="2212288" cy="1046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endParaRPr lang="ru-RU" sz="1400" b="1" dirty="0" smtClean="0">
              <a:latin typeface="Comic Sans MS" panose="030F0702030302020204" pitchFamily="66" charset="0"/>
            </a:endParaRPr>
          </a:p>
          <a:p>
            <a:r>
              <a:rPr lang="ru-RU" sz="1400" b="1" dirty="0" smtClean="0">
                <a:latin typeface="Comic Sans MS" panose="030F0702030302020204" pitchFamily="66" charset="0"/>
              </a:rPr>
              <a:t>Давайте выберем правильный  ответ!</a:t>
            </a:r>
          </a:p>
          <a:p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1354" y="468058"/>
            <a:ext cx="236829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mic Sans MS" panose="030F0702030302020204" pitchFamily="66" charset="0"/>
              </a:rPr>
              <a:t>Теперь ты видишь, 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кто передал тебе верную информацию!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5134" y="539388"/>
            <a:ext cx="246073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mic Sans MS" panose="030F0702030302020204" pitchFamily="66" charset="0"/>
              </a:rPr>
              <a:t>Давайте посмотрим 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на такой же пример,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но только в интернете!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0581" y="-34197"/>
            <a:ext cx="334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endParaRPr lang="ru-RU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12632" y="-3419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</a:t>
            </a:r>
          </a:p>
        </p:txBody>
      </p:sp>
    </p:spTree>
    <p:extLst>
      <p:ext uri="{BB962C8B-B14F-4D97-AF65-F5344CB8AC3E}">
        <p14:creationId xmlns:p14="http://schemas.microsoft.com/office/powerpoint/2010/main" val="12746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 animBg="1"/>
      <p:bldP spid="14" grpId="0" animBg="1"/>
      <p:bldP spid="16" grpId="0" animBg="1"/>
      <p:bldP spid="18" grpId="0" animBg="1"/>
      <p:bldP spid="17" grpId="0" animBg="1"/>
      <p:bldP spid="1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-облако 9"/>
          <p:cNvSpPr/>
          <p:nvPr/>
        </p:nvSpPr>
        <p:spPr>
          <a:xfrm>
            <a:off x="1410412" y="-962"/>
            <a:ext cx="3336087" cy="1535306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mic Sans MS" panose="030F0702030302020204" pitchFamily="66" charset="0"/>
              </a:rPr>
              <a:t>Попробуем воспользоваться поисковиком!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48" y="3628870"/>
            <a:ext cx="2373960" cy="15729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29" y="1326103"/>
            <a:ext cx="5081898" cy="552062"/>
          </a:xfrm>
          <a:prstGeom prst="rect">
            <a:avLst/>
          </a:prstGeom>
        </p:spPr>
      </p:pic>
      <p:pic>
        <p:nvPicPr>
          <p:cNvPr id="17" name="Picture 11" descr="C:\Users\nadezhda.kosheleva.LIGAINTERNET\Downloads\докт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90" y="3118770"/>
            <a:ext cx="2447017" cy="339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nadezhda.kosheleva.LIGAINTERNET\Downloads\мальчик и бандиты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0548" y="4980587"/>
            <a:ext cx="2182424" cy="1666054"/>
          </a:xfrm>
          <a:prstGeom prst="rect">
            <a:avLst/>
          </a:prstGeom>
          <a:ln>
            <a:noFill/>
          </a:ln>
          <a:effectLst>
            <a:outerShdw blurRad="292100" dist="139700" dir="15960000" algn="tl" rotWithShape="0">
              <a:schemeClr val="tx1">
                <a:lumMod val="50000"/>
                <a:lumOff val="50000"/>
                <a:alpha val="8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20895" y="1306983"/>
            <a:ext cx="2412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Как вылечить лапу собаке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2051720" y="2512167"/>
            <a:ext cx="3274772" cy="1394525"/>
            <a:chOff x="1633732" y="1989443"/>
            <a:chExt cx="2895255" cy="143955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633732" y="1989443"/>
              <a:ext cx="2895255" cy="1439557"/>
              <a:chOff x="-3193768" y="2122748"/>
              <a:chExt cx="2895255" cy="1439557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-2977234" y="2842225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-2213581" y="2122748"/>
                <a:ext cx="863740" cy="65104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-2762183" y="2247869"/>
                <a:ext cx="738238" cy="53371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-3193768" y="2505720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-1469664" y="2247869"/>
                <a:ext cx="674103" cy="5843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-972616" y="2521762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-1790233" y="3055952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-1309668" y="2836133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-2455814" y="3058249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Скругленный прямоугольник 38"/>
            <p:cNvSpPr/>
            <p:nvPr/>
          </p:nvSpPr>
          <p:spPr>
            <a:xfrm>
              <a:off x="2065317" y="2372415"/>
              <a:ext cx="1950893" cy="6887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410924" y="2894365"/>
            <a:ext cx="2580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Посоветоваться с </a:t>
            </a:r>
            <a:r>
              <a:rPr lang="ru-RU" sz="1400" b="1" dirty="0" smtClean="0">
                <a:latin typeface="Comic Sans MS" panose="030F0702030302020204" pitchFamily="66" charset="0"/>
              </a:rPr>
              <a:t>мамой…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0924" y="3143058"/>
            <a:ext cx="2447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Сходить в </a:t>
            </a:r>
            <a:r>
              <a:rPr lang="ru-RU" sz="1400" b="1" dirty="0" smtClean="0">
                <a:latin typeface="Comic Sans MS" panose="030F0702030302020204" pitchFamily="66" charset="0"/>
              </a:rPr>
              <a:t>ветеринару!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5620895" y="1929482"/>
            <a:ext cx="3384951" cy="1699388"/>
            <a:chOff x="1633732" y="1989443"/>
            <a:chExt cx="3069997" cy="1699388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1633732" y="1989443"/>
              <a:ext cx="3069997" cy="1699388"/>
              <a:chOff x="-3193768" y="2122748"/>
              <a:chExt cx="3069997" cy="1699388"/>
            </a:xfrm>
          </p:grpSpPr>
          <p:sp>
            <p:nvSpPr>
              <p:cNvPr id="57" name="Овал 56"/>
              <p:cNvSpPr/>
              <p:nvPr/>
            </p:nvSpPr>
            <p:spPr>
              <a:xfrm>
                <a:off x="-2977234" y="2842224"/>
                <a:ext cx="674103" cy="763888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-2213581" y="2122748"/>
                <a:ext cx="863740" cy="651041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-2762183" y="2247869"/>
                <a:ext cx="738238" cy="53371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-3193768" y="2505719"/>
                <a:ext cx="674103" cy="603209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-1469664" y="2247869"/>
                <a:ext cx="834099" cy="58435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-797874" y="2521762"/>
                <a:ext cx="674103" cy="67268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-1790233" y="3055952"/>
                <a:ext cx="674103" cy="766184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-1309668" y="2836132"/>
                <a:ext cx="848845" cy="76998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-2455814" y="3058248"/>
                <a:ext cx="819875" cy="763887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6" name="Скругленный прямоугольник 55"/>
            <p:cNvSpPr/>
            <p:nvPr/>
          </p:nvSpPr>
          <p:spPr>
            <a:xfrm>
              <a:off x="2065317" y="2372415"/>
              <a:ext cx="1964309" cy="9748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065317" y="2524815"/>
              <a:ext cx="2301360" cy="4666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106255" y="2346781"/>
            <a:ext cx="2676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Заморозить лапу </a:t>
            </a:r>
            <a:r>
              <a:rPr lang="ru-RU" sz="1400" b="1" dirty="0" smtClean="0">
                <a:latin typeface="Comic Sans MS" panose="030F0702030302020204" pitchFamily="66" charset="0"/>
              </a:rPr>
              <a:t>собаке…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54482" y="2608665"/>
            <a:ext cx="3179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Замотать лапу клейкой лентой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30539" y="2913445"/>
            <a:ext cx="1838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Само </a:t>
            </a:r>
            <a:r>
              <a:rPr lang="ru-RU" sz="1400" b="1" dirty="0" smtClean="0">
                <a:latin typeface="Comic Sans MS" panose="030F0702030302020204" pitchFamily="66" charset="0"/>
              </a:rPr>
              <a:t>пройдет!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pic>
        <p:nvPicPr>
          <p:cNvPr id="18" name="Picture 2" descr="C:\Users\nadezhda.kosheleva.LIGAINTERNET\Downloads\баба-яг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6327" y="3387695"/>
            <a:ext cx="2377308" cy="31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98" y="4982970"/>
            <a:ext cx="2257388" cy="193020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764261" y="352876"/>
            <a:ext cx="2489787" cy="7386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Советуйся с родителями! </a:t>
            </a:r>
          </a:p>
          <a:p>
            <a:r>
              <a:rPr lang="ru-RU" sz="14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Научись понимать, какая информация правильная</a:t>
            </a:r>
            <a:r>
              <a:rPr lang="ru-RU" sz="1400" b="1" dirty="0" smtClean="0">
                <a:solidFill>
                  <a:srgbClr val="006600"/>
                </a:solidFill>
              </a:rPr>
              <a:t>!</a:t>
            </a:r>
            <a:endParaRPr lang="ru-RU" sz="1400" b="1" dirty="0">
              <a:solidFill>
                <a:srgbClr val="0066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62" y="1450873"/>
            <a:ext cx="1140095" cy="157995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888583" y="-962"/>
            <a:ext cx="151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endParaRPr lang="ru-RU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54787" y="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018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57 -0.14825 L -0.01545 0.0020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75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18479 L -0.01545 0.0020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9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 -0.23058 L -0.01545 0.002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" y="116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34 -0.21628 L 2.77778E-6 -7.33287E-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0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5 -0.25306 L -1.94444E-6 -7.47166E-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2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30" grpId="0"/>
      <p:bldP spid="30" grpId="1"/>
      <p:bldP spid="16" grpId="0"/>
      <p:bldP spid="16" grpId="2"/>
      <p:bldP spid="27" grpId="0"/>
      <p:bldP spid="27" grpId="1"/>
      <p:bldP spid="28" grpId="0"/>
      <p:bldP spid="28" grpId="1"/>
      <p:bldP spid="29" grpId="0"/>
      <p:bldP spid="29" grpId="1"/>
      <p:bldP spid="41" grpId="0" animBg="1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11527" y="410607"/>
            <a:ext cx="42838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сеть</a:t>
            </a: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395536" y="3573995"/>
            <a:ext cx="3201320" cy="1631383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omic Sans MS" panose="030F0702030302020204" pitchFamily="66" charset="0"/>
              </a:rPr>
              <a:t/>
            </a:r>
            <a:br>
              <a:rPr lang="ru-RU" sz="1200" dirty="0" smtClean="0">
                <a:latin typeface="Comic Sans MS" panose="030F0702030302020204" pitchFamily="66" charset="0"/>
              </a:rPr>
            </a:br>
            <a:r>
              <a:rPr lang="ru-RU" sz="1200" dirty="0" smtClean="0">
                <a:latin typeface="Comic Sans MS" panose="030F0702030302020204" pitchFamily="66" charset="0"/>
              </a:rPr>
              <a:t/>
            </a:r>
            <a:br>
              <a:rPr lang="ru-RU" sz="1200" dirty="0" smtClean="0">
                <a:latin typeface="Comic Sans MS" panose="030F0702030302020204" pitchFamily="66" charset="0"/>
              </a:rPr>
            </a:br>
            <a:endParaRPr lang="ru-RU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200" b="1" dirty="0" smtClean="0">
                <a:latin typeface="Comic Sans MS" panose="030F0702030302020204" pitchFamily="66" charset="0"/>
              </a:rPr>
              <a:t> </a:t>
            </a:r>
            <a:r>
              <a:rPr lang="ru-RU" sz="1200" b="1" dirty="0">
                <a:latin typeface="Comic Sans MS" panose="030F0702030302020204" pitchFamily="66" charset="0"/>
              </a:rPr>
              <a:t>Избегай общения с незнакомцами в Сети. Они могут навредить тебе так же, как и на улице.  </a:t>
            </a:r>
          </a:p>
          <a:p>
            <a:pPr algn="ctr"/>
            <a:endParaRPr lang="ru-RU" sz="12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4" y="601920"/>
            <a:ext cx="3103022" cy="2972075"/>
          </a:xfrm>
          <a:prstGeom prst="rect">
            <a:avLst/>
          </a:prstGeom>
        </p:spPr>
      </p:pic>
      <p:pic>
        <p:nvPicPr>
          <p:cNvPr id="1026" name="Picture 2" descr="C:\Users\nadezhda.kosheleva.LIGAINTERNET\Downloads\ЗЕМЛ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50" y="2279483"/>
            <a:ext cx="2525004" cy="24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adezhda.kosheleva.LIGAINTERNET\Downloads\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5648">
            <a:off x="4826253" y="1526190"/>
            <a:ext cx="873492" cy="108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adezhda.kosheleva.LIGAINTERNET\Downloads\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231">
            <a:off x="5699646" y="1419985"/>
            <a:ext cx="586131" cy="10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nadezhda.kosheleva.LIGAINTERNET\Downloads\1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703">
            <a:off x="6236493" y="1204124"/>
            <a:ext cx="795954" cy="144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nadezhda.kosheleva.LIGAINTERNET\Downloads\1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4799">
            <a:off x="4264376" y="2067094"/>
            <a:ext cx="739782" cy="127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nadezhda.kosheleva.LIGAINTERNET\Downloads\1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24237" y="3068306"/>
            <a:ext cx="700489" cy="101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nadezhda.kosheleva.LIGAINTERNET\Downloads\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5250">
            <a:off x="5293081" y="4574378"/>
            <a:ext cx="953667" cy="11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nadezhda.kosheleva.LIGAINTERNET\Downloads\1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1382">
            <a:off x="6923272" y="1600165"/>
            <a:ext cx="1002019" cy="123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nadezhda.kosheleva.LIGAINTERNET\Downloads\1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5849">
            <a:off x="7324094" y="3997081"/>
            <a:ext cx="560644" cy="10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nadezhda.kosheleva.LIGAINTERNET\Downloads\1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3014">
            <a:off x="6089418" y="4503947"/>
            <a:ext cx="1090105" cy="12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nadezhda.kosheleva.LIGAINTERNET\Downloads\1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8300">
            <a:off x="7240591" y="2410519"/>
            <a:ext cx="823592" cy="101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nadezhda.kosheleva.LIGAINTERNET\Downloads\2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6559">
            <a:off x="7500514" y="3581698"/>
            <a:ext cx="603595" cy="112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nadezhda.kosheleva.LIGAINTERNET\Downloads\2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26584">
            <a:off x="3925348" y="3456673"/>
            <a:ext cx="720864" cy="130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nadezhda.kosheleva.LIGAINTERNET\Downloads\2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35339">
            <a:off x="3959583" y="2636858"/>
            <a:ext cx="802048" cy="136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nadezhda.kosheleva.LIGAINTERNET\Downloads\2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8774">
            <a:off x="6918566" y="4337619"/>
            <a:ext cx="605892" cy="11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nadezhda.kosheleva.LIGAINTERNET\Downloads\2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0011">
            <a:off x="4408085" y="4005000"/>
            <a:ext cx="1194586" cy="13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nadezhda.kosheleva.LIGAINTERNET\Downloads\Картинки для уроков\бармалей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6" y="1426063"/>
            <a:ext cx="1098868" cy="113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957836"/>
            <a:ext cx="2257388" cy="19302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242" y="5428599"/>
            <a:ext cx="915206" cy="1268302"/>
          </a:xfrm>
          <a:prstGeom prst="rect">
            <a:avLst/>
          </a:prstGeom>
        </p:spPr>
      </p:pic>
      <p:pic>
        <p:nvPicPr>
          <p:cNvPr id="31" name="Picture 22" descr="C:\Users\nadezhda.kosheleva.LIGAINTERNET\Downloads\Картинки для уроков\бармалей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32" y="1118450"/>
            <a:ext cx="2040311" cy="210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7" descr="C:\Users\nadezhda.kosheleva.LIGAINTERNET\Downloads\2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26" y="1837092"/>
            <a:ext cx="772454" cy="143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Выноска-облако 35"/>
          <p:cNvSpPr/>
          <p:nvPr/>
        </p:nvSpPr>
        <p:spPr>
          <a:xfrm>
            <a:off x="387272" y="3573995"/>
            <a:ext cx="3209584" cy="1682471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omic Sans MS" panose="030F0702030302020204" pitchFamily="66" charset="0"/>
              </a:rPr>
              <a:t/>
            </a:r>
            <a:br>
              <a:rPr lang="ru-RU" sz="1200" dirty="0" smtClean="0">
                <a:latin typeface="Comic Sans MS" panose="030F0702030302020204" pitchFamily="66" charset="0"/>
              </a:rPr>
            </a:br>
            <a:r>
              <a:rPr lang="ru-RU" sz="1200" dirty="0" smtClean="0">
                <a:latin typeface="Comic Sans MS" panose="030F0702030302020204" pitchFamily="66" charset="0"/>
              </a:rPr>
              <a:t/>
            </a:r>
            <a:br>
              <a:rPr lang="ru-RU" sz="1200" dirty="0" smtClean="0">
                <a:latin typeface="Comic Sans MS" panose="030F0702030302020204" pitchFamily="66" charset="0"/>
              </a:rPr>
            </a:br>
            <a:endParaRPr lang="ru-RU" sz="1200" dirty="0" smtClean="0">
              <a:latin typeface="Comic Sans MS" panose="030F0702030302020204" pitchFamily="66" charset="0"/>
            </a:endParaRPr>
          </a:p>
          <a:p>
            <a:pPr algn="ctr"/>
            <a:endParaRPr lang="ru-RU" sz="1200" dirty="0" smtClean="0">
              <a:latin typeface="Comic Sans MS" panose="030F0702030302020204" pitchFamily="66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48814" y="4193428"/>
            <a:ext cx="2220099" cy="46166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Comic Sans MS" panose="030F0702030302020204" pitchFamily="66" charset="0"/>
              </a:rPr>
              <a:t>В чем опасность общения с незнакомцем на улице?</a:t>
            </a:r>
            <a:endParaRPr lang="ru-RU" sz="1200" b="1" dirty="0">
              <a:latin typeface="Comic Sans MS" panose="030F0702030302020204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29288" y="4076688"/>
            <a:ext cx="2220099" cy="64633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Comic Sans MS" panose="030F0702030302020204" pitchFamily="66" charset="0"/>
              </a:rPr>
              <a:t>Незнакомец в интернете и незнакомец на улице одинаково опасны! </a:t>
            </a:r>
            <a:endParaRPr lang="ru-RU" sz="1200" b="1" dirty="0">
              <a:latin typeface="Comic Sans MS" panose="030F0702030302020204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23451" y="3947469"/>
            <a:ext cx="2220099" cy="101566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Comic Sans MS" panose="030F0702030302020204" pitchFamily="66" charset="0"/>
              </a:rPr>
              <a:t>ПОМНИ:</a:t>
            </a:r>
            <a:br>
              <a:rPr lang="ru-RU" sz="1200" b="1" dirty="0" smtClean="0">
                <a:latin typeface="Comic Sans MS" panose="030F0702030302020204" pitchFamily="66" charset="0"/>
              </a:rPr>
            </a:br>
            <a:r>
              <a:rPr lang="ru-RU" sz="1200" b="1" dirty="0" smtClean="0">
                <a:latin typeface="Comic Sans MS" panose="030F0702030302020204" pitchFamily="66" charset="0"/>
              </a:rPr>
              <a:t>Всё, </a:t>
            </a:r>
            <a:r>
              <a:rPr lang="ru-RU" sz="1200" b="1" dirty="0">
                <a:latin typeface="Comic Sans MS" panose="030F0702030302020204" pitchFamily="66" charset="0"/>
              </a:rPr>
              <a:t>что ты отправляешь в </a:t>
            </a:r>
            <a:r>
              <a:rPr lang="ru-RU" sz="1200" b="1" dirty="0" smtClean="0">
                <a:latin typeface="Comic Sans MS" panose="030F0702030302020204" pitchFamily="66" charset="0"/>
              </a:rPr>
              <a:t>интернет, </a:t>
            </a:r>
            <a:r>
              <a:rPr lang="ru-RU" sz="1200" b="1" dirty="0">
                <a:latin typeface="Comic Sans MS" panose="030F0702030302020204" pitchFamily="66" charset="0"/>
              </a:rPr>
              <a:t>может видеть </a:t>
            </a:r>
            <a:r>
              <a:rPr lang="ru-RU" sz="1200" b="1" dirty="0" smtClean="0">
                <a:latin typeface="Comic Sans MS" panose="030F0702030302020204" pitchFamily="66" charset="0"/>
              </a:rPr>
              <a:t>ВЕСЬ МИР, </a:t>
            </a:r>
            <a:r>
              <a:rPr lang="ru-RU" sz="1200" b="1" dirty="0">
                <a:latin typeface="Comic Sans MS" panose="030F0702030302020204" pitchFamily="66" charset="0"/>
              </a:rPr>
              <a:t>а не только твои близкие </a:t>
            </a:r>
            <a:r>
              <a:rPr lang="ru-RU" sz="1200" b="1" dirty="0" smtClean="0">
                <a:latin typeface="Comic Sans MS" panose="030F0702030302020204" pitchFamily="66" charset="0"/>
              </a:rPr>
              <a:t>и друзья. </a:t>
            </a:r>
            <a:endParaRPr lang="ru-RU" sz="1200" b="1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0784" y="3924240"/>
            <a:ext cx="2117106" cy="101566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latin typeface="Comic Sans MS" panose="030F0702030302020204" pitchFamily="66" charset="0"/>
              </a:rPr>
              <a:t>Посоветуйся </a:t>
            </a:r>
            <a:r>
              <a:rPr lang="ru-RU" sz="1200" b="1" dirty="0" smtClean="0">
                <a:latin typeface="Comic Sans MS" panose="030F0702030302020204" pitchFamily="66" charset="0"/>
              </a:rPr>
              <a:t/>
            </a:r>
            <a:br>
              <a:rPr lang="ru-RU" sz="1200" b="1" dirty="0" smtClean="0">
                <a:latin typeface="Comic Sans MS" panose="030F0702030302020204" pitchFamily="66" charset="0"/>
              </a:rPr>
            </a:br>
            <a:r>
              <a:rPr lang="ru-RU" sz="1200" b="1" dirty="0" smtClean="0">
                <a:latin typeface="Comic Sans MS" panose="030F0702030302020204" pitchFamily="66" charset="0"/>
              </a:rPr>
              <a:t>с родителями</a:t>
            </a:r>
            <a:r>
              <a:rPr lang="ru-RU" sz="1200" b="1" dirty="0">
                <a:latin typeface="Comic Sans MS" panose="030F0702030302020204" pitchFamily="66" charset="0"/>
              </a:rPr>
              <a:t>,</a:t>
            </a:r>
            <a:r>
              <a:rPr lang="ru-RU" sz="1200" b="1" dirty="0" smtClean="0">
                <a:latin typeface="Comic Sans MS" panose="030F0702030302020204" pitchFamily="66" charset="0"/>
              </a:rPr>
              <a:t> </a:t>
            </a:r>
            <a:r>
              <a:rPr lang="ru-RU" sz="1200" b="1" dirty="0">
                <a:latin typeface="Comic Sans MS" panose="030F0702030302020204" pitchFamily="66" charset="0"/>
              </a:rPr>
              <a:t>прежде чем совершить </a:t>
            </a:r>
            <a:r>
              <a:rPr lang="ru-RU" sz="1200" b="1" dirty="0" smtClean="0">
                <a:latin typeface="Comic Sans MS" panose="030F0702030302020204" pitchFamily="66" charset="0"/>
              </a:rPr>
              <a:t>какое-то действие </a:t>
            </a:r>
            <a:r>
              <a:rPr lang="ru-RU" sz="1200" b="1" dirty="0">
                <a:latin typeface="Comic Sans MS" panose="030F0702030302020204" pitchFamily="66" charset="0"/>
              </a:rPr>
              <a:t>в </a:t>
            </a:r>
            <a:r>
              <a:rPr lang="ru-RU" sz="1200" b="1" dirty="0" smtClean="0">
                <a:latin typeface="Comic Sans MS" panose="030F0702030302020204" pitchFamily="66" charset="0"/>
              </a:rPr>
              <a:t>сети</a:t>
            </a:r>
            <a:r>
              <a:rPr lang="ru-RU" sz="1200" b="1" dirty="0">
                <a:latin typeface="Comic Sans MS" panose="030F0702030302020204" pitchFamily="66" charset="0"/>
              </a:rPr>
              <a:t>. </a:t>
            </a:r>
            <a:r>
              <a:rPr lang="ru-RU" sz="1200" b="1" dirty="0" smtClean="0">
                <a:latin typeface="Comic Sans MS" panose="030F0702030302020204" pitchFamily="66" charset="0"/>
              </a:rPr>
              <a:t/>
            </a:r>
            <a:br>
              <a:rPr lang="ru-RU" sz="1200" b="1" dirty="0" smtClean="0">
                <a:latin typeface="Comic Sans MS" panose="030F0702030302020204" pitchFamily="66" charset="0"/>
              </a:rPr>
            </a:br>
            <a:endParaRPr lang="ru-RU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110" y="-164144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14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556 -0.23502 C -0.44705 -0.24312 -0.41702 -0.25075 -0.40678 -0.25075 C -0.34011 -0.25075 -0.27223 -0.12515 -0.27223 0.00116 C -0.27223 -0.06246 -0.23803 -0.12515 -0.20573 -0.12515 C -0.17188 -0.12515 -0.13959 -0.06153 -0.13959 0.00116 C -0.13959 -0.0303 -0.12257 -0.06246 -0.10539 -0.06246 C -0.08837 -0.06246 -0.07153 -0.03123 -0.07153 0.00116 C -0.07153 -0.01504 -0.06285 -0.0303 -0.05452 -0.0303 C -0.04584 -0.0303 -0.03733 -0.01434 -0.03733 0.00116 C -0.03733 -0.00717 -0.03282 -0.01504 -0.02865 -0.01504 C -0.02639 -0.01504 -0.02032 -0.00694 -0.02032 0.00116 C -0.02032 -0.00301 -0.01806 -0.00717 -0.0158 -0.00717 C -0.0158 -0.0081 -0.01129 -0.00324 -0.01129 0.00116 C -0.01129 -0.00116 -0.01129 -0.00301 -0.00903 -0.00301 C -0.00903 -0.00208 -0.00678 -0.00116 -0.00678 0.00116 C -0.00678 1.56142E-6 -0.00678 -0.00116 -0.00678 -0.00208 C -0.00452 -0.00208 -0.00452 -0.00116 -0.00452 1.56142E-6 C -0.00226 1.56142E-6 -0.00226 -0.00116 -0.00226 -0.00208 C 4.72222E-6 -0.00208 4.72222E-6 -0.00116 4.72222E-6 1.56142E-6 " pathEditMode="relative" rAng="0" ptsTypes="fffffffffffffffffff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78" y="11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36" grpId="0" animBg="1"/>
      <p:bldP spid="35" grpId="0" animBg="1"/>
      <p:bldP spid="37" grpId="0" animBg="1"/>
      <p:bldP spid="38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16123</TotalTime>
  <Words>301</Words>
  <Application>Microsoft Office PowerPoint</Application>
  <PresentationFormat>Экран (4:3)</PresentationFormat>
  <Paragraphs>98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Comic Sans MS</vt:lpstr>
      <vt:lpstr>DFKai-SB</vt:lpstr>
      <vt:lpstr>Тема Office</vt:lpstr>
      <vt:lpstr>Безопасный Интернет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в мобильном телефоне </vt:lpstr>
      <vt:lpstr>Цени свое время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 Popov</dc:creator>
  <cp:lastModifiedBy>Учетная запись Майкрософт</cp:lastModifiedBy>
  <cp:revision>298</cp:revision>
  <cp:lastPrinted>2013-11-14T18:30:43Z</cp:lastPrinted>
  <dcterms:created xsi:type="dcterms:W3CDTF">2013-10-11T13:46:10Z</dcterms:created>
  <dcterms:modified xsi:type="dcterms:W3CDTF">2022-03-14T11:07:52Z</dcterms:modified>
</cp:coreProperties>
</file>