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2B494F-4A18-4637-A3DB-6802A7DB0EE5}" type="doc">
      <dgm:prSet loTypeId="urn:microsoft.com/office/officeart/2005/8/layout/hList3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736CD1-2C1C-4D4B-BFBF-E8BA9CB7EAE5}">
      <dgm:prSet phldrT="[Текст]"/>
      <dgm:spPr/>
      <dgm:t>
        <a:bodyPr/>
        <a:lstStyle/>
        <a:p>
          <a:r>
            <a:rPr lang="ru-RU" dirty="0" smtClean="0"/>
            <a:t>Индивидуальная траектория развития профессиональной компетентности педагога</a:t>
          </a:r>
          <a:endParaRPr lang="ru-RU" dirty="0"/>
        </a:p>
      </dgm:t>
    </dgm:pt>
    <dgm:pt modelId="{FAB64280-3032-48C4-B569-D816C59C9B29}" type="parTrans" cxnId="{6D32F5BA-D91C-4403-BB72-21FADAD2DA37}">
      <dgm:prSet/>
      <dgm:spPr/>
      <dgm:t>
        <a:bodyPr/>
        <a:lstStyle/>
        <a:p>
          <a:endParaRPr lang="ru-RU"/>
        </a:p>
      </dgm:t>
    </dgm:pt>
    <dgm:pt modelId="{0435E97C-4977-4EBB-8CFE-84C7A06D79EB}" type="sibTrans" cxnId="{6D32F5BA-D91C-4403-BB72-21FADAD2DA37}">
      <dgm:prSet/>
      <dgm:spPr/>
      <dgm:t>
        <a:bodyPr/>
        <a:lstStyle/>
        <a:p>
          <a:endParaRPr lang="ru-RU"/>
        </a:p>
      </dgm:t>
    </dgm:pt>
    <dgm:pt modelId="{F8FFCE08-64CD-447B-AE77-D32A4FF33DF6}">
      <dgm:prSet phldrT="[Текст]"/>
      <dgm:spPr/>
      <dgm:t>
        <a:bodyPr/>
        <a:lstStyle/>
        <a:p>
          <a:pPr algn="ctr"/>
          <a:r>
            <a:rPr lang="ru-RU" dirty="0" smtClean="0"/>
            <a:t>– нормативный документ, определяющий личностно-значимые цели повышения профессиональной компетенции педагогов, формы и сроки их реализации, а также критерии результативности</a:t>
          </a:r>
          <a:endParaRPr lang="ru-RU" dirty="0"/>
        </a:p>
      </dgm:t>
    </dgm:pt>
    <dgm:pt modelId="{E30AE2C0-EA9D-4437-9EEE-523B50487B9E}" type="parTrans" cxnId="{003912B1-35B2-42A1-8172-BF751EDBB721}">
      <dgm:prSet/>
      <dgm:spPr/>
      <dgm:t>
        <a:bodyPr/>
        <a:lstStyle/>
        <a:p>
          <a:endParaRPr lang="ru-RU"/>
        </a:p>
      </dgm:t>
    </dgm:pt>
    <dgm:pt modelId="{5F9EE39D-C5F6-4D3A-A504-8865E9DCC934}" type="sibTrans" cxnId="{003912B1-35B2-42A1-8172-BF751EDBB721}">
      <dgm:prSet/>
      <dgm:spPr/>
      <dgm:t>
        <a:bodyPr/>
        <a:lstStyle/>
        <a:p>
          <a:endParaRPr lang="ru-RU"/>
        </a:p>
      </dgm:t>
    </dgm:pt>
    <dgm:pt modelId="{C8BAD6C2-E683-4BD2-A2B4-E3E7C17A0F24}">
      <dgm:prSet phldrT="[Текст]"/>
      <dgm:spPr/>
      <dgm:t>
        <a:bodyPr/>
        <a:lstStyle/>
        <a:p>
          <a:r>
            <a:rPr lang="ru-RU" dirty="0" smtClean="0"/>
            <a:t>- персональный путь творческой реализации личностного потенциала каждого педагога в образовании. Для методической службы</a:t>
          </a:r>
          <a:endParaRPr lang="ru-RU" dirty="0"/>
        </a:p>
      </dgm:t>
    </dgm:pt>
    <dgm:pt modelId="{15B020C9-AAA3-4C2E-9D22-63FE1D78A1A0}" type="parTrans" cxnId="{1B3234E0-BBEC-4E18-8409-2E172BFBD20D}">
      <dgm:prSet/>
      <dgm:spPr/>
      <dgm:t>
        <a:bodyPr/>
        <a:lstStyle/>
        <a:p>
          <a:endParaRPr lang="ru-RU"/>
        </a:p>
      </dgm:t>
    </dgm:pt>
    <dgm:pt modelId="{66142C04-7105-412A-964C-B87D433B0E7A}" type="sibTrans" cxnId="{1B3234E0-BBEC-4E18-8409-2E172BFBD20D}">
      <dgm:prSet/>
      <dgm:spPr/>
      <dgm:t>
        <a:bodyPr/>
        <a:lstStyle/>
        <a:p>
          <a:endParaRPr lang="ru-RU"/>
        </a:p>
      </dgm:t>
    </dgm:pt>
    <dgm:pt modelId="{964831E8-CF12-47D1-B3AC-06873B834BB4}">
      <dgm:prSet phldrT="[Текст]"/>
      <dgm:spPr/>
      <dgm:t>
        <a:bodyPr/>
        <a:lstStyle/>
        <a:p>
          <a:r>
            <a:rPr lang="ru-RU" dirty="0" smtClean="0"/>
            <a:t>- один из механизмов системной организации освоения инновации внутри образовательного учреждения и составляющая единица плана методической работы</a:t>
          </a:r>
          <a:endParaRPr lang="ru-RU" dirty="0"/>
        </a:p>
      </dgm:t>
    </dgm:pt>
    <dgm:pt modelId="{332DD73A-E93D-47D6-84CD-E93ED52DEDD6}" type="parTrans" cxnId="{1E8EBA33-E009-478B-A52E-AA644DCFC57E}">
      <dgm:prSet/>
      <dgm:spPr/>
      <dgm:t>
        <a:bodyPr/>
        <a:lstStyle/>
        <a:p>
          <a:endParaRPr lang="ru-RU"/>
        </a:p>
      </dgm:t>
    </dgm:pt>
    <dgm:pt modelId="{5ED3D160-EFE8-42E5-98B9-79204385E06E}" type="sibTrans" cxnId="{1E8EBA33-E009-478B-A52E-AA644DCFC57E}">
      <dgm:prSet/>
      <dgm:spPr/>
      <dgm:t>
        <a:bodyPr/>
        <a:lstStyle/>
        <a:p>
          <a:endParaRPr lang="ru-RU"/>
        </a:p>
      </dgm:t>
    </dgm:pt>
    <dgm:pt modelId="{726786AC-DFF1-460A-9438-7C6CFE958822}" type="pres">
      <dgm:prSet presAssocID="{A32B494F-4A18-4637-A3DB-6802A7DB0EE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735FC6-69F8-4FA0-807E-F277DA602959}" type="pres">
      <dgm:prSet presAssocID="{5B736CD1-2C1C-4D4B-BFBF-E8BA9CB7EAE5}" presName="roof" presStyleLbl="dkBgShp" presStyleIdx="0" presStyleCnt="2" custLinFactNeighborX="-1737" custLinFactNeighborY="4501"/>
      <dgm:spPr/>
      <dgm:t>
        <a:bodyPr/>
        <a:lstStyle/>
        <a:p>
          <a:endParaRPr lang="ru-RU"/>
        </a:p>
      </dgm:t>
    </dgm:pt>
    <dgm:pt modelId="{18560D37-8ECD-44B2-B662-5CF05A26FB3F}" type="pres">
      <dgm:prSet presAssocID="{5B736CD1-2C1C-4D4B-BFBF-E8BA9CB7EAE5}" presName="pillars" presStyleCnt="0"/>
      <dgm:spPr/>
    </dgm:pt>
    <dgm:pt modelId="{5247F477-0F11-4CB9-A7E5-49E4DDDAB5BB}" type="pres">
      <dgm:prSet presAssocID="{5B736CD1-2C1C-4D4B-BFBF-E8BA9CB7EAE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8C2D64-0B38-4A81-A600-680B11EE0F26}" type="pres">
      <dgm:prSet presAssocID="{C8BAD6C2-E683-4BD2-A2B4-E3E7C17A0F2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451427-4F65-4E45-B627-0383CCF1D21B}" type="pres">
      <dgm:prSet presAssocID="{964831E8-CF12-47D1-B3AC-06873B834BB4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E6CE62-639B-4DBD-AC1F-0CEE4EF51AF6}" type="pres">
      <dgm:prSet presAssocID="{5B736CD1-2C1C-4D4B-BFBF-E8BA9CB7EAE5}" presName="base" presStyleLbl="dkBgShp" presStyleIdx="1" presStyleCnt="2" custLinFactNeighborX="6944" custLinFactNeighborY="-7023"/>
      <dgm:spPr/>
    </dgm:pt>
  </dgm:ptLst>
  <dgm:cxnLst>
    <dgm:cxn modelId="{97639EAC-8B82-4D82-96E0-97593EDD77B1}" type="presOf" srcId="{F8FFCE08-64CD-447B-AE77-D32A4FF33DF6}" destId="{5247F477-0F11-4CB9-A7E5-49E4DDDAB5BB}" srcOrd="0" destOrd="0" presId="urn:microsoft.com/office/officeart/2005/8/layout/hList3"/>
    <dgm:cxn modelId="{8AFC9E15-BEB1-4095-9559-19B6235D8BC1}" type="presOf" srcId="{5B736CD1-2C1C-4D4B-BFBF-E8BA9CB7EAE5}" destId="{CF735FC6-69F8-4FA0-807E-F277DA602959}" srcOrd="0" destOrd="0" presId="urn:microsoft.com/office/officeart/2005/8/layout/hList3"/>
    <dgm:cxn modelId="{489EFC74-B3C7-4A09-B738-08756C3D857F}" type="presOf" srcId="{C8BAD6C2-E683-4BD2-A2B4-E3E7C17A0F24}" destId="{578C2D64-0B38-4A81-A600-680B11EE0F26}" srcOrd="0" destOrd="0" presId="urn:microsoft.com/office/officeart/2005/8/layout/hList3"/>
    <dgm:cxn modelId="{068ADE90-4ED1-44FA-AA47-7B9E9AF34F6A}" type="presOf" srcId="{964831E8-CF12-47D1-B3AC-06873B834BB4}" destId="{62451427-4F65-4E45-B627-0383CCF1D21B}" srcOrd="0" destOrd="0" presId="urn:microsoft.com/office/officeart/2005/8/layout/hList3"/>
    <dgm:cxn modelId="{1E8EBA33-E009-478B-A52E-AA644DCFC57E}" srcId="{5B736CD1-2C1C-4D4B-BFBF-E8BA9CB7EAE5}" destId="{964831E8-CF12-47D1-B3AC-06873B834BB4}" srcOrd="2" destOrd="0" parTransId="{332DD73A-E93D-47D6-84CD-E93ED52DEDD6}" sibTransId="{5ED3D160-EFE8-42E5-98B9-79204385E06E}"/>
    <dgm:cxn modelId="{003912B1-35B2-42A1-8172-BF751EDBB721}" srcId="{5B736CD1-2C1C-4D4B-BFBF-E8BA9CB7EAE5}" destId="{F8FFCE08-64CD-447B-AE77-D32A4FF33DF6}" srcOrd="0" destOrd="0" parTransId="{E30AE2C0-EA9D-4437-9EEE-523B50487B9E}" sibTransId="{5F9EE39D-C5F6-4D3A-A504-8865E9DCC934}"/>
    <dgm:cxn modelId="{6D32F5BA-D91C-4403-BB72-21FADAD2DA37}" srcId="{A32B494F-4A18-4637-A3DB-6802A7DB0EE5}" destId="{5B736CD1-2C1C-4D4B-BFBF-E8BA9CB7EAE5}" srcOrd="0" destOrd="0" parTransId="{FAB64280-3032-48C4-B569-D816C59C9B29}" sibTransId="{0435E97C-4977-4EBB-8CFE-84C7A06D79EB}"/>
    <dgm:cxn modelId="{1B3234E0-BBEC-4E18-8409-2E172BFBD20D}" srcId="{5B736CD1-2C1C-4D4B-BFBF-E8BA9CB7EAE5}" destId="{C8BAD6C2-E683-4BD2-A2B4-E3E7C17A0F24}" srcOrd="1" destOrd="0" parTransId="{15B020C9-AAA3-4C2E-9D22-63FE1D78A1A0}" sibTransId="{66142C04-7105-412A-964C-B87D433B0E7A}"/>
    <dgm:cxn modelId="{AD42DC1C-02B5-4C24-B311-BECCBE5F9324}" type="presOf" srcId="{A32B494F-4A18-4637-A3DB-6802A7DB0EE5}" destId="{726786AC-DFF1-460A-9438-7C6CFE958822}" srcOrd="0" destOrd="0" presId="urn:microsoft.com/office/officeart/2005/8/layout/hList3"/>
    <dgm:cxn modelId="{6B959A8A-93FC-4116-88F5-9492340ABAA5}" type="presParOf" srcId="{726786AC-DFF1-460A-9438-7C6CFE958822}" destId="{CF735FC6-69F8-4FA0-807E-F277DA602959}" srcOrd="0" destOrd="0" presId="urn:microsoft.com/office/officeart/2005/8/layout/hList3"/>
    <dgm:cxn modelId="{C62F3452-F284-413C-95FE-12EDA0499B94}" type="presParOf" srcId="{726786AC-DFF1-460A-9438-7C6CFE958822}" destId="{18560D37-8ECD-44B2-B662-5CF05A26FB3F}" srcOrd="1" destOrd="0" presId="urn:microsoft.com/office/officeart/2005/8/layout/hList3"/>
    <dgm:cxn modelId="{C9310EA7-C7A1-4CB5-9A85-90DA19E45C9B}" type="presParOf" srcId="{18560D37-8ECD-44B2-B662-5CF05A26FB3F}" destId="{5247F477-0F11-4CB9-A7E5-49E4DDDAB5BB}" srcOrd="0" destOrd="0" presId="urn:microsoft.com/office/officeart/2005/8/layout/hList3"/>
    <dgm:cxn modelId="{383121E4-6B86-4FF9-BC93-C813C90BC581}" type="presParOf" srcId="{18560D37-8ECD-44B2-B662-5CF05A26FB3F}" destId="{578C2D64-0B38-4A81-A600-680B11EE0F26}" srcOrd="1" destOrd="0" presId="urn:microsoft.com/office/officeart/2005/8/layout/hList3"/>
    <dgm:cxn modelId="{A7AA7F02-AE5B-4EF5-ACB6-9392AA3CC7F8}" type="presParOf" srcId="{18560D37-8ECD-44B2-B662-5CF05A26FB3F}" destId="{62451427-4F65-4E45-B627-0383CCF1D21B}" srcOrd="2" destOrd="0" presId="urn:microsoft.com/office/officeart/2005/8/layout/hList3"/>
    <dgm:cxn modelId="{25404DDA-7D08-46D5-9AD6-AA5244D6E18E}" type="presParOf" srcId="{726786AC-DFF1-460A-9438-7C6CFE958822}" destId="{57E6CE62-639B-4DBD-AC1F-0CEE4EF51AF6}" srcOrd="2" destOrd="0" presId="urn:microsoft.com/office/officeart/2005/8/layout/hList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27B56-F040-48A3-B002-70AD51781CDD}" type="doc">
      <dgm:prSet loTypeId="urn:microsoft.com/office/officeart/2005/8/layout/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76B61B32-D2F5-49B7-B367-DB9547FCD7DE}">
      <dgm:prSet phldrT="[Текст]" custT="1"/>
      <dgm:spPr/>
      <dgm:t>
        <a:bodyPr/>
        <a:lstStyle/>
        <a:p>
          <a:r>
            <a:rPr lang="ru-RU" sz="2400" dirty="0" smtClean="0"/>
            <a:t>Индивидуальной траектории развития профессиональной компетентности педагогов </a:t>
          </a:r>
          <a:endParaRPr lang="ru-RU" sz="2400" dirty="0"/>
        </a:p>
      </dgm:t>
    </dgm:pt>
    <dgm:pt modelId="{CEDA96D9-484B-4DE9-8BD0-FC5604F68DFE}" type="parTrans" cxnId="{1B4C066C-E065-44B9-B4F5-EAFC004B559E}">
      <dgm:prSet/>
      <dgm:spPr/>
      <dgm:t>
        <a:bodyPr/>
        <a:lstStyle/>
        <a:p>
          <a:endParaRPr lang="ru-RU"/>
        </a:p>
      </dgm:t>
    </dgm:pt>
    <dgm:pt modelId="{E504BC07-0A31-47BC-BBD8-C0E375301B33}" type="sibTrans" cxnId="{1B4C066C-E065-44B9-B4F5-EAFC004B559E}">
      <dgm:prSet/>
      <dgm:spPr/>
      <dgm:t>
        <a:bodyPr/>
        <a:lstStyle/>
        <a:p>
          <a:endParaRPr lang="ru-RU"/>
        </a:p>
      </dgm:t>
    </dgm:pt>
    <dgm:pt modelId="{B2CEFCB8-5667-4510-860F-0AEDEC84EC1D}">
      <dgm:prSet phldrT="[Текст]" custT="1"/>
      <dgm:spPr/>
      <dgm:t>
        <a:bodyPr/>
        <a:lstStyle/>
        <a:p>
          <a:r>
            <a:rPr lang="ru-RU" sz="2400" dirty="0" smtClean="0">
              <a:solidFill>
                <a:schemeClr val="tx1"/>
              </a:solidFill>
            </a:rPr>
            <a:t>Карты роста профессионального мастерства педагога</a:t>
          </a:r>
          <a:endParaRPr lang="ru-RU" sz="2400" dirty="0">
            <a:solidFill>
              <a:schemeClr val="tx1"/>
            </a:solidFill>
          </a:endParaRPr>
        </a:p>
      </dgm:t>
    </dgm:pt>
    <dgm:pt modelId="{CE5D8FB0-8B41-41DE-8464-32088B82614B}" type="parTrans" cxnId="{D32980E7-230B-43F7-AAFB-E70400E5B451}">
      <dgm:prSet/>
      <dgm:spPr/>
      <dgm:t>
        <a:bodyPr/>
        <a:lstStyle/>
        <a:p>
          <a:endParaRPr lang="ru-RU"/>
        </a:p>
      </dgm:t>
    </dgm:pt>
    <dgm:pt modelId="{ED7CCD61-FEE2-4418-B773-F8854E5F8872}" type="sibTrans" cxnId="{D32980E7-230B-43F7-AAFB-E70400E5B451}">
      <dgm:prSet/>
      <dgm:spPr/>
      <dgm:t>
        <a:bodyPr/>
        <a:lstStyle/>
        <a:p>
          <a:endParaRPr lang="ru-RU"/>
        </a:p>
      </dgm:t>
    </dgm:pt>
    <dgm:pt modelId="{EAFC7985-B117-4A4D-B079-77BBC28EF464}" type="pres">
      <dgm:prSet presAssocID="{B8227B56-F040-48A3-B002-70AD51781CDD}" presName="linear" presStyleCnt="0">
        <dgm:presLayoutVars>
          <dgm:dir/>
          <dgm:animLvl val="lvl"/>
          <dgm:resizeHandles val="exact"/>
        </dgm:presLayoutVars>
      </dgm:prSet>
      <dgm:spPr/>
    </dgm:pt>
    <dgm:pt modelId="{190AE5BB-6420-46A4-94DB-3A563801312F}" type="pres">
      <dgm:prSet presAssocID="{76B61B32-D2F5-49B7-B367-DB9547FCD7DE}" presName="parentLin" presStyleCnt="0"/>
      <dgm:spPr/>
    </dgm:pt>
    <dgm:pt modelId="{05D7B419-A073-4DF7-847C-64C2BAB7D2C4}" type="pres">
      <dgm:prSet presAssocID="{76B61B32-D2F5-49B7-B367-DB9547FCD7DE}" presName="parentLeftMargin" presStyleLbl="node1" presStyleIdx="0" presStyleCnt="2"/>
      <dgm:spPr/>
    </dgm:pt>
    <dgm:pt modelId="{1E575CC9-ECD6-4C01-A94B-815F02687623}" type="pres">
      <dgm:prSet presAssocID="{76B61B32-D2F5-49B7-B367-DB9547FCD7D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8AEE6E-CCCC-4507-A3DC-0F9DBF8DA85D}" type="pres">
      <dgm:prSet presAssocID="{76B61B32-D2F5-49B7-B367-DB9547FCD7DE}" presName="negativeSpace" presStyleCnt="0"/>
      <dgm:spPr/>
    </dgm:pt>
    <dgm:pt modelId="{744970AD-1774-4AC0-AFF2-E99F8150AF54}" type="pres">
      <dgm:prSet presAssocID="{76B61B32-D2F5-49B7-B367-DB9547FCD7DE}" presName="childText" presStyleLbl="conFgAcc1" presStyleIdx="0" presStyleCnt="2">
        <dgm:presLayoutVars>
          <dgm:bulletEnabled val="1"/>
        </dgm:presLayoutVars>
      </dgm:prSet>
      <dgm:spPr/>
    </dgm:pt>
    <dgm:pt modelId="{66F89B3E-653F-4DE4-9356-30D4C36EA270}" type="pres">
      <dgm:prSet presAssocID="{E504BC07-0A31-47BC-BBD8-C0E375301B33}" presName="spaceBetweenRectangles" presStyleCnt="0"/>
      <dgm:spPr/>
    </dgm:pt>
    <dgm:pt modelId="{AD54436C-607B-4D86-A4BA-74C2BDB23D71}" type="pres">
      <dgm:prSet presAssocID="{B2CEFCB8-5667-4510-860F-0AEDEC84EC1D}" presName="parentLin" presStyleCnt="0"/>
      <dgm:spPr/>
    </dgm:pt>
    <dgm:pt modelId="{47971496-1323-49A9-8717-45FEE6DFB0A5}" type="pres">
      <dgm:prSet presAssocID="{B2CEFCB8-5667-4510-860F-0AEDEC84EC1D}" presName="parentLeftMargin" presStyleLbl="node1" presStyleIdx="0" presStyleCnt="2"/>
      <dgm:spPr/>
    </dgm:pt>
    <dgm:pt modelId="{92BE6EF7-2468-4BA4-A629-D855B09C2B1A}" type="pres">
      <dgm:prSet presAssocID="{B2CEFCB8-5667-4510-860F-0AEDEC84EC1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25E00C-D21F-4AB3-A66B-586AEF905FA1}" type="pres">
      <dgm:prSet presAssocID="{B2CEFCB8-5667-4510-860F-0AEDEC84EC1D}" presName="negativeSpace" presStyleCnt="0"/>
      <dgm:spPr/>
    </dgm:pt>
    <dgm:pt modelId="{A144795A-79C5-4D87-AE69-034C30AAD546}" type="pres">
      <dgm:prSet presAssocID="{B2CEFCB8-5667-4510-860F-0AEDEC84EC1D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94E9E8F9-E650-4AA3-A347-3824F6EAB6D7}" type="presOf" srcId="{B8227B56-F040-48A3-B002-70AD51781CDD}" destId="{EAFC7985-B117-4A4D-B079-77BBC28EF464}" srcOrd="0" destOrd="0" presId="urn:microsoft.com/office/officeart/2005/8/layout/list1"/>
    <dgm:cxn modelId="{8FCCDE68-9638-4896-9E41-19FBA3C58371}" type="presOf" srcId="{76B61B32-D2F5-49B7-B367-DB9547FCD7DE}" destId="{1E575CC9-ECD6-4C01-A94B-815F02687623}" srcOrd="1" destOrd="0" presId="urn:microsoft.com/office/officeart/2005/8/layout/list1"/>
    <dgm:cxn modelId="{D642C329-6159-4A92-9EEB-BCA52A7CDEFD}" type="presOf" srcId="{B2CEFCB8-5667-4510-860F-0AEDEC84EC1D}" destId="{92BE6EF7-2468-4BA4-A629-D855B09C2B1A}" srcOrd="1" destOrd="0" presId="urn:microsoft.com/office/officeart/2005/8/layout/list1"/>
    <dgm:cxn modelId="{F5367E79-0981-4709-B049-70A8C7F2EE5F}" type="presOf" srcId="{76B61B32-D2F5-49B7-B367-DB9547FCD7DE}" destId="{05D7B419-A073-4DF7-847C-64C2BAB7D2C4}" srcOrd="0" destOrd="0" presId="urn:microsoft.com/office/officeart/2005/8/layout/list1"/>
    <dgm:cxn modelId="{D32980E7-230B-43F7-AAFB-E70400E5B451}" srcId="{B8227B56-F040-48A3-B002-70AD51781CDD}" destId="{B2CEFCB8-5667-4510-860F-0AEDEC84EC1D}" srcOrd="1" destOrd="0" parTransId="{CE5D8FB0-8B41-41DE-8464-32088B82614B}" sibTransId="{ED7CCD61-FEE2-4418-B773-F8854E5F8872}"/>
    <dgm:cxn modelId="{1B4C066C-E065-44B9-B4F5-EAFC004B559E}" srcId="{B8227B56-F040-48A3-B002-70AD51781CDD}" destId="{76B61B32-D2F5-49B7-B367-DB9547FCD7DE}" srcOrd="0" destOrd="0" parTransId="{CEDA96D9-484B-4DE9-8BD0-FC5604F68DFE}" sibTransId="{E504BC07-0A31-47BC-BBD8-C0E375301B33}"/>
    <dgm:cxn modelId="{4E4C95BD-75A4-4D00-A41D-9E367049C00E}" type="presOf" srcId="{B2CEFCB8-5667-4510-860F-0AEDEC84EC1D}" destId="{47971496-1323-49A9-8717-45FEE6DFB0A5}" srcOrd="0" destOrd="0" presId="urn:microsoft.com/office/officeart/2005/8/layout/list1"/>
    <dgm:cxn modelId="{98AFB200-62A3-4F78-87D5-20561D622041}" type="presParOf" srcId="{EAFC7985-B117-4A4D-B079-77BBC28EF464}" destId="{190AE5BB-6420-46A4-94DB-3A563801312F}" srcOrd="0" destOrd="0" presId="urn:microsoft.com/office/officeart/2005/8/layout/list1"/>
    <dgm:cxn modelId="{C1CDA9F5-2B92-4064-B880-8EA7C7BB635D}" type="presParOf" srcId="{190AE5BB-6420-46A4-94DB-3A563801312F}" destId="{05D7B419-A073-4DF7-847C-64C2BAB7D2C4}" srcOrd="0" destOrd="0" presId="urn:microsoft.com/office/officeart/2005/8/layout/list1"/>
    <dgm:cxn modelId="{9DEEC896-62D0-4058-817D-C95D67D76BDE}" type="presParOf" srcId="{190AE5BB-6420-46A4-94DB-3A563801312F}" destId="{1E575CC9-ECD6-4C01-A94B-815F02687623}" srcOrd="1" destOrd="0" presId="urn:microsoft.com/office/officeart/2005/8/layout/list1"/>
    <dgm:cxn modelId="{F2832181-AC2A-43F8-949F-121398A054C6}" type="presParOf" srcId="{EAFC7985-B117-4A4D-B079-77BBC28EF464}" destId="{F58AEE6E-CCCC-4507-A3DC-0F9DBF8DA85D}" srcOrd="1" destOrd="0" presId="urn:microsoft.com/office/officeart/2005/8/layout/list1"/>
    <dgm:cxn modelId="{6B47611B-506A-4D1C-B59A-66A43CA8776F}" type="presParOf" srcId="{EAFC7985-B117-4A4D-B079-77BBC28EF464}" destId="{744970AD-1774-4AC0-AFF2-E99F8150AF54}" srcOrd="2" destOrd="0" presId="urn:microsoft.com/office/officeart/2005/8/layout/list1"/>
    <dgm:cxn modelId="{6EAA6BE2-46FB-4B76-B908-436C57C01D72}" type="presParOf" srcId="{EAFC7985-B117-4A4D-B079-77BBC28EF464}" destId="{66F89B3E-653F-4DE4-9356-30D4C36EA270}" srcOrd="3" destOrd="0" presId="urn:microsoft.com/office/officeart/2005/8/layout/list1"/>
    <dgm:cxn modelId="{BB8C0EF1-2783-4011-B737-18C483BEFA77}" type="presParOf" srcId="{EAFC7985-B117-4A4D-B079-77BBC28EF464}" destId="{AD54436C-607B-4D86-A4BA-74C2BDB23D71}" srcOrd="4" destOrd="0" presId="urn:microsoft.com/office/officeart/2005/8/layout/list1"/>
    <dgm:cxn modelId="{BB4CC453-873D-41CB-96EB-BAB27D0D55C8}" type="presParOf" srcId="{AD54436C-607B-4D86-A4BA-74C2BDB23D71}" destId="{47971496-1323-49A9-8717-45FEE6DFB0A5}" srcOrd="0" destOrd="0" presId="urn:microsoft.com/office/officeart/2005/8/layout/list1"/>
    <dgm:cxn modelId="{27F59DC9-2F8A-4616-A752-55EE328BEC53}" type="presParOf" srcId="{AD54436C-607B-4D86-A4BA-74C2BDB23D71}" destId="{92BE6EF7-2468-4BA4-A629-D855B09C2B1A}" srcOrd="1" destOrd="0" presId="urn:microsoft.com/office/officeart/2005/8/layout/list1"/>
    <dgm:cxn modelId="{64D4A687-9014-4DF4-B2F0-7D8D42D0A677}" type="presParOf" srcId="{EAFC7985-B117-4A4D-B079-77BBC28EF464}" destId="{A025E00C-D21F-4AB3-A66B-586AEF905FA1}" srcOrd="5" destOrd="0" presId="urn:microsoft.com/office/officeart/2005/8/layout/list1"/>
    <dgm:cxn modelId="{280E1B7D-7493-4BD1-AA40-7FB0053AF635}" type="presParOf" srcId="{EAFC7985-B117-4A4D-B079-77BBC28EF464}" destId="{A144795A-79C5-4D87-AE69-034C30AAD546}" srcOrd="6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D9417B-5DEB-4502-AE67-C4153A1F9A52}" type="doc">
      <dgm:prSet loTypeId="urn:microsoft.com/office/officeart/2005/8/layout/vProcess5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1AA3C4-8B66-4497-98E4-E85BAE9B6E72}">
      <dgm:prSet phldrT="[Текст]" custT="1"/>
      <dgm:spPr/>
      <dgm:t>
        <a:bodyPr/>
        <a:lstStyle/>
        <a:p>
          <a:r>
            <a:rPr lang="ru-RU" sz="1600" b="0" dirty="0" smtClean="0"/>
            <a:t>В начале аттестационного периода педагог заполняет  ИТРПК, проводиться собеседование старшего воспитателя с педагогом.</a:t>
          </a:r>
          <a:endParaRPr lang="ru-RU" sz="1600" b="0" dirty="0"/>
        </a:p>
      </dgm:t>
    </dgm:pt>
    <dgm:pt modelId="{DAD3ABCB-25C5-4668-AEA7-03F2FE3FB1B8}" type="parTrans" cxnId="{597C80C5-43B0-4A29-8852-36DE373EABD8}">
      <dgm:prSet/>
      <dgm:spPr/>
      <dgm:t>
        <a:bodyPr/>
        <a:lstStyle/>
        <a:p>
          <a:endParaRPr lang="ru-RU"/>
        </a:p>
      </dgm:t>
    </dgm:pt>
    <dgm:pt modelId="{1DA5DF27-71BB-434A-9F95-2E5E9C028352}" type="sibTrans" cxnId="{597C80C5-43B0-4A29-8852-36DE373EABD8}">
      <dgm:prSet/>
      <dgm:spPr/>
      <dgm:t>
        <a:bodyPr/>
        <a:lstStyle/>
        <a:p>
          <a:endParaRPr lang="ru-RU"/>
        </a:p>
      </dgm:t>
    </dgm:pt>
    <dgm:pt modelId="{CC548EB9-C374-4334-AF47-2AF378030911}">
      <dgm:prSet phldrT="[Текст]" custT="1"/>
      <dgm:spPr/>
      <dgm:t>
        <a:bodyPr/>
        <a:lstStyle/>
        <a:p>
          <a:r>
            <a:rPr lang="ru-RU" sz="1600" b="0" dirty="0" smtClean="0"/>
            <a:t>В целях методического осуществления контроля над реализацией ИТРПК в конце учебного года заполняется таблица: «Карта роста профессионального мастерства педагога» и сдаётся старшему воспитателю, сроки сдачи определяет старший воспитатель.</a:t>
          </a:r>
          <a:endParaRPr lang="ru-RU" sz="1600" b="0" dirty="0"/>
        </a:p>
      </dgm:t>
    </dgm:pt>
    <dgm:pt modelId="{E383F14C-1B04-4A96-97B4-1CFF19E9188B}" type="parTrans" cxnId="{FFA6D5A4-371D-4D77-832C-2E2AF429196C}">
      <dgm:prSet/>
      <dgm:spPr/>
      <dgm:t>
        <a:bodyPr/>
        <a:lstStyle/>
        <a:p>
          <a:endParaRPr lang="ru-RU"/>
        </a:p>
      </dgm:t>
    </dgm:pt>
    <dgm:pt modelId="{B214BDC6-9865-4301-8A0B-EB90CDC9744E}" type="sibTrans" cxnId="{FFA6D5A4-371D-4D77-832C-2E2AF429196C}">
      <dgm:prSet/>
      <dgm:spPr/>
      <dgm:t>
        <a:bodyPr/>
        <a:lstStyle/>
        <a:p>
          <a:endParaRPr lang="ru-RU"/>
        </a:p>
      </dgm:t>
    </dgm:pt>
    <dgm:pt modelId="{EF077E59-A028-45AA-88B8-67C4ABA499F7}">
      <dgm:prSet custT="1"/>
      <dgm:spPr/>
      <dgm:t>
        <a:bodyPr/>
        <a:lstStyle/>
        <a:p>
          <a:r>
            <a:rPr lang="ru-RU" sz="1600" b="0" dirty="0" smtClean="0"/>
            <a:t>По итогам анализа «Карты роста профессионального мастерства педагога» проводится корректировка ИТРПК каждого педагога, определяются дальнейшие формы работы</a:t>
          </a:r>
          <a:endParaRPr lang="ru-RU" sz="1600" b="0" dirty="0"/>
        </a:p>
      </dgm:t>
    </dgm:pt>
    <dgm:pt modelId="{2F6E993A-8728-4A24-8B8B-BCF3C9DDE78E}" type="parTrans" cxnId="{9A2EDE38-209F-498A-B875-97C6FEFC0E09}">
      <dgm:prSet/>
      <dgm:spPr/>
      <dgm:t>
        <a:bodyPr/>
        <a:lstStyle/>
        <a:p>
          <a:endParaRPr lang="ru-RU"/>
        </a:p>
      </dgm:t>
    </dgm:pt>
    <dgm:pt modelId="{E7FBC74D-9042-4555-B89B-BAE0EA700A38}" type="sibTrans" cxnId="{9A2EDE38-209F-498A-B875-97C6FEFC0E09}">
      <dgm:prSet/>
      <dgm:spPr/>
      <dgm:t>
        <a:bodyPr/>
        <a:lstStyle/>
        <a:p>
          <a:endParaRPr lang="ru-RU"/>
        </a:p>
      </dgm:t>
    </dgm:pt>
    <dgm:pt modelId="{FF6B7B69-76F6-467B-B1C7-6055939BDFE7}">
      <dgm:prSet phldrT="[Текст]" custT="1"/>
      <dgm:spPr/>
      <dgm:t>
        <a:bodyPr/>
        <a:lstStyle/>
        <a:p>
          <a:r>
            <a:rPr lang="ru-RU" sz="1600" b="0" dirty="0" smtClean="0"/>
            <a:t>Старший воспитатель ДОУ по результатам собеседования в плане методической работы образовательного учреждения на предстоящий учебный год должен спланировать организационные мероприятия, обеспечивающие реализацию ИТРПК  педагога</a:t>
          </a:r>
          <a:endParaRPr lang="ru-RU" sz="1600" b="0" dirty="0"/>
        </a:p>
      </dgm:t>
    </dgm:pt>
    <dgm:pt modelId="{8FE72E1A-40FF-4A44-B659-B13902136336}" type="parTrans" cxnId="{B1F84446-DCB3-4EB2-B7C6-8B10C2F3BC8B}">
      <dgm:prSet/>
      <dgm:spPr/>
      <dgm:t>
        <a:bodyPr/>
        <a:lstStyle/>
        <a:p>
          <a:endParaRPr lang="ru-RU"/>
        </a:p>
      </dgm:t>
    </dgm:pt>
    <dgm:pt modelId="{F86BBAED-055A-4465-A496-2FD1D4F417AF}" type="sibTrans" cxnId="{B1F84446-DCB3-4EB2-B7C6-8B10C2F3BC8B}">
      <dgm:prSet/>
      <dgm:spPr/>
      <dgm:t>
        <a:bodyPr/>
        <a:lstStyle/>
        <a:p>
          <a:endParaRPr lang="ru-RU"/>
        </a:p>
      </dgm:t>
    </dgm:pt>
    <dgm:pt modelId="{A5C6DAC2-E7EE-4A37-956C-AEA0E50C86B2}" type="pres">
      <dgm:prSet presAssocID="{BAD9417B-5DEB-4502-AE67-C4153A1F9A5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3632B3C-7C2A-4629-BA1B-34D43B53F3CB}" type="pres">
      <dgm:prSet presAssocID="{BAD9417B-5DEB-4502-AE67-C4153A1F9A52}" presName="dummyMaxCanvas" presStyleCnt="0">
        <dgm:presLayoutVars/>
      </dgm:prSet>
      <dgm:spPr/>
    </dgm:pt>
    <dgm:pt modelId="{5640A525-4588-4E2E-A43A-77668231BEDA}" type="pres">
      <dgm:prSet presAssocID="{BAD9417B-5DEB-4502-AE67-C4153A1F9A52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845E8C-CB2A-4C06-BE59-290664F1A4ED}" type="pres">
      <dgm:prSet presAssocID="{BAD9417B-5DEB-4502-AE67-C4153A1F9A52}" presName="FourNodes_2" presStyleLbl="node1" presStyleIdx="1" presStyleCnt="4" custLinFactNeighborX="-129" custLinFactNeighborY="63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BD1A5-1EB8-47FA-8B76-6B8F0A2E9E96}" type="pres">
      <dgm:prSet presAssocID="{BAD9417B-5DEB-4502-AE67-C4153A1F9A52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E8386-BF33-4A66-B42E-8A4882CF0455}" type="pres">
      <dgm:prSet presAssocID="{BAD9417B-5DEB-4502-AE67-C4153A1F9A52}" presName="FourNodes_4" presStyleLbl="node1" presStyleIdx="3" presStyleCnt="4" custLinFactNeighborX="-478" custLinFactNeighborY="1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7D3B9F-2C8C-4DFE-8FA4-145687F651EA}" type="pres">
      <dgm:prSet presAssocID="{BAD9417B-5DEB-4502-AE67-C4153A1F9A52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529D7-E0E8-41EF-B22F-C7E49E375576}" type="pres">
      <dgm:prSet presAssocID="{BAD9417B-5DEB-4502-AE67-C4153A1F9A52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FCCFD-D2EC-4D2C-8860-458F232B8D98}" type="pres">
      <dgm:prSet presAssocID="{BAD9417B-5DEB-4502-AE67-C4153A1F9A52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1A963-07F5-481E-9E62-DFF58967985B}" type="pres">
      <dgm:prSet presAssocID="{BAD9417B-5DEB-4502-AE67-C4153A1F9A52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0B17D-AE67-46DA-93C8-19E00D2E49D9}" type="pres">
      <dgm:prSet presAssocID="{BAD9417B-5DEB-4502-AE67-C4153A1F9A52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DC68A-B27B-4C2D-881B-CDD5800CAFEC}" type="pres">
      <dgm:prSet presAssocID="{BAD9417B-5DEB-4502-AE67-C4153A1F9A52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ACD127-B40C-4E56-87DC-FA4D30948322}" type="pres">
      <dgm:prSet presAssocID="{BAD9417B-5DEB-4502-AE67-C4153A1F9A52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84BCF7-EAA3-4093-96E6-18A25C5454BD}" type="presOf" srcId="{CC548EB9-C374-4334-AF47-2AF378030911}" destId="{594BD1A5-1EB8-47FA-8B76-6B8F0A2E9E96}" srcOrd="0" destOrd="0" presId="urn:microsoft.com/office/officeart/2005/8/layout/vProcess5"/>
    <dgm:cxn modelId="{ABE22D05-5231-4B84-9FEE-DB03DB2B80E4}" type="presOf" srcId="{FF6B7B69-76F6-467B-B1C7-6055939BDFE7}" destId="{D8845E8C-CB2A-4C06-BE59-290664F1A4ED}" srcOrd="0" destOrd="0" presId="urn:microsoft.com/office/officeart/2005/8/layout/vProcess5"/>
    <dgm:cxn modelId="{B0C784C7-5453-4CFD-91A4-4CD97C831FFA}" type="presOf" srcId="{BC1AA3C4-8B66-4497-98E4-E85BAE9B6E72}" destId="{5640A525-4588-4E2E-A43A-77668231BEDA}" srcOrd="0" destOrd="0" presId="urn:microsoft.com/office/officeart/2005/8/layout/vProcess5"/>
    <dgm:cxn modelId="{5F9E5247-709B-4E5C-947D-5703E3FD888C}" type="presOf" srcId="{BC1AA3C4-8B66-4497-98E4-E85BAE9B6E72}" destId="{CBE1A963-07F5-481E-9E62-DFF58967985B}" srcOrd="1" destOrd="0" presId="urn:microsoft.com/office/officeart/2005/8/layout/vProcess5"/>
    <dgm:cxn modelId="{597C80C5-43B0-4A29-8852-36DE373EABD8}" srcId="{BAD9417B-5DEB-4502-AE67-C4153A1F9A52}" destId="{BC1AA3C4-8B66-4497-98E4-E85BAE9B6E72}" srcOrd="0" destOrd="0" parTransId="{DAD3ABCB-25C5-4668-AEA7-03F2FE3FB1B8}" sibTransId="{1DA5DF27-71BB-434A-9F95-2E5E9C028352}"/>
    <dgm:cxn modelId="{B1F84446-DCB3-4EB2-B7C6-8B10C2F3BC8B}" srcId="{BAD9417B-5DEB-4502-AE67-C4153A1F9A52}" destId="{FF6B7B69-76F6-467B-B1C7-6055939BDFE7}" srcOrd="1" destOrd="0" parTransId="{8FE72E1A-40FF-4A44-B659-B13902136336}" sibTransId="{F86BBAED-055A-4465-A496-2FD1D4F417AF}"/>
    <dgm:cxn modelId="{FFA6D5A4-371D-4D77-832C-2E2AF429196C}" srcId="{BAD9417B-5DEB-4502-AE67-C4153A1F9A52}" destId="{CC548EB9-C374-4334-AF47-2AF378030911}" srcOrd="2" destOrd="0" parTransId="{E383F14C-1B04-4A96-97B4-1CFF19E9188B}" sibTransId="{B214BDC6-9865-4301-8A0B-EB90CDC9744E}"/>
    <dgm:cxn modelId="{7CAEB4E9-9950-476B-B115-D84BC19EDC01}" type="presOf" srcId="{FF6B7B69-76F6-467B-B1C7-6055939BDFE7}" destId="{C4A0B17D-AE67-46DA-93C8-19E00D2E49D9}" srcOrd="1" destOrd="0" presId="urn:microsoft.com/office/officeart/2005/8/layout/vProcess5"/>
    <dgm:cxn modelId="{1F12C34C-7B1F-4466-8E1D-6D71CE2E7B3A}" type="presOf" srcId="{CC548EB9-C374-4334-AF47-2AF378030911}" destId="{799DC68A-B27B-4C2D-881B-CDD5800CAFEC}" srcOrd="1" destOrd="0" presId="urn:microsoft.com/office/officeart/2005/8/layout/vProcess5"/>
    <dgm:cxn modelId="{962DC03C-1293-434A-B22F-4F46DC8582AB}" type="presOf" srcId="{EF077E59-A028-45AA-88B8-67C4ABA499F7}" destId="{6FACD127-B40C-4E56-87DC-FA4D30948322}" srcOrd="1" destOrd="0" presId="urn:microsoft.com/office/officeart/2005/8/layout/vProcess5"/>
    <dgm:cxn modelId="{D7762175-7CB2-4E70-B372-7F186F574858}" type="presOf" srcId="{B214BDC6-9865-4301-8A0B-EB90CDC9744E}" destId="{74EFCCFD-D2EC-4D2C-8860-458F232B8D98}" srcOrd="0" destOrd="0" presId="urn:microsoft.com/office/officeart/2005/8/layout/vProcess5"/>
    <dgm:cxn modelId="{633D985B-820F-45C7-9CD8-51167AB157E9}" type="presOf" srcId="{EF077E59-A028-45AA-88B8-67C4ABA499F7}" destId="{D94E8386-BF33-4A66-B42E-8A4882CF0455}" srcOrd="0" destOrd="0" presId="urn:microsoft.com/office/officeart/2005/8/layout/vProcess5"/>
    <dgm:cxn modelId="{9A2EDE38-209F-498A-B875-97C6FEFC0E09}" srcId="{BAD9417B-5DEB-4502-AE67-C4153A1F9A52}" destId="{EF077E59-A028-45AA-88B8-67C4ABA499F7}" srcOrd="3" destOrd="0" parTransId="{2F6E993A-8728-4A24-8B8B-BCF3C9DDE78E}" sibTransId="{E7FBC74D-9042-4555-B89B-BAE0EA700A38}"/>
    <dgm:cxn modelId="{FC3968A7-CC2B-4311-AA84-B6B701AFD733}" type="presOf" srcId="{1DA5DF27-71BB-434A-9F95-2E5E9C028352}" destId="{167D3B9F-2C8C-4DFE-8FA4-145687F651EA}" srcOrd="0" destOrd="0" presId="urn:microsoft.com/office/officeart/2005/8/layout/vProcess5"/>
    <dgm:cxn modelId="{9F65265A-E5A0-4929-9721-DDC3CD676B9E}" type="presOf" srcId="{BAD9417B-5DEB-4502-AE67-C4153A1F9A52}" destId="{A5C6DAC2-E7EE-4A37-956C-AEA0E50C86B2}" srcOrd="0" destOrd="0" presId="urn:microsoft.com/office/officeart/2005/8/layout/vProcess5"/>
    <dgm:cxn modelId="{E6BE4C32-EE7B-4972-934C-18D90955DEE5}" type="presOf" srcId="{F86BBAED-055A-4465-A496-2FD1D4F417AF}" destId="{6C3529D7-E0E8-41EF-B22F-C7E49E375576}" srcOrd="0" destOrd="0" presId="urn:microsoft.com/office/officeart/2005/8/layout/vProcess5"/>
    <dgm:cxn modelId="{AECE456C-275D-4C8D-8594-15C7B61D5727}" type="presParOf" srcId="{A5C6DAC2-E7EE-4A37-956C-AEA0E50C86B2}" destId="{53632B3C-7C2A-4629-BA1B-34D43B53F3CB}" srcOrd="0" destOrd="0" presId="urn:microsoft.com/office/officeart/2005/8/layout/vProcess5"/>
    <dgm:cxn modelId="{797E5138-C7E5-4012-B3AC-AC4EFF4C8630}" type="presParOf" srcId="{A5C6DAC2-E7EE-4A37-956C-AEA0E50C86B2}" destId="{5640A525-4588-4E2E-A43A-77668231BEDA}" srcOrd="1" destOrd="0" presId="urn:microsoft.com/office/officeart/2005/8/layout/vProcess5"/>
    <dgm:cxn modelId="{021FCC52-B58F-4D92-9C47-3B569DFD388D}" type="presParOf" srcId="{A5C6DAC2-E7EE-4A37-956C-AEA0E50C86B2}" destId="{D8845E8C-CB2A-4C06-BE59-290664F1A4ED}" srcOrd="2" destOrd="0" presId="urn:microsoft.com/office/officeart/2005/8/layout/vProcess5"/>
    <dgm:cxn modelId="{B7C2F398-9B38-4C3E-B17F-95471970707E}" type="presParOf" srcId="{A5C6DAC2-E7EE-4A37-956C-AEA0E50C86B2}" destId="{594BD1A5-1EB8-47FA-8B76-6B8F0A2E9E96}" srcOrd="3" destOrd="0" presId="urn:microsoft.com/office/officeart/2005/8/layout/vProcess5"/>
    <dgm:cxn modelId="{AD821662-1C99-4AED-A7A7-C709B46CA4A9}" type="presParOf" srcId="{A5C6DAC2-E7EE-4A37-956C-AEA0E50C86B2}" destId="{D94E8386-BF33-4A66-B42E-8A4882CF0455}" srcOrd="4" destOrd="0" presId="urn:microsoft.com/office/officeart/2005/8/layout/vProcess5"/>
    <dgm:cxn modelId="{7578C0E1-1569-4EAE-ADFE-6EACF86440E8}" type="presParOf" srcId="{A5C6DAC2-E7EE-4A37-956C-AEA0E50C86B2}" destId="{167D3B9F-2C8C-4DFE-8FA4-145687F651EA}" srcOrd="5" destOrd="0" presId="urn:microsoft.com/office/officeart/2005/8/layout/vProcess5"/>
    <dgm:cxn modelId="{6D654826-804D-4C3B-B4C9-2D140CBA6E03}" type="presParOf" srcId="{A5C6DAC2-E7EE-4A37-956C-AEA0E50C86B2}" destId="{6C3529D7-E0E8-41EF-B22F-C7E49E375576}" srcOrd="6" destOrd="0" presId="urn:microsoft.com/office/officeart/2005/8/layout/vProcess5"/>
    <dgm:cxn modelId="{C9D86EA8-6DDE-4080-9FBE-E5208F066F64}" type="presParOf" srcId="{A5C6DAC2-E7EE-4A37-956C-AEA0E50C86B2}" destId="{74EFCCFD-D2EC-4D2C-8860-458F232B8D98}" srcOrd="7" destOrd="0" presId="urn:microsoft.com/office/officeart/2005/8/layout/vProcess5"/>
    <dgm:cxn modelId="{9984005B-D0CE-422E-A585-990174013B96}" type="presParOf" srcId="{A5C6DAC2-E7EE-4A37-956C-AEA0E50C86B2}" destId="{CBE1A963-07F5-481E-9E62-DFF58967985B}" srcOrd="8" destOrd="0" presId="urn:microsoft.com/office/officeart/2005/8/layout/vProcess5"/>
    <dgm:cxn modelId="{C31667E3-185B-46DA-9A49-C373D5E72B52}" type="presParOf" srcId="{A5C6DAC2-E7EE-4A37-956C-AEA0E50C86B2}" destId="{C4A0B17D-AE67-46DA-93C8-19E00D2E49D9}" srcOrd="9" destOrd="0" presId="urn:microsoft.com/office/officeart/2005/8/layout/vProcess5"/>
    <dgm:cxn modelId="{13EE2434-AFF5-4F71-9C6A-96034C30F280}" type="presParOf" srcId="{A5C6DAC2-E7EE-4A37-956C-AEA0E50C86B2}" destId="{799DC68A-B27B-4C2D-881B-CDD5800CAFEC}" srcOrd="10" destOrd="0" presId="urn:microsoft.com/office/officeart/2005/8/layout/vProcess5"/>
    <dgm:cxn modelId="{13C81739-0E1C-47C6-AE3C-0CA760BB58EF}" type="presParOf" srcId="{A5C6DAC2-E7EE-4A37-956C-AEA0E50C86B2}" destId="{6FACD127-B40C-4E56-87DC-FA4D30948322}" srcOrd="11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3571876"/>
            <a:ext cx="7286676" cy="1428760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Индивидуальная траектория развития профессиональной компетентности педагога.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Быкова Лариса Анатольевна, старший воспитатель МДОУ «Детский сад присмотра и оздоровления № 10 «Орлёнок»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/>
              <a:t>Порядок и содержание деятельности педагога по проектированию и реализации индивидуальной траектории развития профессиональной компетентности педагога</a:t>
            </a: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1285860"/>
          <a:ext cx="8615394" cy="5281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/>
          <a:lstStyle/>
          <a:p>
            <a:pPr algn="ctr"/>
            <a:r>
              <a:rPr lang="ru-RU" dirty="0" smtClean="0"/>
              <a:t>Результативность: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Квалификационные категории: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14280" y="1857363"/>
          <a:ext cx="8572560" cy="464347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14512"/>
                <a:gridCol w="1714512"/>
                <a:gridCol w="1714512"/>
                <a:gridCol w="1714512"/>
                <a:gridCol w="1714512"/>
              </a:tblGrid>
              <a:tr h="690962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2018 – 2019 учебный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2019 – 2020 учебный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2020 – 2021</a:t>
                      </a:r>
                      <a:r>
                        <a:rPr lang="ru-RU" baseline="0" dirty="0" smtClean="0"/>
                        <a:t>  учебный год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2021 – 2022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dirty="0" smtClean="0"/>
                        <a:t>учебный год</a:t>
                      </a:r>
                      <a:endParaRPr lang="ru-RU" dirty="0" smtClean="0"/>
                    </a:p>
                  </a:txBody>
                  <a:tcPr/>
                </a:tc>
              </a:tr>
              <a:tr h="649129"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 педагогов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 (16гр)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35 (16)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 (15гр.)</a:t>
                      </a:r>
                      <a:endParaRPr lang="ru-RU" dirty="0"/>
                    </a:p>
                  </a:txBody>
                  <a:tcPr/>
                </a:tc>
              </a:tr>
              <a:tr h="11928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/>
                        <a:t>Первая квалификационная категория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 (41%)</a:t>
                      </a:r>
                      <a:endParaRPr kumimoji="0" lang="ru-RU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 (45%)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kumimoji="0" lang="ru-RU" sz="1800" kern="1200" dirty="0" smtClean="0"/>
                        <a:t>15 (43%)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(33%) + 3 </a:t>
                      </a:r>
                      <a:r>
                        <a:rPr lang="ru-RU" dirty="0" err="1" smtClean="0"/>
                        <a:t>д</a:t>
                      </a:r>
                      <a:r>
                        <a:rPr lang="ru-RU" dirty="0" smtClean="0"/>
                        <a:t>/о</a:t>
                      </a:r>
                      <a:endParaRPr lang="ru-RU" dirty="0"/>
                    </a:p>
                  </a:txBody>
                  <a:tcPr/>
                </a:tc>
              </a:tr>
              <a:tr h="11928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/>
                        <a:t>Высшая квалификационная категория 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7(18 %)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 (25 %)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/>
                        <a:t>11 (31 %)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 (39%)</a:t>
                      </a:r>
                      <a:endParaRPr lang="ru-RU" dirty="0"/>
                    </a:p>
                  </a:txBody>
                  <a:tcPr/>
                </a:tc>
              </a:tr>
              <a:tr h="917605">
                <a:tc>
                  <a:txBody>
                    <a:bodyPr/>
                    <a:lstStyle/>
                    <a:p>
                      <a:r>
                        <a:rPr lang="ru-RU" dirty="0" smtClean="0"/>
                        <a:t>СЗД + не подлежат </a:t>
                      </a:r>
                      <a:r>
                        <a:rPr lang="ru-RU" dirty="0" err="1" smtClean="0"/>
                        <a:t>ат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 (41%)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 (30%)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 (28%)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 (27%)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НОРМАТИВНОЕ ОСНОВАНИЕ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ln w="38100">
            <a:solidFill>
              <a:schemeClr val="bg2">
                <a:lumMod val="2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</a:rPr>
              <a:t>Положение об индивидуальной траектории развития профессиональной компетентности педагогов МДОУ «Детский сад присмотра и оздоровления № 10 «Орлёнок»  по повышению качества дошкольного образования (далее Положение об ИТРПК педагога) разработано в соответствии</a:t>
            </a:r>
            <a:endParaRPr lang="ru-RU" sz="1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с Федеральным законом № 273-ФЗ от 29 декабря 2012г. (ред. от 31.12.2014, с </a:t>
            </a:r>
            <a:r>
              <a:rPr lang="ru-RU" dirty="0" err="1" smtClean="0"/>
              <a:t>изм</a:t>
            </a:r>
            <a:r>
              <a:rPr lang="ru-RU" dirty="0" smtClean="0"/>
              <a:t>. от 02.05.2015) «Об образовании в Российской Федерации»;</a:t>
            </a:r>
          </a:p>
          <a:p>
            <a:pPr lvl="0"/>
            <a:r>
              <a:rPr lang="ru-RU" dirty="0" smtClean="0"/>
              <a:t>Приказом Министерства образования и науки РФ от 17 октября 2013 г. N 1155 «Об утверждении федерального государственного образовательного стандарта дошкольного образования»;</a:t>
            </a:r>
          </a:p>
          <a:p>
            <a:pPr lvl="0"/>
            <a:r>
              <a:rPr lang="ru-RU" dirty="0" smtClean="0"/>
              <a:t>Приказом Министерства труда и социальной защиты РФ от 18.10.2013 г. № 544 «Об утверждении профессионального стандарта «Педагог (педагогическая деятельность в сфере дошкольного, начального общего, основного общего, среднего общего образования) (воспитатель, учитель)»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571472" y="214290"/>
          <a:ext cx="8229600" cy="6151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9065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Цель:</a:t>
            </a:r>
            <a:r>
              <a:rPr lang="ru-RU" b="1" dirty="0" smtClean="0"/>
              <a:t> </a:t>
            </a:r>
            <a:r>
              <a:rPr lang="ru-RU" dirty="0" smtClean="0"/>
              <a:t>способствовать профессиональному развитию педагога и создание условий для его самообразования.</a:t>
            </a:r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299596"/>
          </a:xfrm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Задачи:</a:t>
            </a:r>
            <a:endParaRPr lang="ru-RU" dirty="0" smtClean="0">
              <a:solidFill>
                <a:srgbClr val="C00000"/>
              </a:solidFill>
            </a:endParaRPr>
          </a:p>
          <a:p>
            <a:pPr lvl="0"/>
            <a:r>
              <a:rPr lang="ru-RU" dirty="0" smtClean="0"/>
              <a:t>Обеспечить включенность каждого педагога в личностный образовательный процесс в соответствии со своей зоной актуального развития и проблемами реальной педагогической практики.</a:t>
            </a:r>
          </a:p>
          <a:p>
            <a:pPr lvl="0"/>
            <a:r>
              <a:rPr lang="ru-RU" dirty="0" smtClean="0"/>
              <a:t>Стимулировать повышение научно-теоретического, научно-методического уровня профессиональной компетентности педагогов дошкольного учреждения, овладение ими и успешное применение в практической деятельности современных образовательных технологий, направленных на реализацию ФГОС ДО.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4294967295"/>
          </p:nvPr>
        </p:nvGraphicFramePr>
        <p:xfrm>
          <a:off x="285720" y="357166"/>
          <a:ext cx="8572560" cy="57991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Титульный лист: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полное название учреждения;</a:t>
            </a:r>
          </a:p>
          <a:p>
            <a:pPr lvl="0"/>
            <a:r>
              <a:rPr lang="ru-RU" dirty="0" smtClean="0"/>
              <a:t>«Согласовано», старший воспитатель МДОУ «Детский сад присмотра и оздоровления № 10 «Орлёнок», Ф.И.О., подпись, дата;</a:t>
            </a:r>
          </a:p>
          <a:p>
            <a:pPr lvl="0"/>
            <a:r>
              <a:rPr lang="ru-RU" dirty="0" smtClean="0"/>
              <a:t>«Утверждаю» заведующий МДОУ «Детский сад присмотра и оздоровления № 10 «Орлёнок», Ф.И.О., подпись, дата;</a:t>
            </a:r>
          </a:p>
          <a:p>
            <a:r>
              <a:rPr lang="ru-RU" dirty="0" smtClean="0"/>
              <a:t>название документа, год, Ф.И.О. педагога.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Содержание: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Общие сведения о педагоге.</a:t>
            </a:r>
          </a:p>
          <a:p>
            <a:r>
              <a:rPr lang="ru-RU" dirty="0" smtClean="0"/>
              <a:t>Данный раздел ИТРПК педагога содержит информацию:</a:t>
            </a:r>
          </a:p>
          <a:p>
            <a:pPr lvl="0"/>
            <a:r>
              <a:rPr lang="ru-RU" dirty="0" smtClean="0"/>
              <a:t>об образовании педагога;</a:t>
            </a:r>
          </a:p>
          <a:p>
            <a:pPr lvl="0"/>
            <a:r>
              <a:rPr lang="ru-RU" dirty="0" smtClean="0"/>
              <a:t>дату приёма на работу в ДОУ, № приказа руководителя;</a:t>
            </a:r>
          </a:p>
          <a:p>
            <a:pPr lvl="0"/>
            <a:r>
              <a:rPr lang="ru-RU" dirty="0" smtClean="0"/>
              <a:t>педагогический стаж;</a:t>
            </a:r>
          </a:p>
          <a:p>
            <a:pPr lvl="0"/>
            <a:r>
              <a:rPr lang="ru-RU" dirty="0" smtClean="0"/>
              <a:t>наличие квалификационной категории, дата присвоения или аттестации на соответствие занимаемой должности;</a:t>
            </a:r>
          </a:p>
          <a:p>
            <a:pPr lvl="0"/>
            <a:r>
              <a:rPr lang="ru-RU" dirty="0" smtClean="0"/>
              <a:t>планируемые сроки следующей аттестации;</a:t>
            </a:r>
          </a:p>
          <a:p>
            <a:pPr lvl="0"/>
            <a:r>
              <a:rPr lang="ru-RU" dirty="0" smtClean="0"/>
              <a:t>курсовая подготовка, тема, сроки прохождения;</a:t>
            </a:r>
          </a:p>
          <a:p>
            <a:pPr lvl="0"/>
            <a:r>
              <a:rPr lang="ru-RU" dirty="0" smtClean="0"/>
              <a:t>планируемые сроки следующей курсовой подготовки;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339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Содержание: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Цели и задачи профессионального развития</a:t>
            </a:r>
          </a:p>
          <a:p>
            <a:pPr lvl="0"/>
            <a:r>
              <a:rPr lang="ru-RU" dirty="0" smtClean="0"/>
              <a:t>тема профессионального развития;</a:t>
            </a:r>
          </a:p>
          <a:p>
            <a:pPr lvl="0"/>
            <a:r>
              <a:rPr lang="ru-RU" dirty="0" smtClean="0"/>
              <a:t>срок реализации ИТРПК;</a:t>
            </a:r>
          </a:p>
          <a:p>
            <a:pPr lvl="0"/>
            <a:r>
              <a:rPr lang="ru-RU" dirty="0" smtClean="0"/>
              <a:t>цели и задачи ИТРПК.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9051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Содержание: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642918"/>
            <a:ext cx="8472518" cy="571504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dirty="0" smtClean="0">
                <a:solidFill>
                  <a:srgbClr val="C00000"/>
                </a:solidFill>
              </a:rPr>
              <a:t>Профессиональное развитие.</a:t>
            </a:r>
          </a:p>
          <a:p>
            <a:r>
              <a:rPr lang="ru-RU" sz="2900" dirty="0" smtClean="0"/>
              <a:t>Данный подраздел ИТРПК педагога содержит направления самообразования, деятельность педагога в профессиональном сообществе:</a:t>
            </a:r>
          </a:p>
          <a:p>
            <a:pPr lvl="0"/>
            <a:r>
              <a:rPr lang="ru-RU" sz="2900" dirty="0" smtClean="0"/>
              <a:t>изучение литературы, в том числе нормативно-правовой документации;</a:t>
            </a:r>
          </a:p>
          <a:p>
            <a:pPr lvl="0"/>
            <a:r>
              <a:rPr lang="ru-RU" sz="2900" dirty="0" smtClean="0"/>
              <a:t>разработка методических материалов, обеспечивающих реализацию обновленного образовательного процесса (программы, методические пособия, перспективные планы, методические пособия и т.д.);</a:t>
            </a:r>
          </a:p>
          <a:p>
            <a:pPr lvl="0"/>
            <a:r>
              <a:rPr lang="ru-RU" sz="2900" dirty="0" smtClean="0"/>
              <a:t>обобщение и распространение профессионального опыта работы;</a:t>
            </a:r>
          </a:p>
          <a:p>
            <a:pPr lvl="0"/>
            <a:r>
              <a:rPr lang="ru-RU" sz="2900" dirty="0" smtClean="0"/>
              <a:t>участие в конкурсах профессионального мастерства;</a:t>
            </a:r>
          </a:p>
          <a:p>
            <a:pPr lvl="0"/>
            <a:r>
              <a:rPr lang="ru-RU" sz="2900" dirty="0" smtClean="0"/>
              <a:t>обобщение и распространение профессионального опыта работы (мероприятие, уровень, дата, форма и тема выступления)</a:t>
            </a:r>
          </a:p>
          <a:p>
            <a:pPr lvl="0"/>
            <a:r>
              <a:rPr lang="ru-RU" sz="2900" dirty="0" smtClean="0"/>
              <a:t>участие в конкурсах профессионального мастерства;</a:t>
            </a:r>
          </a:p>
          <a:p>
            <a:pPr lvl="0"/>
            <a:r>
              <a:rPr lang="ru-RU" sz="2900" dirty="0" smtClean="0"/>
              <a:t>работа в качестве эксперта, в творческой, рабочей группе, методическом совете, в составе комиссии;</a:t>
            </a:r>
          </a:p>
          <a:p>
            <a:pPr lvl="0"/>
            <a:r>
              <a:rPr lang="ru-RU" sz="2900" dirty="0" smtClean="0"/>
              <a:t>осуществление наставничества;</a:t>
            </a:r>
          </a:p>
          <a:p>
            <a:pPr lvl="0"/>
            <a:r>
              <a:rPr lang="ru-RU" sz="2900" dirty="0" smtClean="0"/>
              <a:t>посещение </a:t>
            </a:r>
            <a:r>
              <a:rPr lang="ru-RU" sz="2900" dirty="0" err="1" smtClean="0"/>
              <a:t>онлайн-вебинаров</a:t>
            </a:r>
            <a:r>
              <a:rPr lang="ru-RU" sz="2900" dirty="0" smtClean="0"/>
              <a:t>, заседаний ГМО, семинаров, практикумов и </a:t>
            </a:r>
            <a:r>
              <a:rPr lang="ru-RU" sz="2900" dirty="0" err="1" smtClean="0"/>
              <a:t>тд</a:t>
            </a:r>
            <a:r>
              <a:rPr lang="ru-RU" sz="2900" dirty="0" smtClean="0"/>
              <a:t>.; </a:t>
            </a:r>
          </a:p>
          <a:p>
            <a:pPr lvl="0"/>
            <a:r>
              <a:rPr lang="ru-RU" sz="2900" dirty="0" smtClean="0"/>
              <a:t>наличие и пополнение своего сайта, </a:t>
            </a:r>
            <a:r>
              <a:rPr lang="ru-RU" sz="2900" dirty="0" err="1" smtClean="0"/>
              <a:t>интернет-странички</a:t>
            </a:r>
            <a:r>
              <a:rPr lang="ru-RU" sz="29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543</TotalTime>
  <Words>650</Words>
  <PresentationFormat>Экран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Индивидуальная траектория развития профессиональной компетентности педагога.</vt:lpstr>
      <vt:lpstr>НОРМАТИВНОЕ ОСНОВАНИЕ</vt:lpstr>
      <vt:lpstr>Слайд 3</vt:lpstr>
      <vt:lpstr>Цель: способствовать профессиональному развитию педагога и создание условий для его самообразования.</vt:lpstr>
      <vt:lpstr>Слайд 5</vt:lpstr>
      <vt:lpstr>Титульный лист:</vt:lpstr>
      <vt:lpstr>Содержание:</vt:lpstr>
      <vt:lpstr>Содержание:</vt:lpstr>
      <vt:lpstr>Содержание:</vt:lpstr>
      <vt:lpstr>Порядок и содержание деятельности педагога по проектированию и реализации индивидуальной траектории развития профессиональной компетентности педагога</vt:lpstr>
      <vt:lpstr>Результативность: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Индивидуальная траектория развития профессиональной компетентности педагога.</dc:title>
  <cp:lastModifiedBy>Admin</cp:lastModifiedBy>
  <cp:revision>55</cp:revision>
  <dcterms:modified xsi:type="dcterms:W3CDTF">2021-12-09T09:23:39Z</dcterms:modified>
</cp:coreProperties>
</file>