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286" r:id="rId3"/>
    <p:sldId id="307" r:id="rId4"/>
    <p:sldId id="308" r:id="rId5"/>
    <p:sldId id="310" r:id="rId6"/>
    <p:sldId id="312" r:id="rId7"/>
    <p:sldId id="326" r:id="rId8"/>
    <p:sldId id="327" r:id="rId9"/>
    <p:sldId id="315" r:id="rId10"/>
    <p:sldId id="328" r:id="rId11"/>
    <p:sldId id="29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СЭВ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0-5 лет</c:v>
                </c:pt>
                <c:pt idx="1">
                  <c:v>5-10 лет</c:v>
                </c:pt>
                <c:pt idx="2">
                  <c:v>10-15 лет</c:v>
                </c:pt>
                <c:pt idx="3">
                  <c:v>15-20 лет</c:v>
                </c:pt>
                <c:pt idx="4">
                  <c:v>более 20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50</c:v>
                </c:pt>
                <c:pt idx="2">
                  <c:v>11</c:v>
                </c:pt>
                <c:pt idx="3">
                  <c:v>22</c:v>
                </c:pt>
                <c:pt idx="4">
                  <c:v>9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.12188266340386042"/>
          <c:y val="0.65969562624056433"/>
          <c:w val="0.75623467319227944"/>
          <c:h val="0.3222253013060114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25E4C-2E1C-4DAF-9828-7AB1007B79B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FD04A7-50A9-4326-9221-6C7DA785F391}">
      <dgm:prSet phldrT="[Текст]"/>
      <dgm:spPr/>
      <dgm:t>
        <a:bodyPr/>
        <a:lstStyle/>
        <a:p>
          <a:r>
            <a:rPr lang="ru-RU" b="1" dirty="0"/>
            <a:t>Фаза напряжения</a:t>
          </a:r>
          <a:endParaRPr lang="ru-RU" dirty="0"/>
        </a:p>
      </dgm:t>
    </dgm:pt>
    <dgm:pt modelId="{825EEE6F-F4E3-4C71-8515-BC9F225D0E82}" type="parTrans" cxnId="{13F100B5-4613-46A6-ABCD-E3030F2FF464}">
      <dgm:prSet/>
      <dgm:spPr/>
      <dgm:t>
        <a:bodyPr/>
        <a:lstStyle/>
        <a:p>
          <a:endParaRPr lang="ru-RU"/>
        </a:p>
      </dgm:t>
    </dgm:pt>
    <dgm:pt modelId="{1744D955-8571-40EC-9C7F-2AA80769C389}" type="sibTrans" cxnId="{13F100B5-4613-46A6-ABCD-E3030F2FF464}">
      <dgm:prSet/>
      <dgm:spPr/>
      <dgm:t>
        <a:bodyPr/>
        <a:lstStyle/>
        <a:p>
          <a:endParaRPr lang="ru-RU"/>
        </a:p>
      </dgm:t>
    </dgm:pt>
    <dgm:pt modelId="{2F816488-43EB-41D5-A77A-7D7F3B0F0E1D}">
      <dgm:prSet phldrT="[Текст]" phldr="1"/>
      <dgm:spPr/>
      <dgm:t>
        <a:bodyPr/>
        <a:lstStyle/>
        <a:p>
          <a:endParaRPr lang="ru-RU" dirty="0"/>
        </a:p>
      </dgm:t>
    </dgm:pt>
    <dgm:pt modelId="{52D2AE66-0F3E-4032-8023-7F091344AA9E}" type="parTrans" cxnId="{86B0BC4F-480F-4875-90B8-5162075AB17A}">
      <dgm:prSet/>
      <dgm:spPr/>
      <dgm:t>
        <a:bodyPr/>
        <a:lstStyle/>
        <a:p>
          <a:endParaRPr lang="ru-RU"/>
        </a:p>
      </dgm:t>
    </dgm:pt>
    <dgm:pt modelId="{4587966B-87AC-4A78-B26B-A845C1B8C488}" type="sibTrans" cxnId="{86B0BC4F-480F-4875-90B8-5162075AB17A}">
      <dgm:prSet/>
      <dgm:spPr/>
      <dgm:t>
        <a:bodyPr/>
        <a:lstStyle/>
        <a:p>
          <a:endParaRPr lang="ru-RU"/>
        </a:p>
      </dgm:t>
    </dgm:pt>
    <dgm:pt modelId="{485B011F-ADF9-42A1-8F4F-3AF10D6C6E4F}">
      <dgm:prSet phldrT="[Текст]" phldr="1"/>
      <dgm:spPr/>
      <dgm:t>
        <a:bodyPr/>
        <a:lstStyle/>
        <a:p>
          <a:endParaRPr lang="ru-RU" dirty="0"/>
        </a:p>
      </dgm:t>
    </dgm:pt>
    <dgm:pt modelId="{2818FF05-4320-4069-9171-40B8749516A2}" type="parTrans" cxnId="{97CE419A-E48E-47AF-8A22-D4C853D73BE7}">
      <dgm:prSet/>
      <dgm:spPr/>
      <dgm:t>
        <a:bodyPr/>
        <a:lstStyle/>
        <a:p>
          <a:endParaRPr lang="ru-RU"/>
        </a:p>
      </dgm:t>
    </dgm:pt>
    <dgm:pt modelId="{2CFD05FA-4800-49CD-820E-4FA999005DAE}" type="sibTrans" cxnId="{97CE419A-E48E-47AF-8A22-D4C853D73BE7}">
      <dgm:prSet/>
      <dgm:spPr/>
      <dgm:t>
        <a:bodyPr/>
        <a:lstStyle/>
        <a:p>
          <a:endParaRPr lang="ru-RU"/>
        </a:p>
      </dgm:t>
    </dgm:pt>
    <dgm:pt modelId="{92010531-F519-4A6B-8724-1AFFF767ABF9}">
      <dgm:prSet phldrT="[Текст]"/>
      <dgm:spPr/>
      <dgm:t>
        <a:bodyPr/>
        <a:lstStyle/>
        <a:p>
          <a:r>
            <a:rPr lang="ru-RU" b="1" dirty="0"/>
            <a:t>Фаза </a:t>
          </a:r>
          <a:r>
            <a:rPr lang="ru-RU" b="1" smtClean="0"/>
            <a:t>резистенции</a:t>
          </a:r>
          <a:r>
            <a:rPr lang="ru-RU" dirty="0" smtClean="0"/>
            <a:t> </a:t>
          </a:r>
          <a:endParaRPr lang="ru-RU" dirty="0"/>
        </a:p>
      </dgm:t>
    </dgm:pt>
    <dgm:pt modelId="{FAC05A2E-5D6D-42D8-81C6-57374BE996EC}" type="parTrans" cxnId="{2A86987C-8EB0-4D9A-9196-CFFBFE6BAAAE}">
      <dgm:prSet/>
      <dgm:spPr/>
      <dgm:t>
        <a:bodyPr/>
        <a:lstStyle/>
        <a:p>
          <a:endParaRPr lang="ru-RU"/>
        </a:p>
      </dgm:t>
    </dgm:pt>
    <dgm:pt modelId="{8646372F-FF1F-4CCB-8C50-04EB4EBBA181}" type="sibTrans" cxnId="{2A86987C-8EB0-4D9A-9196-CFFBFE6BAAAE}">
      <dgm:prSet/>
      <dgm:spPr/>
      <dgm:t>
        <a:bodyPr/>
        <a:lstStyle/>
        <a:p>
          <a:endParaRPr lang="ru-RU"/>
        </a:p>
      </dgm:t>
    </dgm:pt>
    <dgm:pt modelId="{A5E2449D-0B93-400C-A56D-012BB36EED58}">
      <dgm:prSet phldrT="[Текст]" phldr="1"/>
      <dgm:spPr/>
      <dgm:t>
        <a:bodyPr/>
        <a:lstStyle/>
        <a:p>
          <a:endParaRPr lang="ru-RU" dirty="0"/>
        </a:p>
      </dgm:t>
    </dgm:pt>
    <dgm:pt modelId="{78B1B526-56B6-4C1F-925A-0BBAE14C7BD2}" type="parTrans" cxnId="{E263BEB8-2AD2-40DB-91C3-5AE31CD056CF}">
      <dgm:prSet/>
      <dgm:spPr/>
      <dgm:t>
        <a:bodyPr/>
        <a:lstStyle/>
        <a:p>
          <a:endParaRPr lang="ru-RU"/>
        </a:p>
      </dgm:t>
    </dgm:pt>
    <dgm:pt modelId="{D74D0EA6-A549-4031-8053-3D1AE5D875F4}" type="sibTrans" cxnId="{E263BEB8-2AD2-40DB-91C3-5AE31CD056CF}">
      <dgm:prSet/>
      <dgm:spPr/>
      <dgm:t>
        <a:bodyPr/>
        <a:lstStyle/>
        <a:p>
          <a:endParaRPr lang="ru-RU"/>
        </a:p>
      </dgm:t>
    </dgm:pt>
    <dgm:pt modelId="{DBE86378-6CF3-4971-B933-B549FC00AD15}">
      <dgm:prSet phldrT="[Текст]" phldr="1"/>
      <dgm:spPr/>
      <dgm:t>
        <a:bodyPr/>
        <a:lstStyle/>
        <a:p>
          <a:endParaRPr lang="ru-RU" dirty="0"/>
        </a:p>
      </dgm:t>
    </dgm:pt>
    <dgm:pt modelId="{C1A3913F-FD67-4D7A-89AC-07B958993A9D}" type="parTrans" cxnId="{A658878F-8C47-48DF-A0EE-3F58F930A49A}">
      <dgm:prSet/>
      <dgm:spPr/>
      <dgm:t>
        <a:bodyPr/>
        <a:lstStyle/>
        <a:p>
          <a:endParaRPr lang="ru-RU"/>
        </a:p>
      </dgm:t>
    </dgm:pt>
    <dgm:pt modelId="{AB74DB40-0C92-4D73-9F74-6DB68793D471}" type="sibTrans" cxnId="{A658878F-8C47-48DF-A0EE-3F58F930A49A}">
      <dgm:prSet/>
      <dgm:spPr/>
      <dgm:t>
        <a:bodyPr/>
        <a:lstStyle/>
        <a:p>
          <a:endParaRPr lang="ru-RU"/>
        </a:p>
      </dgm:t>
    </dgm:pt>
    <dgm:pt modelId="{5BC99974-7F17-421A-B48B-ACF68EB192B9}">
      <dgm:prSet phldrT="[Текст]"/>
      <dgm:spPr/>
      <dgm:t>
        <a:bodyPr/>
        <a:lstStyle/>
        <a:p>
          <a:r>
            <a:rPr lang="ru-RU" b="1" dirty="0"/>
            <a:t>Фаза истощения</a:t>
          </a:r>
          <a:endParaRPr lang="ru-RU" dirty="0"/>
        </a:p>
      </dgm:t>
    </dgm:pt>
    <dgm:pt modelId="{A1B4D084-E154-4F31-A10F-2F57C4AEA24D}" type="parTrans" cxnId="{0658C3EC-AC32-40F7-8D01-84A7110E49BC}">
      <dgm:prSet/>
      <dgm:spPr/>
      <dgm:t>
        <a:bodyPr/>
        <a:lstStyle/>
        <a:p>
          <a:endParaRPr lang="ru-RU"/>
        </a:p>
      </dgm:t>
    </dgm:pt>
    <dgm:pt modelId="{EE5324D5-2081-482E-8009-9E3895DF4DFF}" type="sibTrans" cxnId="{0658C3EC-AC32-40F7-8D01-84A7110E49BC}">
      <dgm:prSet/>
      <dgm:spPr/>
      <dgm:t>
        <a:bodyPr/>
        <a:lstStyle/>
        <a:p>
          <a:endParaRPr lang="ru-RU"/>
        </a:p>
      </dgm:t>
    </dgm:pt>
    <dgm:pt modelId="{5724E817-DD43-472D-B09B-F64700C31629}">
      <dgm:prSet phldrT="[Текст]" phldr="1"/>
      <dgm:spPr/>
      <dgm:t>
        <a:bodyPr/>
        <a:lstStyle/>
        <a:p>
          <a:endParaRPr lang="ru-RU" dirty="0"/>
        </a:p>
      </dgm:t>
    </dgm:pt>
    <dgm:pt modelId="{F4B176CC-E1F8-4DF5-A365-3DFC017EB206}" type="parTrans" cxnId="{E03328A7-5894-47F3-A2B3-F06C18F16A6B}">
      <dgm:prSet/>
      <dgm:spPr/>
      <dgm:t>
        <a:bodyPr/>
        <a:lstStyle/>
        <a:p>
          <a:endParaRPr lang="ru-RU"/>
        </a:p>
      </dgm:t>
    </dgm:pt>
    <dgm:pt modelId="{AEC0923F-B932-405A-89A9-8304C6CF13E8}" type="sibTrans" cxnId="{E03328A7-5894-47F3-A2B3-F06C18F16A6B}">
      <dgm:prSet/>
      <dgm:spPr/>
      <dgm:t>
        <a:bodyPr/>
        <a:lstStyle/>
        <a:p>
          <a:endParaRPr lang="ru-RU"/>
        </a:p>
      </dgm:t>
    </dgm:pt>
    <dgm:pt modelId="{506CC6CC-00CA-4673-A52E-A0A5A9D4F004}">
      <dgm:prSet phldrT="[Текст]" phldr="1"/>
      <dgm:spPr/>
      <dgm:t>
        <a:bodyPr/>
        <a:lstStyle/>
        <a:p>
          <a:endParaRPr lang="ru-RU" dirty="0"/>
        </a:p>
      </dgm:t>
    </dgm:pt>
    <dgm:pt modelId="{17D2984F-C2C6-4D41-9E15-9A58CF3409DC}" type="parTrans" cxnId="{D4B8B544-A703-40A3-B3AA-5FAC2869B3B8}">
      <dgm:prSet/>
      <dgm:spPr/>
      <dgm:t>
        <a:bodyPr/>
        <a:lstStyle/>
        <a:p>
          <a:endParaRPr lang="ru-RU"/>
        </a:p>
      </dgm:t>
    </dgm:pt>
    <dgm:pt modelId="{27AFDDCB-0BF1-47A4-881C-3AE6046B3BE0}" type="sibTrans" cxnId="{D4B8B544-A703-40A3-B3AA-5FAC2869B3B8}">
      <dgm:prSet/>
      <dgm:spPr/>
      <dgm:t>
        <a:bodyPr/>
        <a:lstStyle/>
        <a:p>
          <a:endParaRPr lang="ru-RU"/>
        </a:p>
      </dgm:t>
    </dgm:pt>
    <dgm:pt modelId="{A002B193-6D80-4134-B5A4-9DF3276D9ED9}">
      <dgm:prSet/>
      <dgm:spPr/>
      <dgm:t>
        <a:bodyPr/>
        <a:lstStyle/>
        <a:p>
          <a:r>
            <a:rPr lang="ru-RU" dirty="0"/>
            <a:t>Нервное (тревожное) напряжение служит предвестником и "запускающим" механизмом в формировании эмоционального выгорания. </a:t>
          </a:r>
        </a:p>
      </dgm:t>
    </dgm:pt>
    <dgm:pt modelId="{3080251D-299A-41CF-B1F4-0C0A39D543D3}" type="parTrans" cxnId="{CEC10D3C-440E-40C6-8670-32ED312FE1AC}">
      <dgm:prSet/>
      <dgm:spPr/>
      <dgm:t>
        <a:bodyPr/>
        <a:lstStyle/>
        <a:p>
          <a:endParaRPr lang="ru-RU"/>
        </a:p>
      </dgm:t>
    </dgm:pt>
    <dgm:pt modelId="{20B89145-F515-47C7-A1B8-BA5B076A886F}" type="sibTrans" cxnId="{CEC10D3C-440E-40C6-8670-32ED312FE1AC}">
      <dgm:prSet/>
      <dgm:spPr/>
      <dgm:t>
        <a:bodyPr/>
        <a:lstStyle/>
        <a:p>
          <a:endParaRPr lang="ru-RU"/>
        </a:p>
      </dgm:t>
    </dgm:pt>
    <dgm:pt modelId="{5523E2E4-3A5B-4360-AE9A-C582F0E5A3AE}">
      <dgm:prSet/>
      <dgm:spPr/>
      <dgm:t>
        <a:bodyPr/>
        <a:lstStyle/>
        <a:p>
          <a:r>
            <a:rPr lang="ru-RU" dirty="0"/>
            <a:t>Сопротивление нарастающему стрессу. </a:t>
          </a:r>
          <a:r>
            <a:rPr lang="ru-RU" dirty="0" smtClean="0"/>
            <a:t>Человек </a:t>
          </a:r>
          <a:r>
            <a:rPr lang="ru-RU" dirty="0"/>
            <a:t>пытается более или менее успешно оградить себя от неприятных впечатлений</a:t>
          </a:r>
        </a:p>
      </dgm:t>
    </dgm:pt>
    <dgm:pt modelId="{838D8569-FA90-455D-B9CF-6BA851161DE2}" type="parTrans" cxnId="{7D769750-4C1E-43A6-B742-66D2B0691D51}">
      <dgm:prSet/>
      <dgm:spPr/>
      <dgm:t>
        <a:bodyPr/>
        <a:lstStyle/>
        <a:p>
          <a:endParaRPr lang="ru-RU"/>
        </a:p>
      </dgm:t>
    </dgm:pt>
    <dgm:pt modelId="{769D521F-4440-4614-8C3C-F31D43B107C6}" type="sibTrans" cxnId="{7D769750-4C1E-43A6-B742-66D2B0691D51}">
      <dgm:prSet/>
      <dgm:spPr/>
      <dgm:t>
        <a:bodyPr/>
        <a:lstStyle/>
        <a:p>
          <a:endParaRPr lang="ru-RU"/>
        </a:p>
      </dgm:t>
    </dgm:pt>
    <dgm:pt modelId="{8D19E5B5-A03F-4A18-94B5-7FD5C09EB788}">
      <dgm:prSet/>
      <dgm:spPr/>
      <dgm:t>
        <a:bodyPr/>
        <a:lstStyle/>
        <a:p>
          <a:r>
            <a:rPr lang="ru-RU"/>
            <a:t>Фаза истощения сопровождается общим падением энергетического тонуса и ослаблением нервной системы, оскудением психических ресурсов</a:t>
          </a:r>
        </a:p>
      </dgm:t>
    </dgm:pt>
    <dgm:pt modelId="{7959E15F-1A4D-4BE5-8F4C-5E5BE1FCCF0C}" type="parTrans" cxnId="{08422BB8-9B0F-465B-981C-C963A96BE2DA}">
      <dgm:prSet/>
      <dgm:spPr/>
      <dgm:t>
        <a:bodyPr/>
        <a:lstStyle/>
        <a:p>
          <a:endParaRPr lang="ru-RU"/>
        </a:p>
      </dgm:t>
    </dgm:pt>
    <dgm:pt modelId="{F6646498-6F1A-4CEB-9DE4-8CE2705FC765}" type="sibTrans" cxnId="{08422BB8-9B0F-465B-981C-C963A96BE2DA}">
      <dgm:prSet/>
      <dgm:spPr/>
      <dgm:t>
        <a:bodyPr/>
        <a:lstStyle/>
        <a:p>
          <a:endParaRPr lang="ru-RU"/>
        </a:p>
      </dgm:t>
    </dgm:pt>
    <dgm:pt modelId="{1508FEDD-68C4-41FB-A3DB-D2D009B7EDFD}" type="pres">
      <dgm:prSet presAssocID="{30525E4C-2E1C-4DAF-9828-7AB1007B79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627379-0CE2-468A-B9C8-D92C5A6AFF3C}" type="pres">
      <dgm:prSet presAssocID="{5BC99974-7F17-421A-B48B-ACF68EB192B9}" presName="boxAndChildren" presStyleCnt="0"/>
      <dgm:spPr/>
    </dgm:pt>
    <dgm:pt modelId="{1A0F3895-72DA-4EEA-B739-5A3CF4D19C41}" type="pres">
      <dgm:prSet presAssocID="{5BC99974-7F17-421A-B48B-ACF68EB192B9}" presName="parentTextBox" presStyleLbl="node1" presStyleIdx="0" presStyleCnt="3"/>
      <dgm:spPr/>
      <dgm:t>
        <a:bodyPr/>
        <a:lstStyle/>
        <a:p>
          <a:endParaRPr lang="ru-RU"/>
        </a:p>
      </dgm:t>
    </dgm:pt>
    <dgm:pt modelId="{76C84942-3333-4C22-8DBD-B225987A2C6A}" type="pres">
      <dgm:prSet presAssocID="{5BC99974-7F17-421A-B48B-ACF68EB192B9}" presName="entireBox" presStyleLbl="node1" presStyleIdx="0" presStyleCnt="3"/>
      <dgm:spPr/>
      <dgm:t>
        <a:bodyPr/>
        <a:lstStyle/>
        <a:p>
          <a:endParaRPr lang="ru-RU"/>
        </a:p>
      </dgm:t>
    </dgm:pt>
    <dgm:pt modelId="{C95C5CDE-EE8E-4AC2-9864-B7054A3A8830}" type="pres">
      <dgm:prSet presAssocID="{5BC99974-7F17-421A-B48B-ACF68EB192B9}" presName="descendantBox" presStyleCnt="0"/>
      <dgm:spPr/>
    </dgm:pt>
    <dgm:pt modelId="{E92F7CB6-AAF9-49E2-98CD-A70EE7E24B8A}" type="pres">
      <dgm:prSet presAssocID="{5724E817-DD43-472D-B09B-F64700C31629}" presName="childTextBox" presStyleLbl="f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8A30E5-D5AA-4F55-ADC6-20F05B98043A}" type="pres">
      <dgm:prSet presAssocID="{506CC6CC-00CA-4673-A52E-A0A5A9D4F004}" presName="childTextBox" presStyleLbl="f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A8911-C1B3-4267-BE00-146151D341EA}" type="pres">
      <dgm:prSet presAssocID="{8D19E5B5-A03F-4A18-94B5-7FD5C09EB788}" presName="childTextBox" presStyleLbl="fgAccFollowNode1" presStyleIdx="2" presStyleCnt="9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8F675-8F79-4DE2-AEE8-CAC1D8BA4A0F}" type="pres">
      <dgm:prSet presAssocID="{8646372F-FF1F-4CCB-8C50-04EB4EBBA181}" presName="sp" presStyleCnt="0"/>
      <dgm:spPr/>
    </dgm:pt>
    <dgm:pt modelId="{4B7F4E1E-370B-45EB-A644-915518808532}" type="pres">
      <dgm:prSet presAssocID="{92010531-F519-4A6B-8724-1AFFF767ABF9}" presName="arrowAndChildren" presStyleCnt="0"/>
      <dgm:spPr/>
    </dgm:pt>
    <dgm:pt modelId="{E6427BEE-E4B2-45BE-8CBF-A8A111B7DDAB}" type="pres">
      <dgm:prSet presAssocID="{92010531-F519-4A6B-8724-1AFFF767ABF9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30BB389F-A707-4D1A-8791-D37537BA07E1}" type="pres">
      <dgm:prSet presAssocID="{92010531-F519-4A6B-8724-1AFFF767ABF9}" presName="arrow" presStyleLbl="node1" presStyleIdx="1" presStyleCnt="3"/>
      <dgm:spPr/>
      <dgm:t>
        <a:bodyPr/>
        <a:lstStyle/>
        <a:p>
          <a:endParaRPr lang="ru-RU"/>
        </a:p>
      </dgm:t>
    </dgm:pt>
    <dgm:pt modelId="{AEF18346-EA4E-4E98-AC99-E7614D4D7D48}" type="pres">
      <dgm:prSet presAssocID="{92010531-F519-4A6B-8724-1AFFF767ABF9}" presName="descendantArrow" presStyleCnt="0"/>
      <dgm:spPr/>
    </dgm:pt>
    <dgm:pt modelId="{EB00054D-76D2-48BA-8135-B261172955DC}" type="pres">
      <dgm:prSet presAssocID="{A5E2449D-0B93-400C-A56D-012BB36EED58}" presName="childTextArrow" presStyleLbl="f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F55088-5F4A-40B8-8A73-2D6F295B57F3}" type="pres">
      <dgm:prSet presAssocID="{DBE86378-6CF3-4971-B933-B549FC00AD15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387755-CADE-4305-B89F-D74F66A308B2}" type="pres">
      <dgm:prSet presAssocID="{5523E2E4-3A5B-4360-AE9A-C582F0E5A3AE}" presName="childTextArrow" presStyleLbl="fgAccFollowNode1" presStyleIdx="5" presStyleCnt="9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DF411-DBD4-4609-B36A-E97572821C8F}" type="pres">
      <dgm:prSet presAssocID="{1744D955-8571-40EC-9C7F-2AA80769C389}" presName="sp" presStyleCnt="0"/>
      <dgm:spPr/>
    </dgm:pt>
    <dgm:pt modelId="{B1986460-DA41-4D6F-8C7C-978D782D7420}" type="pres">
      <dgm:prSet presAssocID="{E8FD04A7-50A9-4326-9221-6C7DA785F391}" presName="arrowAndChildren" presStyleCnt="0"/>
      <dgm:spPr/>
    </dgm:pt>
    <dgm:pt modelId="{C6F83464-1DAD-40A2-907B-05A2952C48AF}" type="pres">
      <dgm:prSet presAssocID="{E8FD04A7-50A9-4326-9221-6C7DA785F391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D3E0A7AC-A04B-4848-9ED3-28E0EC61DBBC}" type="pres">
      <dgm:prSet presAssocID="{E8FD04A7-50A9-4326-9221-6C7DA785F391}" presName="arrow" presStyleLbl="node1" presStyleIdx="2" presStyleCnt="3"/>
      <dgm:spPr/>
      <dgm:t>
        <a:bodyPr/>
        <a:lstStyle/>
        <a:p>
          <a:endParaRPr lang="ru-RU"/>
        </a:p>
      </dgm:t>
    </dgm:pt>
    <dgm:pt modelId="{B48DEBE4-1C37-4FDF-8163-1BB79E24F224}" type="pres">
      <dgm:prSet presAssocID="{E8FD04A7-50A9-4326-9221-6C7DA785F391}" presName="descendantArrow" presStyleCnt="0"/>
      <dgm:spPr/>
    </dgm:pt>
    <dgm:pt modelId="{DA403101-CFEC-4DF7-9922-14182F28CA74}" type="pres">
      <dgm:prSet presAssocID="{2F816488-43EB-41D5-A77A-7D7F3B0F0E1D}" presName="childTextArrow" presStyleLbl="fgAccFollowNode1" presStyleIdx="6" presStyleCnt="9" custFlipVert="1" custFlipHor="0" custScaleX="6922" custScaleY="787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C953E6-6FA2-446B-B07E-ACFCC690F64A}" type="pres">
      <dgm:prSet presAssocID="{485B011F-ADF9-42A1-8F4F-3AF10D6C6E4F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A4D87-47BD-4011-A3AA-82401531E289}" type="pres">
      <dgm:prSet presAssocID="{A002B193-6D80-4134-B5A4-9DF3276D9ED9}" presName="childTextArrow" presStyleLbl="fgAccFollowNode1" presStyleIdx="8" presStyleCnt="9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86987C-8EB0-4D9A-9196-CFFBFE6BAAAE}" srcId="{30525E4C-2E1C-4DAF-9828-7AB1007B79BE}" destId="{92010531-F519-4A6B-8724-1AFFF767ABF9}" srcOrd="1" destOrd="0" parTransId="{FAC05A2E-5D6D-42D8-81C6-57374BE996EC}" sibTransId="{8646372F-FF1F-4CCB-8C50-04EB4EBBA181}"/>
    <dgm:cxn modelId="{E03328A7-5894-47F3-A2B3-F06C18F16A6B}" srcId="{5BC99974-7F17-421A-B48B-ACF68EB192B9}" destId="{5724E817-DD43-472D-B09B-F64700C31629}" srcOrd="0" destOrd="0" parTransId="{F4B176CC-E1F8-4DF5-A365-3DFC017EB206}" sibTransId="{AEC0923F-B932-405A-89A9-8304C6CF13E8}"/>
    <dgm:cxn modelId="{CEC10D3C-440E-40C6-8670-32ED312FE1AC}" srcId="{E8FD04A7-50A9-4326-9221-6C7DA785F391}" destId="{A002B193-6D80-4134-B5A4-9DF3276D9ED9}" srcOrd="2" destOrd="0" parTransId="{3080251D-299A-41CF-B1F4-0C0A39D543D3}" sibTransId="{20B89145-F515-47C7-A1B8-BA5B076A886F}"/>
    <dgm:cxn modelId="{99B08A50-F06C-48D9-ADEB-F05A92B78CCF}" type="presOf" srcId="{485B011F-ADF9-42A1-8F4F-3AF10D6C6E4F}" destId="{D6C953E6-6FA2-446B-B07E-ACFCC690F64A}" srcOrd="0" destOrd="0" presId="urn:microsoft.com/office/officeart/2005/8/layout/process4"/>
    <dgm:cxn modelId="{A988AFD1-5264-4F90-AD44-48E29FCF8CB9}" type="presOf" srcId="{DBE86378-6CF3-4971-B933-B549FC00AD15}" destId="{C0F55088-5F4A-40B8-8A73-2D6F295B57F3}" srcOrd="0" destOrd="0" presId="urn:microsoft.com/office/officeart/2005/8/layout/process4"/>
    <dgm:cxn modelId="{4E3CFAC6-E9E1-403A-9511-EB82A3DD4430}" type="presOf" srcId="{5BC99974-7F17-421A-B48B-ACF68EB192B9}" destId="{76C84942-3333-4C22-8DBD-B225987A2C6A}" srcOrd="1" destOrd="0" presId="urn:microsoft.com/office/officeart/2005/8/layout/process4"/>
    <dgm:cxn modelId="{01E9024B-9790-40DF-A752-FDD38D3C7EF8}" type="presOf" srcId="{506CC6CC-00CA-4673-A52E-A0A5A9D4F004}" destId="{0A8A30E5-D5AA-4F55-ADC6-20F05B98043A}" srcOrd="0" destOrd="0" presId="urn:microsoft.com/office/officeart/2005/8/layout/process4"/>
    <dgm:cxn modelId="{CF2EEFD0-58C4-4A20-89F5-38CF60174A89}" type="presOf" srcId="{E8FD04A7-50A9-4326-9221-6C7DA785F391}" destId="{C6F83464-1DAD-40A2-907B-05A2952C48AF}" srcOrd="0" destOrd="0" presId="urn:microsoft.com/office/officeart/2005/8/layout/process4"/>
    <dgm:cxn modelId="{13F100B5-4613-46A6-ABCD-E3030F2FF464}" srcId="{30525E4C-2E1C-4DAF-9828-7AB1007B79BE}" destId="{E8FD04A7-50A9-4326-9221-6C7DA785F391}" srcOrd="0" destOrd="0" parTransId="{825EEE6F-F4E3-4C71-8515-BC9F225D0E82}" sibTransId="{1744D955-8571-40EC-9C7F-2AA80769C389}"/>
    <dgm:cxn modelId="{0658C3EC-AC32-40F7-8D01-84A7110E49BC}" srcId="{30525E4C-2E1C-4DAF-9828-7AB1007B79BE}" destId="{5BC99974-7F17-421A-B48B-ACF68EB192B9}" srcOrd="2" destOrd="0" parTransId="{A1B4D084-E154-4F31-A10F-2F57C4AEA24D}" sibTransId="{EE5324D5-2081-482E-8009-9E3895DF4DFF}"/>
    <dgm:cxn modelId="{A658878F-8C47-48DF-A0EE-3F58F930A49A}" srcId="{92010531-F519-4A6B-8724-1AFFF767ABF9}" destId="{DBE86378-6CF3-4971-B933-B549FC00AD15}" srcOrd="1" destOrd="0" parTransId="{C1A3913F-FD67-4D7A-89AC-07B958993A9D}" sibTransId="{AB74DB40-0C92-4D73-9F74-6DB68793D471}"/>
    <dgm:cxn modelId="{A1BDBD17-E294-435C-BE74-3634D27D77C4}" type="presOf" srcId="{E8FD04A7-50A9-4326-9221-6C7DA785F391}" destId="{D3E0A7AC-A04B-4848-9ED3-28E0EC61DBBC}" srcOrd="1" destOrd="0" presId="urn:microsoft.com/office/officeart/2005/8/layout/process4"/>
    <dgm:cxn modelId="{43CB8CE3-8CB2-4771-950F-0A0590821209}" type="presOf" srcId="{2F816488-43EB-41D5-A77A-7D7F3B0F0E1D}" destId="{DA403101-CFEC-4DF7-9922-14182F28CA74}" srcOrd="0" destOrd="0" presId="urn:microsoft.com/office/officeart/2005/8/layout/process4"/>
    <dgm:cxn modelId="{9C48D084-4ADC-4A2B-8ADF-CB2D76E48BF4}" type="presOf" srcId="{92010531-F519-4A6B-8724-1AFFF767ABF9}" destId="{30BB389F-A707-4D1A-8791-D37537BA07E1}" srcOrd="1" destOrd="0" presId="urn:microsoft.com/office/officeart/2005/8/layout/process4"/>
    <dgm:cxn modelId="{F1F5F940-BCF7-4013-A12C-86B3CE0449BD}" type="presOf" srcId="{5523E2E4-3A5B-4360-AE9A-C582F0E5A3AE}" destId="{E1387755-CADE-4305-B89F-D74F66A308B2}" srcOrd="0" destOrd="0" presId="urn:microsoft.com/office/officeart/2005/8/layout/process4"/>
    <dgm:cxn modelId="{7D769750-4C1E-43A6-B742-66D2B0691D51}" srcId="{92010531-F519-4A6B-8724-1AFFF767ABF9}" destId="{5523E2E4-3A5B-4360-AE9A-C582F0E5A3AE}" srcOrd="2" destOrd="0" parTransId="{838D8569-FA90-455D-B9CF-6BA851161DE2}" sibTransId="{769D521F-4440-4614-8C3C-F31D43B107C6}"/>
    <dgm:cxn modelId="{FD7A7C57-EEDD-4515-9C43-FEAC45238BD6}" type="presOf" srcId="{A002B193-6D80-4134-B5A4-9DF3276D9ED9}" destId="{453A4D87-47BD-4011-A3AA-82401531E289}" srcOrd="0" destOrd="0" presId="urn:microsoft.com/office/officeart/2005/8/layout/process4"/>
    <dgm:cxn modelId="{E8068D9A-14FC-4C0A-A61E-3AB72BC3C280}" type="presOf" srcId="{5724E817-DD43-472D-B09B-F64700C31629}" destId="{E92F7CB6-AAF9-49E2-98CD-A70EE7E24B8A}" srcOrd="0" destOrd="0" presId="urn:microsoft.com/office/officeart/2005/8/layout/process4"/>
    <dgm:cxn modelId="{D4B8B544-A703-40A3-B3AA-5FAC2869B3B8}" srcId="{5BC99974-7F17-421A-B48B-ACF68EB192B9}" destId="{506CC6CC-00CA-4673-A52E-A0A5A9D4F004}" srcOrd="1" destOrd="0" parTransId="{17D2984F-C2C6-4D41-9E15-9A58CF3409DC}" sibTransId="{27AFDDCB-0BF1-47A4-881C-3AE6046B3BE0}"/>
    <dgm:cxn modelId="{FD2F0AD6-7943-4CC7-B460-457E7A3657B9}" type="presOf" srcId="{92010531-F519-4A6B-8724-1AFFF767ABF9}" destId="{E6427BEE-E4B2-45BE-8CBF-A8A111B7DDAB}" srcOrd="0" destOrd="0" presId="urn:microsoft.com/office/officeart/2005/8/layout/process4"/>
    <dgm:cxn modelId="{3BDF7847-E369-4BB2-9E89-9EC15E5B7EE0}" type="presOf" srcId="{30525E4C-2E1C-4DAF-9828-7AB1007B79BE}" destId="{1508FEDD-68C4-41FB-A3DB-D2D009B7EDFD}" srcOrd="0" destOrd="0" presId="urn:microsoft.com/office/officeart/2005/8/layout/process4"/>
    <dgm:cxn modelId="{86B0BC4F-480F-4875-90B8-5162075AB17A}" srcId="{E8FD04A7-50A9-4326-9221-6C7DA785F391}" destId="{2F816488-43EB-41D5-A77A-7D7F3B0F0E1D}" srcOrd="0" destOrd="0" parTransId="{52D2AE66-0F3E-4032-8023-7F091344AA9E}" sibTransId="{4587966B-87AC-4A78-B26B-A845C1B8C488}"/>
    <dgm:cxn modelId="{E263BEB8-2AD2-40DB-91C3-5AE31CD056CF}" srcId="{92010531-F519-4A6B-8724-1AFFF767ABF9}" destId="{A5E2449D-0B93-400C-A56D-012BB36EED58}" srcOrd="0" destOrd="0" parTransId="{78B1B526-56B6-4C1F-925A-0BBAE14C7BD2}" sibTransId="{D74D0EA6-A549-4031-8053-3D1AE5D875F4}"/>
    <dgm:cxn modelId="{6F68CBB5-AA8D-43A2-AEE0-E897C8025127}" type="presOf" srcId="{5BC99974-7F17-421A-B48B-ACF68EB192B9}" destId="{1A0F3895-72DA-4EEA-B739-5A3CF4D19C41}" srcOrd="0" destOrd="0" presId="urn:microsoft.com/office/officeart/2005/8/layout/process4"/>
    <dgm:cxn modelId="{B8AA8F9D-6AB9-4ECF-BDD3-1F9C02B9CA4E}" type="presOf" srcId="{8D19E5B5-A03F-4A18-94B5-7FD5C09EB788}" destId="{CDFA8911-C1B3-4267-BE00-146151D341EA}" srcOrd="0" destOrd="0" presId="urn:microsoft.com/office/officeart/2005/8/layout/process4"/>
    <dgm:cxn modelId="{97CE419A-E48E-47AF-8A22-D4C853D73BE7}" srcId="{E8FD04A7-50A9-4326-9221-6C7DA785F391}" destId="{485B011F-ADF9-42A1-8F4F-3AF10D6C6E4F}" srcOrd="1" destOrd="0" parTransId="{2818FF05-4320-4069-9171-40B8749516A2}" sibTransId="{2CFD05FA-4800-49CD-820E-4FA999005DAE}"/>
    <dgm:cxn modelId="{08422BB8-9B0F-465B-981C-C963A96BE2DA}" srcId="{5BC99974-7F17-421A-B48B-ACF68EB192B9}" destId="{8D19E5B5-A03F-4A18-94B5-7FD5C09EB788}" srcOrd="2" destOrd="0" parTransId="{7959E15F-1A4D-4BE5-8F4C-5E5BE1FCCF0C}" sibTransId="{F6646498-6F1A-4CEB-9DE4-8CE2705FC765}"/>
    <dgm:cxn modelId="{3B5332FF-24A6-48C9-BD45-4C4D81437C08}" type="presOf" srcId="{A5E2449D-0B93-400C-A56D-012BB36EED58}" destId="{EB00054D-76D2-48BA-8135-B261172955DC}" srcOrd="0" destOrd="0" presId="urn:microsoft.com/office/officeart/2005/8/layout/process4"/>
    <dgm:cxn modelId="{B97709B0-3CA6-4E85-805A-20788481F786}" type="presParOf" srcId="{1508FEDD-68C4-41FB-A3DB-D2D009B7EDFD}" destId="{5B627379-0CE2-468A-B9C8-D92C5A6AFF3C}" srcOrd="0" destOrd="0" presId="urn:microsoft.com/office/officeart/2005/8/layout/process4"/>
    <dgm:cxn modelId="{60D406DE-AFDE-4934-B9C5-BE1EF5CF6D46}" type="presParOf" srcId="{5B627379-0CE2-468A-B9C8-D92C5A6AFF3C}" destId="{1A0F3895-72DA-4EEA-B739-5A3CF4D19C41}" srcOrd="0" destOrd="0" presId="urn:microsoft.com/office/officeart/2005/8/layout/process4"/>
    <dgm:cxn modelId="{BC46839E-1A96-47A0-ABE9-7EF00F290FC2}" type="presParOf" srcId="{5B627379-0CE2-468A-B9C8-D92C5A6AFF3C}" destId="{76C84942-3333-4C22-8DBD-B225987A2C6A}" srcOrd="1" destOrd="0" presId="urn:microsoft.com/office/officeart/2005/8/layout/process4"/>
    <dgm:cxn modelId="{41DC5678-83BE-41A8-B8B7-7B960B373C35}" type="presParOf" srcId="{5B627379-0CE2-468A-B9C8-D92C5A6AFF3C}" destId="{C95C5CDE-EE8E-4AC2-9864-B7054A3A8830}" srcOrd="2" destOrd="0" presId="urn:microsoft.com/office/officeart/2005/8/layout/process4"/>
    <dgm:cxn modelId="{37199E08-F62F-4D24-B175-FC12479B5E7B}" type="presParOf" srcId="{C95C5CDE-EE8E-4AC2-9864-B7054A3A8830}" destId="{E92F7CB6-AAF9-49E2-98CD-A70EE7E24B8A}" srcOrd="0" destOrd="0" presId="urn:microsoft.com/office/officeart/2005/8/layout/process4"/>
    <dgm:cxn modelId="{FB55177D-9B12-4786-8D73-73B93E366A98}" type="presParOf" srcId="{C95C5CDE-EE8E-4AC2-9864-B7054A3A8830}" destId="{0A8A30E5-D5AA-4F55-ADC6-20F05B98043A}" srcOrd="1" destOrd="0" presId="urn:microsoft.com/office/officeart/2005/8/layout/process4"/>
    <dgm:cxn modelId="{CF5BB300-5D26-4DAD-B0BB-FF2589A71CC0}" type="presParOf" srcId="{C95C5CDE-EE8E-4AC2-9864-B7054A3A8830}" destId="{CDFA8911-C1B3-4267-BE00-146151D341EA}" srcOrd="2" destOrd="0" presId="urn:microsoft.com/office/officeart/2005/8/layout/process4"/>
    <dgm:cxn modelId="{90A090C4-3B40-4B6B-B40D-15A99AA311A9}" type="presParOf" srcId="{1508FEDD-68C4-41FB-A3DB-D2D009B7EDFD}" destId="{5998F675-8F79-4DE2-AEE8-CAC1D8BA4A0F}" srcOrd="1" destOrd="0" presId="urn:microsoft.com/office/officeart/2005/8/layout/process4"/>
    <dgm:cxn modelId="{10059E2D-1064-42A7-9A61-132279371EA6}" type="presParOf" srcId="{1508FEDD-68C4-41FB-A3DB-D2D009B7EDFD}" destId="{4B7F4E1E-370B-45EB-A644-915518808532}" srcOrd="2" destOrd="0" presId="urn:microsoft.com/office/officeart/2005/8/layout/process4"/>
    <dgm:cxn modelId="{EB603BB4-D9C0-45BB-8545-586F650B95A9}" type="presParOf" srcId="{4B7F4E1E-370B-45EB-A644-915518808532}" destId="{E6427BEE-E4B2-45BE-8CBF-A8A111B7DDAB}" srcOrd="0" destOrd="0" presId="urn:microsoft.com/office/officeart/2005/8/layout/process4"/>
    <dgm:cxn modelId="{28834AA5-57BA-46B7-9C8E-D2D121C9ABFC}" type="presParOf" srcId="{4B7F4E1E-370B-45EB-A644-915518808532}" destId="{30BB389F-A707-4D1A-8791-D37537BA07E1}" srcOrd="1" destOrd="0" presId="urn:microsoft.com/office/officeart/2005/8/layout/process4"/>
    <dgm:cxn modelId="{71815BE1-FDA1-4F06-A11D-E5977326A172}" type="presParOf" srcId="{4B7F4E1E-370B-45EB-A644-915518808532}" destId="{AEF18346-EA4E-4E98-AC99-E7614D4D7D48}" srcOrd="2" destOrd="0" presId="urn:microsoft.com/office/officeart/2005/8/layout/process4"/>
    <dgm:cxn modelId="{965C9364-FA78-4331-AF24-EC6281D00522}" type="presParOf" srcId="{AEF18346-EA4E-4E98-AC99-E7614D4D7D48}" destId="{EB00054D-76D2-48BA-8135-B261172955DC}" srcOrd="0" destOrd="0" presId="urn:microsoft.com/office/officeart/2005/8/layout/process4"/>
    <dgm:cxn modelId="{B9C22572-D4C8-47C4-BFBE-E5E864219639}" type="presParOf" srcId="{AEF18346-EA4E-4E98-AC99-E7614D4D7D48}" destId="{C0F55088-5F4A-40B8-8A73-2D6F295B57F3}" srcOrd="1" destOrd="0" presId="urn:microsoft.com/office/officeart/2005/8/layout/process4"/>
    <dgm:cxn modelId="{C61FA5E2-D75D-485C-BC92-2BE3FFEE9B00}" type="presParOf" srcId="{AEF18346-EA4E-4E98-AC99-E7614D4D7D48}" destId="{E1387755-CADE-4305-B89F-D74F66A308B2}" srcOrd="2" destOrd="0" presId="urn:microsoft.com/office/officeart/2005/8/layout/process4"/>
    <dgm:cxn modelId="{D7D9A731-701C-42F1-86C5-9E47BE9C998E}" type="presParOf" srcId="{1508FEDD-68C4-41FB-A3DB-D2D009B7EDFD}" destId="{A1CDF411-DBD4-4609-B36A-E97572821C8F}" srcOrd="3" destOrd="0" presId="urn:microsoft.com/office/officeart/2005/8/layout/process4"/>
    <dgm:cxn modelId="{ED9F74A2-2C8B-4D3E-9203-5BBD17EC6B74}" type="presParOf" srcId="{1508FEDD-68C4-41FB-A3DB-D2D009B7EDFD}" destId="{B1986460-DA41-4D6F-8C7C-978D782D7420}" srcOrd="4" destOrd="0" presId="urn:microsoft.com/office/officeart/2005/8/layout/process4"/>
    <dgm:cxn modelId="{ABBA8B52-A2C1-41AB-9C70-6B8F9FAACE2D}" type="presParOf" srcId="{B1986460-DA41-4D6F-8C7C-978D782D7420}" destId="{C6F83464-1DAD-40A2-907B-05A2952C48AF}" srcOrd="0" destOrd="0" presId="urn:microsoft.com/office/officeart/2005/8/layout/process4"/>
    <dgm:cxn modelId="{5C6997AE-F565-4C3C-9A30-907E90364308}" type="presParOf" srcId="{B1986460-DA41-4D6F-8C7C-978D782D7420}" destId="{D3E0A7AC-A04B-4848-9ED3-28E0EC61DBBC}" srcOrd="1" destOrd="0" presId="urn:microsoft.com/office/officeart/2005/8/layout/process4"/>
    <dgm:cxn modelId="{41A9DDAE-E0EB-4B81-B48C-BA6B6774ECE0}" type="presParOf" srcId="{B1986460-DA41-4D6F-8C7C-978D782D7420}" destId="{B48DEBE4-1C37-4FDF-8163-1BB79E24F224}" srcOrd="2" destOrd="0" presId="urn:microsoft.com/office/officeart/2005/8/layout/process4"/>
    <dgm:cxn modelId="{B45D7536-BC54-4FC5-B533-8F5B1F461CBB}" type="presParOf" srcId="{B48DEBE4-1C37-4FDF-8163-1BB79E24F224}" destId="{DA403101-CFEC-4DF7-9922-14182F28CA74}" srcOrd="0" destOrd="0" presId="urn:microsoft.com/office/officeart/2005/8/layout/process4"/>
    <dgm:cxn modelId="{FE8F1C4D-5390-43AD-AC7D-96C14582FDF5}" type="presParOf" srcId="{B48DEBE4-1C37-4FDF-8163-1BB79E24F224}" destId="{D6C953E6-6FA2-446B-B07E-ACFCC690F64A}" srcOrd="1" destOrd="0" presId="urn:microsoft.com/office/officeart/2005/8/layout/process4"/>
    <dgm:cxn modelId="{61DE9FFB-6A78-4CB8-B7FD-E727FA7E48B6}" type="presParOf" srcId="{B48DEBE4-1C37-4FDF-8163-1BB79E24F224}" destId="{453A4D87-47BD-4011-A3AA-82401531E289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C84942-3333-4C22-8DBD-B225987A2C6A}">
      <dsp:nvSpPr>
        <dsp:cNvPr id="0" name=""/>
        <dsp:cNvSpPr/>
      </dsp:nvSpPr>
      <dsp:spPr>
        <a:xfrm>
          <a:off x="0" y="3656424"/>
          <a:ext cx="8291264" cy="1200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Фаза истощения</a:t>
          </a:r>
          <a:endParaRPr lang="ru-RU" sz="2300" kern="1200" dirty="0"/>
        </a:p>
      </dsp:txBody>
      <dsp:txXfrm>
        <a:off x="0" y="3656424"/>
        <a:ext cx="8291264" cy="648064"/>
      </dsp:txXfrm>
    </dsp:sp>
    <dsp:sp modelId="{E92F7CB6-AAF9-49E2-98CD-A70EE7E24B8A}">
      <dsp:nvSpPr>
        <dsp:cNvPr id="0" name=""/>
        <dsp:cNvSpPr/>
      </dsp:nvSpPr>
      <dsp:spPr>
        <a:xfrm>
          <a:off x="4048" y="4280486"/>
          <a:ext cx="376507" cy="552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4048" y="4280486"/>
        <a:ext cx="376507" cy="552055"/>
      </dsp:txXfrm>
    </dsp:sp>
    <dsp:sp modelId="{0A8A30E5-D5AA-4F55-ADC6-20F05B98043A}">
      <dsp:nvSpPr>
        <dsp:cNvPr id="0" name=""/>
        <dsp:cNvSpPr/>
      </dsp:nvSpPr>
      <dsp:spPr>
        <a:xfrm>
          <a:off x="380556" y="4280486"/>
          <a:ext cx="376507" cy="552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380556" y="4280486"/>
        <a:ext cx="376507" cy="552055"/>
      </dsp:txXfrm>
    </dsp:sp>
    <dsp:sp modelId="{CDFA8911-C1B3-4267-BE00-146151D341EA}">
      <dsp:nvSpPr>
        <dsp:cNvPr id="0" name=""/>
        <dsp:cNvSpPr/>
      </dsp:nvSpPr>
      <dsp:spPr>
        <a:xfrm>
          <a:off x="757063" y="4280486"/>
          <a:ext cx="7530151" cy="552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/>
            <a:t>Фаза истощения сопровождается общим падением энергетического тонуса и ослаблением нервной системы, оскудением психических ресурсов</a:t>
          </a:r>
        </a:p>
      </dsp:txBody>
      <dsp:txXfrm>
        <a:off x="757063" y="4280486"/>
        <a:ext cx="7530151" cy="552055"/>
      </dsp:txXfrm>
    </dsp:sp>
    <dsp:sp modelId="{30BB389F-A707-4D1A-8791-D37537BA07E1}">
      <dsp:nvSpPr>
        <dsp:cNvPr id="0" name=""/>
        <dsp:cNvSpPr/>
      </dsp:nvSpPr>
      <dsp:spPr>
        <a:xfrm rot="10800000">
          <a:off x="0" y="1828641"/>
          <a:ext cx="8291264" cy="184578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Фаза </a:t>
          </a:r>
          <a:r>
            <a:rPr lang="ru-RU" sz="2300" b="1" kern="1200" smtClean="0"/>
            <a:t>резистенции</a:t>
          </a:r>
          <a:r>
            <a:rPr lang="ru-RU" sz="2300" kern="1200" dirty="0" smtClean="0"/>
            <a:t> </a:t>
          </a:r>
          <a:endParaRPr lang="ru-RU" sz="2300" kern="1200" dirty="0"/>
        </a:p>
      </dsp:txBody>
      <dsp:txXfrm>
        <a:off x="0" y="1828641"/>
        <a:ext cx="8291264" cy="647870"/>
      </dsp:txXfrm>
    </dsp:sp>
    <dsp:sp modelId="{EB00054D-76D2-48BA-8135-B261172955DC}">
      <dsp:nvSpPr>
        <dsp:cNvPr id="0" name=""/>
        <dsp:cNvSpPr/>
      </dsp:nvSpPr>
      <dsp:spPr>
        <a:xfrm>
          <a:off x="4048" y="2476511"/>
          <a:ext cx="376507" cy="5518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4048" y="2476511"/>
        <a:ext cx="376507" cy="551889"/>
      </dsp:txXfrm>
    </dsp:sp>
    <dsp:sp modelId="{C0F55088-5F4A-40B8-8A73-2D6F295B57F3}">
      <dsp:nvSpPr>
        <dsp:cNvPr id="0" name=""/>
        <dsp:cNvSpPr/>
      </dsp:nvSpPr>
      <dsp:spPr>
        <a:xfrm>
          <a:off x="380556" y="2476511"/>
          <a:ext cx="376507" cy="5518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380556" y="2476511"/>
        <a:ext cx="376507" cy="551889"/>
      </dsp:txXfrm>
    </dsp:sp>
    <dsp:sp modelId="{E1387755-CADE-4305-B89F-D74F66A308B2}">
      <dsp:nvSpPr>
        <dsp:cNvPr id="0" name=""/>
        <dsp:cNvSpPr/>
      </dsp:nvSpPr>
      <dsp:spPr>
        <a:xfrm>
          <a:off x="757063" y="2476511"/>
          <a:ext cx="7530151" cy="5518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/>
            <a:t>Сопротивление нарастающему стрессу. </a:t>
          </a:r>
          <a:r>
            <a:rPr lang="ru-RU" sz="1700" kern="1200" dirty="0"/>
            <a:t>В этой фазе человек пытается более или менее успешно оградить себя от неприятных впечатлений</a:t>
          </a:r>
        </a:p>
      </dsp:txBody>
      <dsp:txXfrm>
        <a:off x="757063" y="2476511"/>
        <a:ext cx="7530151" cy="551889"/>
      </dsp:txXfrm>
    </dsp:sp>
    <dsp:sp modelId="{D3E0A7AC-A04B-4848-9ED3-28E0EC61DBBC}">
      <dsp:nvSpPr>
        <dsp:cNvPr id="0" name=""/>
        <dsp:cNvSpPr/>
      </dsp:nvSpPr>
      <dsp:spPr>
        <a:xfrm rot="10800000">
          <a:off x="0" y="858"/>
          <a:ext cx="8291264" cy="184578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Фаза напряжения</a:t>
          </a:r>
          <a:endParaRPr lang="ru-RU" sz="2300" kern="1200" dirty="0"/>
        </a:p>
      </dsp:txBody>
      <dsp:txXfrm>
        <a:off x="0" y="858"/>
        <a:ext cx="8291264" cy="647870"/>
      </dsp:txXfrm>
    </dsp:sp>
    <dsp:sp modelId="{DA403101-CFEC-4DF7-9922-14182F28CA74}">
      <dsp:nvSpPr>
        <dsp:cNvPr id="0" name=""/>
        <dsp:cNvSpPr/>
      </dsp:nvSpPr>
      <dsp:spPr>
        <a:xfrm flipV="1">
          <a:off x="3344" y="707383"/>
          <a:ext cx="27217" cy="4345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6350" rIns="3556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flipV="1">
        <a:off x="3344" y="707383"/>
        <a:ext cx="27217" cy="434579"/>
      </dsp:txXfrm>
    </dsp:sp>
    <dsp:sp modelId="{D6C953E6-6FA2-446B-B07E-ACFCC690F64A}">
      <dsp:nvSpPr>
        <dsp:cNvPr id="0" name=""/>
        <dsp:cNvSpPr/>
      </dsp:nvSpPr>
      <dsp:spPr>
        <a:xfrm>
          <a:off x="30561" y="648729"/>
          <a:ext cx="393207" cy="5518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8890" rIns="49784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30561" y="648729"/>
        <a:ext cx="393207" cy="551889"/>
      </dsp:txXfrm>
    </dsp:sp>
    <dsp:sp modelId="{453A4D87-47BD-4011-A3AA-82401531E289}">
      <dsp:nvSpPr>
        <dsp:cNvPr id="0" name=""/>
        <dsp:cNvSpPr/>
      </dsp:nvSpPr>
      <dsp:spPr>
        <a:xfrm>
          <a:off x="423769" y="648729"/>
          <a:ext cx="7864150" cy="5518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Нервное (тревожное) напряжение служит предвестником и "запускающим" механизмом в формировании эмоционального выгорания. </a:t>
          </a:r>
        </a:p>
      </dsp:txBody>
      <dsp:txXfrm>
        <a:off x="423769" y="648729"/>
        <a:ext cx="7864150" cy="551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2E0E0-C1A2-42DA-9287-8581E537EBC7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E32E-8FEE-48AB-901D-159E121A3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2B1D-9C19-46CE-B78B-4A2974101607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2697-CAD8-4205-AC89-234DAB586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B5F2C-57C9-4F40-8A60-70EFCFCDDDA3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DBA9F-3D73-49FE-B55A-FA46DFE73B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106B-590B-4C73-A5BE-DF019629FFC9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9079-9D02-45AA-B30A-4BABFC016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63114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0A9E-F802-4E22-9B69-B62E4770E25B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4E19-16AE-435F-898C-1FF1AEBC4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18214-A634-4BE3-B6D7-BC492871417F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07219-3449-4398-8F25-4A45BAD6A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F5C3E-5B4B-462A-9A87-62500C740F5A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B346A-1DA9-452A-9D97-6B851B632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37613-1C62-4170-A4F6-0313C74199F9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09A45-F246-4FFB-A5D0-B570DD665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778BC-416B-45B6-9FAB-705C2EEF3FBE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8979-C601-4F99-99AD-8938228DF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23A0B-F0DC-4864-A01B-CDAE467385FA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70256-348A-4F6A-99DA-F3F7FCB7AF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B2A8F-8081-4C3B-92AB-76A2FFC624A0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EBA8E-088C-4F19-9F72-0012F6731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84A258D-82FC-41F2-B799-225DECDB2D3B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4EFAF29-A52D-4396-84BF-1699A16B1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924104"/>
          </a:solidFill>
          <a:latin typeface="+mj-lt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5F174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5F174A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5F174A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5F174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 kern="1200">
          <a:solidFill>
            <a:srgbClr val="5F174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rgbClr val="631146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rgbClr val="631146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rgbClr val="631146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rgbClr val="631146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diordieva7ana.files.wordpress.com/2009/12/d0b4d0b5d0bfd180d0b5d181d181d0b8d0b2d0bdd0bed0b5-d181d0bed181d182d0bed18fd0bdd0b8d0b5.jpg?w=300&amp;h=21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3500462"/>
          </a:xfrm>
        </p:spPr>
        <p:txBody>
          <a:bodyPr/>
          <a:lstStyle/>
          <a:p>
            <a:r>
              <a:rPr lang="ru-RU" b="1" dirty="0" smtClean="0">
                <a:latin typeface="+mn-lt"/>
              </a:rPr>
              <a:t>Профилактика профессионального выгорания в ДОУ</a:t>
            </a:r>
            <a:br>
              <a:rPr lang="ru-RU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> </a:t>
            </a:r>
            <a:r>
              <a:rPr lang="ru-RU" sz="2400" b="1" dirty="0" smtClean="0">
                <a:latin typeface="+mn-lt"/>
              </a:rPr>
              <a:t>Синдром  </a:t>
            </a:r>
            <a:r>
              <a:rPr lang="ru-RU" sz="2400" b="1" dirty="0">
                <a:latin typeface="+mn-lt"/>
              </a:rPr>
              <a:t>эмоционального выгорания </a:t>
            </a:r>
            <a:r>
              <a:rPr lang="ru-RU" sz="2400" b="1" dirty="0" smtClean="0">
                <a:latin typeface="+mn-lt"/>
              </a:rPr>
              <a:t>педагога. 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Что это? Причины и </a:t>
            </a:r>
            <a:r>
              <a:rPr lang="ru-RU" sz="2400" b="1" dirty="0" smtClean="0">
                <a:latin typeface="+mn-lt"/>
              </a:rPr>
              <a:t>последствия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286388"/>
            <a:ext cx="5143536" cy="1285884"/>
          </a:xfrm>
        </p:spPr>
        <p:txBody>
          <a:bodyPr/>
          <a:lstStyle/>
          <a:p>
            <a:pPr algn="l">
              <a:defRPr/>
            </a:pPr>
            <a:r>
              <a:rPr lang="ru-RU" sz="2000" b="1" dirty="0" smtClean="0"/>
              <a:t> МДОУ «Центр развития ребёнка – детский сад № 14 «Малышок»</a:t>
            </a:r>
          </a:p>
          <a:p>
            <a:pPr algn="l">
              <a:defRPr/>
            </a:pPr>
            <a:r>
              <a:rPr lang="ru-RU" sz="2000" b="1" dirty="0" smtClean="0"/>
              <a:t>Орлова И.А., старший воспитатель</a:t>
            </a:r>
          </a:p>
          <a:p>
            <a:pPr algn="l">
              <a:defRPr/>
            </a:pPr>
            <a:r>
              <a:rPr lang="ru-RU" sz="2000" b="1" dirty="0" smtClean="0"/>
              <a:t>22.04.2022 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15206" y="0"/>
            <a:ext cx="192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© Орлова И.А.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ru-RU" b="1" dirty="0" smtClean="0"/>
              <a:t>Осложнения «синдрома эмоционального выгорания»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015286" cy="5000660"/>
          </a:xfrm>
        </p:spPr>
        <p:txBody>
          <a:bodyPr/>
          <a:lstStyle/>
          <a:p>
            <a:r>
              <a:rPr lang="ru-RU" dirty="0" smtClean="0"/>
              <a:t>Риск развития алкоголизма, наркомании, табакокурения</a:t>
            </a:r>
          </a:p>
          <a:p>
            <a:r>
              <a:rPr lang="ru-RU" dirty="0" smtClean="0"/>
              <a:t>Риск развития серьёзных психических </a:t>
            </a:r>
            <a:r>
              <a:rPr lang="ru-RU" dirty="0" smtClean="0"/>
              <a:t>заболеваний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Даже самая психически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устойчивая </a:t>
            </a:r>
            <a:r>
              <a:rPr lang="ru-RU" dirty="0" smtClean="0"/>
              <a:t>личность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 </a:t>
            </a:r>
            <a:r>
              <a:rPr lang="ru-RU" dirty="0" smtClean="0"/>
              <a:t>способна эффективно,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smtClean="0"/>
              <a:t>одиночку противостоять постоянному стрессовому воздействию.</a:t>
            </a:r>
          </a:p>
        </p:txBody>
      </p:sp>
      <p:pic>
        <p:nvPicPr>
          <p:cNvPr id="4" name="Рисунок 3" descr="Burnout-sca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3313360"/>
            <a:ext cx="3394727" cy="234448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/>
          <a:lstStyle/>
          <a:p>
            <a:pPr eaLnBrk="1" hangingPunct="1"/>
            <a:r>
              <a:rPr lang="ru-RU" dirty="0" smtClean="0"/>
              <a:t>Профилактика синдрома профессионального выгорания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5"/>
          <p:cNvGraphicFramePr>
            <a:graphicFrameLocks/>
          </p:cNvGraphicFramePr>
          <p:nvPr/>
        </p:nvGraphicFramePr>
        <p:xfrm>
          <a:off x="214282" y="2000240"/>
          <a:ext cx="857256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363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1111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Внутренние факторы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1111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Внешние факторы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498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Развитие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оммуникативных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навыков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Положительная атмосфера в педагогическом коллективе 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806498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Личностный и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профессиональный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рост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Улучшение и стабилизация п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рофессионально-организационных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условий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1523385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Возможность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самореализацией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различных жизненных и профессиональных ситуациях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Поддержка со стороны администрации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85720" y="332656"/>
            <a:ext cx="8572560" cy="5793507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8391525" algn="l"/>
              </a:tabLst>
            </a:pPr>
            <a:r>
              <a:rPr lang="ru-RU" dirty="0" smtClean="0"/>
              <a:t>Одной </a:t>
            </a:r>
            <a:r>
              <a:rPr lang="ru-RU" dirty="0" smtClean="0"/>
              <a:t>из </a:t>
            </a:r>
            <a:r>
              <a:rPr lang="ru-RU" dirty="0" smtClean="0"/>
              <a:t>профессиональных проблем</a:t>
            </a:r>
            <a:r>
              <a:rPr lang="ru-RU" dirty="0" smtClean="0"/>
              <a:t>, связанных </a:t>
            </a:r>
            <a:r>
              <a:rPr lang="ru-RU" dirty="0" smtClean="0"/>
              <a:t>со здоровьем педагогов, является так называемое </a:t>
            </a:r>
            <a:r>
              <a:rPr lang="ru-RU" b="1" dirty="0" smtClean="0"/>
              <a:t>«выгорание»</a:t>
            </a:r>
            <a:r>
              <a:rPr lang="ru-RU" dirty="0" smtClean="0"/>
              <a:t>. Часто его называют</a:t>
            </a:r>
            <a:r>
              <a:rPr lang="ru-RU" dirty="0"/>
              <a:t> </a:t>
            </a:r>
            <a:r>
              <a:rPr lang="ru-RU" dirty="0" smtClean="0"/>
              <a:t>«эмоциональным» или «профессиональным выгоранием</a:t>
            </a:r>
            <a:r>
              <a:rPr lang="ru-RU" dirty="0"/>
              <a:t>».</a:t>
            </a:r>
          </a:p>
          <a:p>
            <a:pPr eaLnBrk="1" hangingPunct="1"/>
            <a:endParaRPr lang="ru-RU" dirty="0"/>
          </a:p>
        </p:txBody>
      </p:sp>
      <p:pic>
        <p:nvPicPr>
          <p:cNvPr id="3" name="Рисунок 7" descr="http://diordieva7ana.files.wordpress.com/2009/12/d0b4d0b5d0bfd180d0b5d181d181d0b8d0b2d0bdd0bed0b5-d181d0bed181d182d0bed18fd0bdd0b8d0b5.jpg?w=300&amp;h=218">
            <a:hlinkClick r:id="rId2"/>
          </p:cNvPr>
          <p:cNvPicPr>
            <a:picLocks/>
          </p:cNvPicPr>
          <p:nvPr/>
        </p:nvPicPr>
        <p:blipFill>
          <a:blip r:embed="rId3" cstate="print"/>
          <a:srcRect l="1556" r="1556"/>
          <a:stretch>
            <a:fillRect/>
          </a:stretch>
        </p:blipFill>
        <p:spPr bwMode="auto">
          <a:xfrm>
            <a:off x="2214546" y="3401616"/>
            <a:ext cx="485778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+mn-lt"/>
              </a:rPr>
              <a:t>ИЗ</a:t>
            </a:r>
            <a:r>
              <a:rPr lang="ru-RU" b="1" dirty="0" smtClean="0">
                <a:latin typeface="+mn-lt"/>
              </a:rPr>
              <a:t> </a:t>
            </a:r>
            <a:r>
              <a:rPr lang="ru-RU" b="1" dirty="0">
                <a:latin typeface="+mn-lt"/>
              </a:rPr>
              <a:t>ИСТОРИИ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6186502" cy="397194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Термин «</a:t>
            </a:r>
            <a:r>
              <a:rPr lang="ru-RU" dirty="0" err="1"/>
              <a:t>burnout</a:t>
            </a:r>
            <a:r>
              <a:rPr lang="ru-RU" dirty="0"/>
              <a:t>» - «выгорание», «сгорание» предложил </a:t>
            </a:r>
            <a:r>
              <a:rPr lang="ru-RU" dirty="0" smtClean="0"/>
              <a:t>Герберт </a:t>
            </a:r>
            <a:r>
              <a:rPr lang="ru-RU" dirty="0" err="1" smtClean="0"/>
              <a:t>Фрейденбергер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Н. </a:t>
            </a:r>
            <a:r>
              <a:rPr lang="ru-RU" dirty="0" err="1"/>
              <a:t>Freudenberger</a:t>
            </a:r>
            <a:r>
              <a:rPr lang="ru-RU" dirty="0"/>
              <a:t>) в 1974 году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описания деморализации, разочарования и крайней усталости, наблюдаемых у специалистов, работающих в системе профессий «человек-человек». </a:t>
            </a:r>
          </a:p>
          <a:p>
            <a:endParaRPr lang="ru-RU" dirty="0"/>
          </a:p>
        </p:txBody>
      </p:sp>
      <p:pic>
        <p:nvPicPr>
          <p:cNvPr id="4" name="Рисунок 3" descr="img1.jpg"/>
          <p:cNvPicPr>
            <a:picLocks noChangeAspect="1"/>
          </p:cNvPicPr>
          <p:nvPr/>
        </p:nvPicPr>
        <p:blipFill>
          <a:blip r:embed="rId2"/>
          <a:srcRect l="3125" t="8333" r="46875" b="4166"/>
          <a:stretch>
            <a:fillRect/>
          </a:stretch>
        </p:blipFill>
        <p:spPr>
          <a:xfrm>
            <a:off x="6429387" y="1571612"/>
            <a:ext cx="2449303" cy="321471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6072230" cy="485778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Бойко Виктор Васильевич под </a:t>
            </a:r>
            <a:r>
              <a:rPr lang="ru-RU" dirty="0"/>
              <a:t>эмоциональным выгоранием понимает "выработанный личностью </a:t>
            </a:r>
            <a:r>
              <a:rPr lang="ru-RU" sz="3600" b="1" dirty="0"/>
              <a:t>механизм психологической защиты</a:t>
            </a:r>
            <a:r>
              <a:rPr lang="ru-RU" dirty="0"/>
              <a:t> </a:t>
            </a:r>
            <a:r>
              <a:rPr lang="ru-RU" dirty="0" smtClean="0"/>
              <a:t>       в </a:t>
            </a:r>
            <a:r>
              <a:rPr lang="ru-RU" dirty="0"/>
              <a:t>форме полного или частичного исключения эмоций (понижения </a:t>
            </a:r>
            <a:r>
              <a:rPr lang="ru-RU" dirty="0" smtClean="0"/>
              <a:t> их </a:t>
            </a:r>
            <a:r>
              <a:rPr lang="ru-RU" dirty="0"/>
              <a:t>энергетики) в ответ на </a:t>
            </a:r>
            <a:r>
              <a:rPr lang="ru-RU" dirty="0" smtClean="0"/>
              <a:t>избранные </a:t>
            </a:r>
            <a:r>
              <a:rPr lang="ru-RU" sz="3600" b="1" dirty="0" smtClean="0"/>
              <a:t>психотравмирующие </a:t>
            </a:r>
            <a:r>
              <a:rPr lang="ru-RU" sz="3600" b="1" dirty="0"/>
              <a:t>воздействия</a:t>
            </a:r>
            <a:r>
              <a:rPr lang="ru-RU" dirty="0"/>
              <a:t>".</a:t>
            </a:r>
          </a:p>
        </p:txBody>
      </p:sp>
      <p:pic>
        <p:nvPicPr>
          <p:cNvPr id="5" name="Рисунок 4" descr="93cc3dc3c13b9ea142ec858bd752-800-800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571480"/>
            <a:ext cx="2987584" cy="328136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sz="3600" b="1" dirty="0"/>
              <a:t>Фазы эмоционального выгорания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21241455"/>
              </p:ext>
            </p:extLst>
          </p:nvPr>
        </p:nvGraphicFramePr>
        <p:xfrm>
          <a:off x="395536" y="1268760"/>
          <a:ext cx="8291264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ru-RU" dirty="0"/>
              <a:t>Факторы , провоцирующие «выгорание»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282" y="1571612"/>
          <a:ext cx="857256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363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1111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Внутренние факторы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1111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Внешние факторы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498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Коммуникативный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Неблагополучная атмосфера в педагогическом коллективе 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806498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Ролевой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личностный фактор (индивидуальный)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Профессионально-организационный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  <a:tr h="1523385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Неудовлетворенность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своей самореализацией в различных жизненных и профессиональных ситуациях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Специфика профессиональной педагогической деятельности</a:t>
                      </a:r>
                      <a:endParaRPr lang="ru-RU" sz="2400" dirty="0" smtClean="0">
                        <a:latin typeface="+mn-lt"/>
                      </a:endParaRP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0" y="5500702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делать то, что вы ненавидите, из-за ненависти в организме, начинают вырабатываться разрушительные токсины и в результате этого вы, начинаете страдать от хронического переутомления или заболеваете. </a:t>
            </a:r>
            <a:r>
              <a:rPr lang="ru-RU" dirty="0" smtClean="0"/>
              <a:t>(Уайлдер Рассел)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7036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Проявление СЭВ у педагогов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(в зависимости от стажа работы): 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5572132" cy="5429264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Стаж работы 0-5 лет, возрастные границы 23-29 лет,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несоответствие ожиданий, связанных с профессией и реальной действительностью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У педагогов с 10-летним </a:t>
            </a:r>
            <a:r>
              <a:rPr lang="ru-RU" sz="2000" dirty="0" smtClean="0">
                <a:solidFill>
                  <a:schemeClr val="tx1"/>
                </a:solidFill>
              </a:rPr>
              <a:t>стажем вырабатываются </a:t>
            </a:r>
            <a:r>
              <a:rPr lang="ru-RU" sz="2000" dirty="0" smtClean="0">
                <a:solidFill>
                  <a:schemeClr val="tx1"/>
                </a:solidFill>
              </a:rPr>
              <a:t>определенные способы </a:t>
            </a:r>
            <a:r>
              <a:rPr lang="ru-RU" sz="2000" dirty="0" err="1" smtClean="0">
                <a:solidFill>
                  <a:schemeClr val="tx1"/>
                </a:solidFill>
              </a:rPr>
              <a:t>саморегуляции</a:t>
            </a:r>
            <a:r>
              <a:rPr lang="ru-RU" sz="2000" dirty="0" smtClean="0">
                <a:solidFill>
                  <a:schemeClr val="tx1"/>
                </a:solidFill>
              </a:rPr>
              <a:t> и психологической защиты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Стаж работы более 20 лет - кризис идентичности, перед человеком встают вопросы: «А зачем все это? Зачем я работаю, зачем живу</a:t>
            </a:r>
            <a:r>
              <a:rPr lang="ru-RU" sz="2000" dirty="0" smtClean="0">
                <a:solidFill>
                  <a:schemeClr val="tx1"/>
                </a:solidFill>
              </a:rPr>
              <a:t>?»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Если </a:t>
            </a:r>
            <a:r>
              <a:rPr lang="ru-RU" sz="2000" dirty="0" smtClean="0">
                <a:solidFill>
                  <a:schemeClr val="tx1"/>
                </a:solidFill>
              </a:rPr>
              <a:t>человек успешно решает жизненные задачи, то новый подъем творческих сил </a:t>
            </a:r>
            <a:r>
              <a:rPr lang="ru-RU" sz="2000" dirty="0" smtClean="0">
                <a:solidFill>
                  <a:schemeClr val="tx1"/>
                </a:solidFill>
              </a:rPr>
              <a:t>происходит в </a:t>
            </a:r>
            <a:r>
              <a:rPr lang="ru-RU" sz="2000" dirty="0" smtClean="0">
                <a:solidFill>
                  <a:schemeClr val="tx1"/>
                </a:solidFill>
              </a:rPr>
              <a:t>возрасте 50-55 лет.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286380" y="1714488"/>
          <a:ext cx="385762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ТИПЫ ЛИЧНОСТИ, НАИБОЛЕЕ ПОДВЕРЖЕННЫЕ СЭВ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500570"/>
            <a:ext cx="2000264" cy="500066"/>
          </a:xfrm>
        </p:spPr>
        <p:txBody>
          <a:bodyPr/>
          <a:lstStyle/>
          <a:p>
            <a:pPr lvl="0">
              <a:buNone/>
            </a:pPr>
            <a:r>
              <a:rPr lang="ru-RU" sz="2400" dirty="0" smtClean="0"/>
              <a:t>Неуверенные</a:t>
            </a:r>
            <a:endParaRPr lang="ru-RU" sz="2400" dirty="0" smtClean="0"/>
          </a:p>
        </p:txBody>
      </p:sp>
      <p:pic>
        <p:nvPicPr>
          <p:cNvPr id="4" name="Рисунок 3" descr="1614563300_79-p-kartinka-cheloveka-na-belom-fone-87.jpg"/>
          <p:cNvPicPr>
            <a:picLocks noChangeAspect="1"/>
          </p:cNvPicPr>
          <p:nvPr/>
        </p:nvPicPr>
        <p:blipFill>
          <a:blip r:embed="rId2"/>
          <a:srcRect l="32559" r="32557"/>
          <a:stretch>
            <a:fillRect/>
          </a:stretch>
        </p:blipFill>
        <p:spPr>
          <a:xfrm>
            <a:off x="7429520" y="1785926"/>
            <a:ext cx="1285884" cy="2786082"/>
          </a:xfrm>
          <a:prstGeom prst="rect">
            <a:avLst/>
          </a:prstGeom>
        </p:spPr>
      </p:pic>
      <p:pic>
        <p:nvPicPr>
          <p:cNvPr id="5" name="Рисунок 4" descr="1614563300_79-p-kartinka-cheloveka-na-belom-fone-87.jpg"/>
          <p:cNvPicPr>
            <a:picLocks noChangeAspect="1"/>
          </p:cNvPicPr>
          <p:nvPr/>
        </p:nvPicPr>
        <p:blipFill>
          <a:blip r:embed="rId2"/>
          <a:srcRect l="32559" r="32557"/>
          <a:stretch>
            <a:fillRect/>
          </a:stretch>
        </p:blipFill>
        <p:spPr>
          <a:xfrm>
            <a:off x="5643570" y="2428868"/>
            <a:ext cx="1285884" cy="2786082"/>
          </a:xfrm>
          <a:prstGeom prst="rect">
            <a:avLst/>
          </a:prstGeom>
        </p:spPr>
      </p:pic>
      <p:pic>
        <p:nvPicPr>
          <p:cNvPr id="6" name="Рисунок 5" descr="1614563300_79-p-kartinka-cheloveka-na-belom-fone-87.jpg"/>
          <p:cNvPicPr>
            <a:picLocks noChangeAspect="1"/>
          </p:cNvPicPr>
          <p:nvPr/>
        </p:nvPicPr>
        <p:blipFill>
          <a:blip r:embed="rId2"/>
          <a:srcRect l="32559" r="32557"/>
          <a:stretch>
            <a:fillRect/>
          </a:stretch>
        </p:blipFill>
        <p:spPr>
          <a:xfrm>
            <a:off x="3857620" y="1643050"/>
            <a:ext cx="1285884" cy="2786082"/>
          </a:xfrm>
          <a:prstGeom prst="rect">
            <a:avLst/>
          </a:prstGeom>
        </p:spPr>
      </p:pic>
      <p:pic>
        <p:nvPicPr>
          <p:cNvPr id="7" name="Рисунок 6" descr="1614563300_79-p-kartinka-cheloveka-na-belom-fone-87.jpg"/>
          <p:cNvPicPr>
            <a:picLocks noChangeAspect="1"/>
          </p:cNvPicPr>
          <p:nvPr/>
        </p:nvPicPr>
        <p:blipFill>
          <a:blip r:embed="rId2"/>
          <a:srcRect l="32559" r="32557"/>
          <a:stretch>
            <a:fillRect/>
          </a:stretch>
        </p:blipFill>
        <p:spPr>
          <a:xfrm>
            <a:off x="1928794" y="2428868"/>
            <a:ext cx="1285884" cy="2786082"/>
          </a:xfrm>
          <a:prstGeom prst="rect">
            <a:avLst/>
          </a:prstGeom>
        </p:spPr>
      </p:pic>
      <p:pic>
        <p:nvPicPr>
          <p:cNvPr id="8" name="Рисунок 7" descr="1614563300_79-p-kartinka-cheloveka-na-belom-fone-87.jpg"/>
          <p:cNvPicPr>
            <a:picLocks noChangeAspect="1"/>
          </p:cNvPicPr>
          <p:nvPr/>
        </p:nvPicPr>
        <p:blipFill>
          <a:blip r:embed="rId2"/>
          <a:srcRect l="32559" r="32557"/>
          <a:stretch>
            <a:fillRect/>
          </a:stretch>
        </p:blipFill>
        <p:spPr>
          <a:xfrm>
            <a:off x="357158" y="1643050"/>
            <a:ext cx="1285884" cy="2786082"/>
          </a:xfrm>
          <a:prstGeom prst="rect">
            <a:avLst/>
          </a:prstGeom>
        </p:spPr>
      </p:pic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1428728" y="5143512"/>
            <a:ext cx="264320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174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Демонстративные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3214678" y="4500570"/>
            <a:ext cx="250033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F174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Перфекционисты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5F174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5072066" y="5214950"/>
            <a:ext cx="221457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174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Инфантильные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7000892" y="4572008"/>
            <a:ext cx="2143108" cy="55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174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Эмоционально-зависимые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38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28992" y="150017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Эмоциональное </a:t>
            </a:r>
            <a:r>
              <a:rPr lang="ru-RU" b="1" dirty="0" smtClean="0"/>
              <a:t>истощение, </a:t>
            </a:r>
            <a:r>
              <a:rPr lang="ru-RU" b="1" dirty="0" err="1" smtClean="0"/>
              <a:t>соматизация</a:t>
            </a:r>
            <a:r>
              <a:rPr lang="ru-RU" b="1" dirty="0" smtClean="0"/>
              <a:t>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86512" y="2357430"/>
            <a:ext cx="25488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Личностная </a:t>
            </a:r>
            <a:r>
              <a:rPr lang="ru-RU" b="1" dirty="0" smtClean="0"/>
              <a:t>отстранённость.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500702"/>
            <a:ext cx="371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Ощущение </a:t>
            </a:r>
            <a:r>
              <a:rPr lang="ru-RU" b="1" dirty="0" smtClean="0"/>
              <a:t>утраты собственно эффективности и падение самооценки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86182" y="6286520"/>
            <a:ext cx="53578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rgbClr val="FF0000"/>
                </a:solidFill>
              </a:rPr>
              <a:t>Потеря нетрудоспособности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3786190"/>
            <a:ext cx="23574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Деперсонализация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57488" y="4643446"/>
            <a:ext cx="28575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Сворачивание личных достижений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14942" y="5643578"/>
            <a:ext cx="25003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Ослабление защиты организма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270353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2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1619</TotalTime>
  <Words>463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Тема2</vt:lpstr>
      <vt:lpstr>Профилактика профессионального выгорания в ДОУ  Синдром  эмоционального выгорания педагога.  Что это? Причины и последствия</vt:lpstr>
      <vt:lpstr>Слайд 2</vt:lpstr>
      <vt:lpstr>ИЗ ИСТОРИИ</vt:lpstr>
      <vt:lpstr>Слайд 4</vt:lpstr>
      <vt:lpstr>Фазы эмоционального выгорания </vt:lpstr>
      <vt:lpstr>Факторы , провоцирующие «выгорание»</vt:lpstr>
      <vt:lpstr>Проявление СЭВ у педагогов  (в зависимости от стажа работы): </vt:lpstr>
      <vt:lpstr>ТИПЫ ЛИЧНОСТИ, НАИБОЛЕЕ ПОДВЕРЖЕННЫЕ СЭВ</vt:lpstr>
      <vt:lpstr>Слайд 9</vt:lpstr>
      <vt:lpstr>Осложнения «синдрома эмоционального выгорания»</vt:lpstr>
      <vt:lpstr>Профилактика синдрома профессионального выгорания 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N15</dc:creator>
  <cp:lastModifiedBy>МДОУ</cp:lastModifiedBy>
  <cp:revision>180</cp:revision>
  <dcterms:created xsi:type="dcterms:W3CDTF">2011-02-07T08:01:43Z</dcterms:created>
  <dcterms:modified xsi:type="dcterms:W3CDTF">2022-04-20T12:53:17Z</dcterms:modified>
</cp:coreProperties>
</file>