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3" r:id="rId4"/>
    <p:sldId id="274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8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2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рловы\Desktop\Скриншот 14-03-2023 1929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48681"/>
            <a:ext cx="9144000" cy="53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3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рловы\Desktop\Скриншот 14-03-2023 193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255" y="476672"/>
            <a:ext cx="917325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6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рловы\Desktop\Скриншот 14-03-2023 1935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48214"/>
            <a:ext cx="9110178" cy="52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8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рловы\Desktop\Скриншот 14-03-2023 194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867"/>
            <a:ext cx="9271000" cy="56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1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рловы\Desktop\Скриншот 14-03-2023 1942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2" y="692696"/>
            <a:ext cx="9110178" cy="52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9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рловы\Desktop\Скриншот 14-03-2023 1943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39848" cy="51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465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рловы\Desktop\Скриншот 14-03-2023 1945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1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1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рловы\Desktop\Скриншот 14-03-2023 1948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11075" cy="54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0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рловы\Desktop\Скриншот 14-03-2023 1949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7072"/>
            <a:ext cx="9144000" cy="52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3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рловы\Desktop\Скриншот 14-03-2023 1950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52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6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Орловы\Desktop\Скриншот 14-03-2023 18585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96"/>
          <a:stretch/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рловы\Desktop\Скриншот 14-03-2023 1952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30"/>
          <a:stretch/>
        </p:blipFill>
        <p:spPr bwMode="auto">
          <a:xfrm>
            <a:off x="0" y="809980"/>
            <a:ext cx="9144000" cy="52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47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Орловы\Desktop\Скриншот 14-03-2023 19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0" y="548680"/>
            <a:ext cx="91068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2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Орловы\Desktop\Скриншот 14-03-2023 1859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0" y="260648"/>
            <a:ext cx="91440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0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Орловы\Desktop\Скриншот 14-03-2023 190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7" y="620688"/>
            <a:ext cx="9144000" cy="53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96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Орловы\Desktop\Скриншот 14-03-2023 1909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37044" cy="522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5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Орловы\Desktop\Скриншот 14-03-2023 1911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9"/>
            <a:ext cx="9144000" cy="522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84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Орловы\Desktop\Скриншот 14-03-2023 1916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1136"/>
            <a:ext cx="9144000" cy="53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5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рловы\Desktop\Скриншот 14-03-2023 1919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8590"/>
            <a:ext cx="9134434" cy="5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6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</TotalTime>
  <Words>1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Орловы</dc:creator>
  <cp:lastModifiedBy>Lenovo</cp:lastModifiedBy>
  <cp:revision>8</cp:revision>
  <dcterms:created xsi:type="dcterms:W3CDTF">2023-03-14T16:56:05Z</dcterms:created>
  <dcterms:modified xsi:type="dcterms:W3CDTF">2023-03-29T13:13:35Z</dcterms:modified>
</cp:coreProperties>
</file>