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реализации программы подготовки наставников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9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рловы\Desktop\Скриншот 18-03-2023 1315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" b="4097"/>
          <a:stretch/>
        </p:blipFill>
        <p:spPr bwMode="auto">
          <a:xfrm>
            <a:off x="0" y="620688"/>
            <a:ext cx="918078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3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рловы\Desktop\Скриншот 18-03-2023 1319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 bwMode="auto">
          <a:xfrm>
            <a:off x="0" y="660190"/>
            <a:ext cx="9144000" cy="51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рловы\Desktop\Скриншот 18-03-2023 1321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/>
        </p:blipFill>
        <p:spPr bwMode="auto">
          <a:xfrm>
            <a:off x="0" y="548681"/>
            <a:ext cx="9083720" cy="505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рловы\Desktop\Скриншот 18-03-2023 132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445"/>
            <a:ext cx="9144000" cy="52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3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Орловы\Desktop\Скриншот 18-03-2023 1326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"/>
          <a:stretch/>
        </p:blipFill>
        <p:spPr bwMode="auto">
          <a:xfrm>
            <a:off x="1" y="825685"/>
            <a:ext cx="9144000" cy="51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2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рловы\Desktop\Скриншот 18-03-2023 1328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 b="2585"/>
          <a:stretch/>
        </p:blipFill>
        <p:spPr bwMode="auto">
          <a:xfrm>
            <a:off x="0" y="873141"/>
            <a:ext cx="9250400" cy="52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2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Инструменты реализации программы подготовки наставников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реализации программы подготовки наставников</dc:title>
  <dc:creator>Орловы</dc:creator>
  <cp:lastModifiedBy>Орловы</cp:lastModifiedBy>
  <cp:revision>1</cp:revision>
  <dcterms:created xsi:type="dcterms:W3CDTF">2023-03-18T10:45:35Z</dcterms:created>
  <dcterms:modified xsi:type="dcterms:W3CDTF">2023-03-18T10:53:17Z</dcterms:modified>
</cp:coreProperties>
</file>