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4" r:id="rId3"/>
    <p:sldId id="288" r:id="rId4"/>
    <p:sldId id="287" r:id="rId5"/>
    <p:sldId id="286" r:id="rId6"/>
    <p:sldId id="285" r:id="rId7"/>
    <p:sldId id="283" r:id="rId8"/>
    <p:sldId id="282" r:id="rId9"/>
    <p:sldId id="281" r:id="rId10"/>
    <p:sldId id="280" r:id="rId11"/>
    <p:sldId id="278" r:id="rId12"/>
    <p:sldId id="277" r:id="rId13"/>
    <p:sldId id="276" r:id="rId14"/>
    <p:sldId id="264" r:id="rId15"/>
    <p:sldId id="263" r:id="rId16"/>
    <p:sldId id="275" r:id="rId17"/>
    <p:sldId id="274" r:id="rId18"/>
    <p:sldId id="273" r:id="rId19"/>
    <p:sldId id="272" r:id="rId20"/>
    <p:sldId id="271" r:id="rId21"/>
    <p:sldId id="270" r:id="rId22"/>
    <p:sldId id="269" r:id="rId23"/>
    <p:sldId id="268" r:id="rId24"/>
    <p:sldId id="267" r:id="rId25"/>
    <p:sldId id="266" r:id="rId26"/>
    <p:sldId id="265" r:id="rId27"/>
    <p:sldId id="262" r:id="rId28"/>
    <p:sldId id="261" r:id="rId29"/>
    <p:sldId id="260" r:id="rId30"/>
    <p:sldId id="259" r:id="rId31"/>
    <p:sldId id="258" r:id="rId32"/>
    <p:sldId id="257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60" d="100"/>
          <a:sy n="60" d="100"/>
        </p:scale>
        <p:origin x="-276" y="-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29.03.2023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29.03.2023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29.03.2023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29.03.2023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6000" b="1" dirty="0"/>
              <a:t>Наставничество </a:t>
            </a:r>
            <a:r>
              <a:rPr lang="ru-RU" sz="6000" b="1" dirty="0" smtClean="0"/>
              <a:t/>
            </a:r>
            <a:br>
              <a:rPr lang="ru-RU" sz="6000" b="1" dirty="0" smtClean="0"/>
            </a:br>
            <a:r>
              <a:rPr lang="ru-RU" sz="6000" b="1" dirty="0" smtClean="0"/>
              <a:t>в </a:t>
            </a:r>
            <a:r>
              <a:rPr lang="ru-RU" sz="6000" b="1" dirty="0"/>
              <a:t>образовании: ключевые понятия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3556000"/>
            <a:ext cx="8640960" cy="1889223"/>
          </a:xfrm>
        </p:spPr>
        <p:txBody>
          <a:bodyPr>
            <a:normAutofit/>
          </a:bodyPr>
          <a:lstStyle/>
          <a:p>
            <a:r>
              <a:rPr lang="ru-RU" b="1" dirty="0"/>
              <a:t>Материалы курсов повышения квалификации</a:t>
            </a:r>
          </a:p>
          <a:p>
            <a:r>
              <a:rPr lang="ru-RU" b="1" dirty="0"/>
              <a:t>ПП-65 «Наставничество в образовании: </a:t>
            </a:r>
          </a:p>
          <a:p>
            <a:r>
              <a:rPr lang="ru-RU" b="1" dirty="0"/>
              <a:t>модели, программы, инструменты»</a:t>
            </a:r>
          </a:p>
          <a:p>
            <a:r>
              <a:rPr lang="ru-RU" b="1" dirty="0"/>
              <a:t>АО ИОО</a:t>
            </a:r>
          </a:p>
          <a:p>
            <a:r>
              <a:rPr lang="ru-RU" b="1" dirty="0"/>
              <a:t>март 2023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528487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C:\Users\Орловы\Desktop\Скриншот 27-02-2023 192034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260" r="17197"/>
          <a:stretch/>
        </p:blipFill>
        <p:spPr bwMode="auto">
          <a:xfrm>
            <a:off x="179512" y="393675"/>
            <a:ext cx="8856984" cy="496543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625420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 descr="C:\Users\Орловы\Desktop\Скриншот 27-02-2023 192248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5637" b="7253"/>
          <a:stretch/>
        </p:blipFill>
        <p:spPr bwMode="auto">
          <a:xfrm>
            <a:off x="119681" y="836712"/>
            <a:ext cx="8928992" cy="51465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904189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C:\Users\Орловы\Desktop\Скриншот 27-02-2023 192336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6338"/>
          <a:stretch/>
        </p:blipFill>
        <p:spPr bwMode="auto">
          <a:xfrm>
            <a:off x="131223" y="548680"/>
            <a:ext cx="9012777" cy="555721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27581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C:\Users\Орловы\Desktop\Скриншот 27-02-2023 192440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6277"/>
          <a:stretch/>
        </p:blipFill>
        <p:spPr bwMode="auto">
          <a:xfrm>
            <a:off x="13989" y="620688"/>
            <a:ext cx="9010023" cy="54726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48539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Орловы\Desktop\Скриншот 27-02-2023 194159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5755"/>
          <a:stretch/>
        </p:blipFill>
        <p:spPr bwMode="auto">
          <a:xfrm>
            <a:off x="0" y="116633"/>
            <a:ext cx="9247240" cy="56771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53941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Орловы\Desktop\Скриншот 27-02-2023 194226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6758"/>
          <a:stretch/>
        </p:blipFill>
        <p:spPr bwMode="auto">
          <a:xfrm>
            <a:off x="107503" y="548680"/>
            <a:ext cx="8935361" cy="57441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211440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C:\Users\Орловы\Desktop\Скриншот 27-02-2023 19271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5766"/>
          <a:stretch/>
        </p:blipFill>
        <p:spPr bwMode="auto">
          <a:xfrm>
            <a:off x="251520" y="908198"/>
            <a:ext cx="8704298" cy="522855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797288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C:\Users\Орловы\Desktop\Скриншот 27-02-2023 192908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5619" b="4412"/>
          <a:stretch/>
        </p:blipFill>
        <p:spPr bwMode="auto">
          <a:xfrm>
            <a:off x="208515" y="476672"/>
            <a:ext cx="8755974" cy="52387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61739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C:\Users\Орловы\Desktop\Скриншот 27-02-2023 192946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6901"/>
          <a:stretch/>
        </p:blipFill>
        <p:spPr bwMode="auto">
          <a:xfrm>
            <a:off x="107504" y="382588"/>
            <a:ext cx="8844768" cy="537654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77733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C:\Users\Орловы\Desktop\Скриншот 27-02-2023 193055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6247"/>
          <a:stretch/>
        </p:blipFill>
        <p:spPr bwMode="auto">
          <a:xfrm>
            <a:off x="13517" y="548680"/>
            <a:ext cx="9166098" cy="566655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789959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 descr="C:\Users\Орловы\Desktop\Скриншот 27-02-2023 19074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5171" b="7050"/>
          <a:stretch/>
        </p:blipFill>
        <p:spPr bwMode="auto">
          <a:xfrm>
            <a:off x="-25211" y="332656"/>
            <a:ext cx="9061708" cy="54726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114211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Орловы\Desktop\Скриншот 27-02-2023 193145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6580"/>
          <a:stretch/>
        </p:blipFill>
        <p:spPr bwMode="auto">
          <a:xfrm>
            <a:off x="228942" y="548681"/>
            <a:ext cx="8698585" cy="56166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059901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Users\Орловы\Desktop\Скриншот 27-02-2023 193303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435" r="16540"/>
          <a:stretch/>
        </p:blipFill>
        <p:spPr bwMode="auto">
          <a:xfrm>
            <a:off x="147484" y="714355"/>
            <a:ext cx="8996516" cy="58385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448235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Users\Орловы\Desktop\Скриншот 27-02-2023 193416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6572" b="4626"/>
          <a:stretch/>
        </p:blipFill>
        <p:spPr bwMode="auto">
          <a:xfrm>
            <a:off x="3016" y="764704"/>
            <a:ext cx="8976802" cy="5400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521300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Орловы\Desktop\Скриншот 27-02-2023 193640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6579"/>
          <a:stretch/>
        </p:blipFill>
        <p:spPr bwMode="auto">
          <a:xfrm>
            <a:off x="4416" y="548681"/>
            <a:ext cx="9132103" cy="51845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557258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Орловы\Desktop\Скриншот 27-02-2023 193734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6515"/>
          <a:stretch/>
        </p:blipFill>
        <p:spPr bwMode="auto">
          <a:xfrm>
            <a:off x="179512" y="570009"/>
            <a:ext cx="8856984" cy="56630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784225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Орловы\Desktop\Скриншот 27-02-2023 19394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436" r="17672" b="9900"/>
          <a:stretch/>
        </p:blipFill>
        <p:spPr bwMode="auto">
          <a:xfrm>
            <a:off x="103238" y="116632"/>
            <a:ext cx="8613059" cy="599737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317633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Орловы\Desktop\Скриншот 27-02-2023 194059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4859"/>
          <a:stretch/>
        </p:blipFill>
        <p:spPr bwMode="auto">
          <a:xfrm>
            <a:off x="42937" y="764704"/>
            <a:ext cx="9101063" cy="557144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098287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Орловы\Desktop\Скриншот 27-02-2023 19435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0532"/>
          <a:stretch/>
        </p:blipFill>
        <p:spPr bwMode="auto">
          <a:xfrm>
            <a:off x="107504" y="375136"/>
            <a:ext cx="8906053" cy="558622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850305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Орловы\Desktop\Скриншот 27-02-2023 194526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8344"/>
          <a:stretch/>
        </p:blipFill>
        <p:spPr bwMode="auto">
          <a:xfrm>
            <a:off x="156700" y="908720"/>
            <a:ext cx="8801337" cy="564289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149075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Орловы\Desktop\Скриншот 27-02-2023 194716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591" r="16572"/>
          <a:stretch/>
        </p:blipFill>
        <p:spPr bwMode="auto">
          <a:xfrm>
            <a:off x="179512" y="-3692"/>
            <a:ext cx="8856984" cy="67897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342052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2770" name="Picture 2" descr="C:\Users\Орловы\Desktop\Скриншот 27-02-2023 185429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39" t="9307" r="19939" b="21620"/>
          <a:stretch/>
        </p:blipFill>
        <p:spPr bwMode="auto">
          <a:xfrm>
            <a:off x="1" y="469847"/>
            <a:ext cx="9038758" cy="504738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96285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Орловы\Desktop\Скриншот 27-02-2023 194757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67" t="3701" r="16747" b="10164"/>
          <a:stretch/>
        </p:blipFill>
        <p:spPr bwMode="auto">
          <a:xfrm>
            <a:off x="179512" y="548680"/>
            <a:ext cx="8943661" cy="51142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945005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Орловы\Desktop\Скриншот 27-02-2023 195137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6459"/>
          <a:stretch/>
        </p:blipFill>
        <p:spPr bwMode="auto">
          <a:xfrm>
            <a:off x="129882" y="620688"/>
            <a:ext cx="8834606" cy="59149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82702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Орловы\Desktop\Скриншот 27-02-2023 195253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7146" b="31842"/>
          <a:stretch/>
        </p:blipFill>
        <p:spPr bwMode="auto">
          <a:xfrm>
            <a:off x="107503" y="116632"/>
            <a:ext cx="8891837" cy="377909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916388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746" name="Picture 2" descr="C:\Users\Орловы\Desktop\Скриншот 27-02-2023 185813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4686" b="7426"/>
          <a:stretch/>
        </p:blipFill>
        <p:spPr bwMode="auto">
          <a:xfrm>
            <a:off x="0" y="0"/>
            <a:ext cx="9144000" cy="642661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336949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22" name="Picture 2" descr="C:\Users\Орловы\Desktop\Скриншот 27-02-2023 19004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6850" b="6047"/>
          <a:stretch/>
        </p:blipFill>
        <p:spPr bwMode="auto">
          <a:xfrm>
            <a:off x="1" y="70037"/>
            <a:ext cx="9144000" cy="61283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493240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 descr="C:\Users\Орловы\Desktop\Скриншот 27-02-2023 190606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6246"/>
          <a:stretch/>
        </p:blipFill>
        <p:spPr bwMode="auto">
          <a:xfrm>
            <a:off x="0" y="0"/>
            <a:ext cx="9036496" cy="588740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649241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 descr="C:\Users\Орловы\Desktop\Скриншот 27-02-2023 190839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6687" r="18117" b="4195"/>
          <a:stretch/>
        </p:blipFill>
        <p:spPr bwMode="auto">
          <a:xfrm>
            <a:off x="107504" y="606104"/>
            <a:ext cx="9036496" cy="526634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824329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 descr="C:\Users\Орловы\Desktop\Скриншот 27-02-2023 191809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6401"/>
          <a:stretch/>
        </p:blipFill>
        <p:spPr bwMode="auto">
          <a:xfrm>
            <a:off x="28960" y="476672"/>
            <a:ext cx="9115040" cy="56612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926439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 descr="C:\Users\Орловы\Desktop\Скриншот 27-02-2023 191937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6468" b="8957"/>
          <a:stretch/>
        </p:blipFill>
        <p:spPr bwMode="auto">
          <a:xfrm>
            <a:off x="0" y="620688"/>
            <a:ext cx="8986171" cy="481154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187976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217</TotalTime>
  <Words>21</Words>
  <Application>Microsoft Office PowerPoint</Application>
  <PresentationFormat>Экран (4:3)</PresentationFormat>
  <Paragraphs>6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Волна</vt:lpstr>
      <vt:lpstr>Наставничество  в образовании: ключевые понятия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по терминологии наставничества</dc:title>
  <dc:creator>Орловы</dc:creator>
  <cp:lastModifiedBy>Lenovo</cp:lastModifiedBy>
  <cp:revision>18</cp:revision>
  <dcterms:created xsi:type="dcterms:W3CDTF">2023-02-27T16:57:44Z</dcterms:created>
  <dcterms:modified xsi:type="dcterms:W3CDTF">2023-03-29T09:26:27Z</dcterms:modified>
</cp:coreProperties>
</file>