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7" r:id="rId3"/>
    <p:sldId id="296" r:id="rId4"/>
    <p:sldId id="295" r:id="rId5"/>
    <p:sldId id="294" r:id="rId6"/>
    <p:sldId id="293" r:id="rId7"/>
    <p:sldId id="292" r:id="rId8"/>
    <p:sldId id="291" r:id="rId9"/>
    <p:sldId id="290" r:id="rId10"/>
    <p:sldId id="289" r:id="rId11"/>
    <p:sldId id="288" r:id="rId12"/>
    <p:sldId id="287" r:id="rId13"/>
    <p:sldId id="286" r:id="rId14"/>
    <p:sldId id="285" r:id="rId15"/>
    <p:sldId id="284" r:id="rId16"/>
    <p:sldId id="274" r:id="rId17"/>
    <p:sldId id="271" r:id="rId18"/>
    <p:sldId id="273" r:id="rId19"/>
    <p:sldId id="272" r:id="rId20"/>
    <p:sldId id="268" r:id="rId21"/>
    <p:sldId id="267" r:id="rId22"/>
    <p:sldId id="270" r:id="rId23"/>
    <p:sldId id="269" r:id="rId24"/>
    <p:sldId id="259" r:id="rId25"/>
    <p:sldId id="25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2730" y="-8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620688"/>
            <a:ext cx="8712968" cy="2952328"/>
          </a:xfrm>
        </p:spPr>
        <p:txBody>
          <a:bodyPr>
            <a:noAutofit/>
          </a:bodyPr>
          <a:lstStyle/>
          <a:p>
            <a:r>
              <a:rPr lang="ru-RU" sz="6600" b="1" dirty="0"/>
              <a:t>Характеристика моделей (форм) наставничества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861048"/>
            <a:ext cx="8640960" cy="1800200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 smtClean="0"/>
              <a:t>Материалы курсов повышения квалификации</a:t>
            </a:r>
          </a:p>
          <a:p>
            <a:r>
              <a:rPr lang="ru-RU" sz="2400" b="1" dirty="0" smtClean="0"/>
              <a:t>ПП-65 «Наставничество </a:t>
            </a:r>
            <a:r>
              <a:rPr lang="ru-RU" sz="2400" b="1" dirty="0"/>
              <a:t>в образовании: </a:t>
            </a:r>
            <a:endParaRPr lang="ru-RU" sz="2400" b="1" dirty="0" smtClean="0"/>
          </a:p>
          <a:p>
            <a:r>
              <a:rPr lang="ru-RU" sz="2400" b="1" dirty="0" smtClean="0"/>
              <a:t>модели</a:t>
            </a:r>
            <a:r>
              <a:rPr lang="ru-RU" sz="2400" b="1" dirty="0"/>
              <a:t>, программы, </a:t>
            </a:r>
            <a:r>
              <a:rPr lang="ru-RU" sz="2400" b="1" dirty="0" smtClean="0"/>
              <a:t>инструменты»</a:t>
            </a:r>
          </a:p>
          <a:p>
            <a:r>
              <a:rPr lang="ru-RU" sz="2400" b="1" dirty="0" smtClean="0"/>
              <a:t>АО ИОО</a:t>
            </a:r>
          </a:p>
          <a:p>
            <a:r>
              <a:rPr lang="ru-RU" sz="2400" b="1" dirty="0" smtClean="0"/>
              <a:t>март 2023</a:t>
            </a:r>
            <a:endParaRPr lang="ru-RU" sz="2400" b="1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708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Орловы\Desktop\Скриншот 01-03-2023 19145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986"/>
          <a:stretch/>
        </p:blipFill>
        <p:spPr bwMode="auto">
          <a:xfrm>
            <a:off x="-40730" y="0"/>
            <a:ext cx="9188542" cy="60932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0962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Орловы\Desktop\Скриншот 01-03-2023 19160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411"/>
          <a:stretch/>
        </p:blipFill>
        <p:spPr bwMode="auto">
          <a:xfrm>
            <a:off x="34538" y="404664"/>
            <a:ext cx="9009195" cy="63334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0188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Орловы\Desktop\Скриншот 01-03-2023 19184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159"/>
          <a:stretch/>
        </p:blipFill>
        <p:spPr bwMode="auto">
          <a:xfrm>
            <a:off x="0" y="548680"/>
            <a:ext cx="9131166" cy="5760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7693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Орловы\Desktop\Скриншот 01-03-2023 19192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2" t="3911" r="15492" b="-3911"/>
          <a:stretch/>
        </p:blipFill>
        <p:spPr bwMode="auto">
          <a:xfrm>
            <a:off x="41358" y="476672"/>
            <a:ext cx="9109902" cy="6154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2640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Орловы\Desktop\Скриншот 01-03-2023 19195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845"/>
          <a:stretch/>
        </p:blipFill>
        <p:spPr bwMode="auto">
          <a:xfrm>
            <a:off x="66808" y="548680"/>
            <a:ext cx="9111366" cy="6048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1734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Орловы\Desktop\Скриншот 01-03-2023 19203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15869"/>
          <a:stretch/>
        </p:blipFill>
        <p:spPr bwMode="auto">
          <a:xfrm>
            <a:off x="24347" y="188640"/>
            <a:ext cx="9168271" cy="6419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9308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Орловы\Desktop\Скриншот 01-03-2023 19352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419"/>
          <a:stretch/>
        </p:blipFill>
        <p:spPr bwMode="auto">
          <a:xfrm>
            <a:off x="130137" y="8764"/>
            <a:ext cx="8993040" cy="5983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866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Орловы\Desktop\Скриншот 01-03-2023 19413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975"/>
          <a:stretch/>
        </p:blipFill>
        <p:spPr bwMode="auto">
          <a:xfrm>
            <a:off x="4329" y="33475"/>
            <a:ext cx="9036496" cy="60049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1194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Орловы\Desktop\Скриншот 01-03-2023 1937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154"/>
          <a:stretch/>
        </p:blipFill>
        <p:spPr bwMode="auto">
          <a:xfrm>
            <a:off x="0" y="1"/>
            <a:ext cx="9144000" cy="61033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7364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Орловы\Desktop\Скриншот 01-03-2023 19393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041"/>
          <a:stretch/>
        </p:blipFill>
        <p:spPr bwMode="auto">
          <a:xfrm>
            <a:off x="-76529" y="-546"/>
            <a:ext cx="9220529" cy="6165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514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Орловы\Desktop\Скриншот 01-03-2023 18570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299"/>
          <a:stretch/>
        </p:blipFill>
        <p:spPr bwMode="auto">
          <a:xfrm>
            <a:off x="28523" y="-21962"/>
            <a:ext cx="91244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0683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Орловы\Desktop\Скриншот 01-03-2023 1945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18" t="-4038" r="16290" b="4038"/>
          <a:stretch/>
        </p:blipFill>
        <p:spPr bwMode="auto">
          <a:xfrm>
            <a:off x="0" y="-169863"/>
            <a:ext cx="9158808" cy="7027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1015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Орловы\Desktop\Скриншот 01-03-2023 19461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445"/>
          <a:stretch/>
        </p:blipFill>
        <p:spPr bwMode="auto">
          <a:xfrm>
            <a:off x="0" y="-31713"/>
            <a:ext cx="9144000" cy="6632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7682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Орловы\Desktop\Скриншот 01-03-2023 1943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877"/>
          <a:stretch/>
        </p:blipFill>
        <p:spPr bwMode="auto">
          <a:xfrm>
            <a:off x="88912" y="25775"/>
            <a:ext cx="9055087" cy="60611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7923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Орловы\Desktop\Скриншот 01-03-2023 19435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151"/>
          <a:stretch/>
        </p:blipFill>
        <p:spPr bwMode="auto">
          <a:xfrm>
            <a:off x="63717" y="116632"/>
            <a:ext cx="9080283" cy="6050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6547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Орловы\Desktop\Скриншот 01-03-2023 19571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282"/>
          <a:stretch/>
        </p:blipFill>
        <p:spPr bwMode="auto">
          <a:xfrm>
            <a:off x="-1" y="116632"/>
            <a:ext cx="9134705" cy="6093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3916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Орловы\Desktop\Скриншот 01-03-2023 19580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717"/>
          <a:stretch/>
        </p:blipFill>
        <p:spPr bwMode="auto">
          <a:xfrm>
            <a:off x="0" y="0"/>
            <a:ext cx="9111147" cy="5812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567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Орловы\Desktop\Скриншот 01-03-2023 19004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039" b="2893"/>
          <a:stretch/>
        </p:blipFill>
        <p:spPr bwMode="auto">
          <a:xfrm>
            <a:off x="0" y="0"/>
            <a:ext cx="9144000" cy="68250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6554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Орловы\Desktop\Скриншот 01-03-2023 19015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9905"/>
          <a:stretch/>
        </p:blipFill>
        <p:spPr bwMode="auto">
          <a:xfrm>
            <a:off x="112436" y="0"/>
            <a:ext cx="9021017" cy="6237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4191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Орловы\Desktop\Скриншот 01-03-2023 19070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064" b="8087"/>
          <a:stretch/>
        </p:blipFill>
        <p:spPr bwMode="auto">
          <a:xfrm>
            <a:off x="0" y="0"/>
            <a:ext cx="9144000" cy="64770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0800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Орловы\Desktop\Скриншот 01-03-2023 19084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786"/>
          <a:stretch/>
        </p:blipFill>
        <p:spPr bwMode="auto">
          <a:xfrm>
            <a:off x="0" y="0"/>
            <a:ext cx="9134613" cy="6381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834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Орловы\Desktop\Скриншот 01-03-2023 19114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9171"/>
          <a:stretch/>
        </p:blipFill>
        <p:spPr bwMode="auto">
          <a:xfrm>
            <a:off x="4329" y="188640"/>
            <a:ext cx="9139671" cy="6381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7283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Орловы\Desktop\Скриншот 01-03-2023 1912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757"/>
          <a:stretch/>
        </p:blipFill>
        <p:spPr bwMode="auto">
          <a:xfrm>
            <a:off x="0" y="0"/>
            <a:ext cx="9144000" cy="60313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1790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Орловы\Desktop\Скриншот 01-03-2023 1913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934"/>
          <a:stretch/>
        </p:blipFill>
        <p:spPr bwMode="auto">
          <a:xfrm>
            <a:off x="158923" y="188640"/>
            <a:ext cx="8837003" cy="5872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1180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109</TotalTime>
  <Words>26</Words>
  <Application>Microsoft Office PowerPoint</Application>
  <PresentationFormat>Экран (4:3)</PresentationFormat>
  <Paragraphs>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Волна</vt:lpstr>
      <vt:lpstr>Характеристика моделей (форм) наставничества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Характеристика моделей (форм) наставничества</dc:title>
  <dc:creator>Орловы</dc:creator>
  <cp:lastModifiedBy>МДОУ</cp:lastModifiedBy>
  <cp:revision>8</cp:revision>
  <dcterms:created xsi:type="dcterms:W3CDTF">2023-03-01T17:13:21Z</dcterms:created>
  <dcterms:modified xsi:type="dcterms:W3CDTF">2023-04-06T14:03:05Z</dcterms:modified>
</cp:coreProperties>
</file>