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0" r:id="rId5"/>
    <p:sldId id="261" r:id="rId6"/>
    <p:sldId id="262" r:id="rId7"/>
    <p:sldId id="258" r:id="rId8"/>
  </p:sldIdLst>
  <p:sldSz cx="10796588" cy="7556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4" y="1236678"/>
            <a:ext cx="9177100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574" y="3968912"/>
            <a:ext cx="8097441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5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6309" y="402314"/>
            <a:ext cx="2328014" cy="64037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266" y="402314"/>
            <a:ext cx="6849086" cy="64037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9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43" y="1883879"/>
            <a:ext cx="9312057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43" y="5056910"/>
            <a:ext cx="9312057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265" y="2011568"/>
            <a:ext cx="4588550" cy="47945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5773" y="2011568"/>
            <a:ext cx="4588550" cy="47945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72" y="402315"/>
            <a:ext cx="9312057" cy="146057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673" y="1852393"/>
            <a:ext cx="4567462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673" y="2760222"/>
            <a:ext cx="4567462" cy="4059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5773" y="1852393"/>
            <a:ext cx="4589956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773" y="2760222"/>
            <a:ext cx="4589956" cy="4059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2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9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0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71" y="503767"/>
            <a:ext cx="3482181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956" y="1087998"/>
            <a:ext cx="5465773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671" y="2266950"/>
            <a:ext cx="3482181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71" y="503767"/>
            <a:ext cx="3482181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9956" y="1087998"/>
            <a:ext cx="5465773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671" y="2266950"/>
            <a:ext cx="3482181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266" y="402315"/>
            <a:ext cx="9312057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266" y="2011568"/>
            <a:ext cx="9312057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266" y="7003758"/>
            <a:ext cx="242923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753F-1B70-48C7-B610-9DB00CA6A1C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6370" y="7003758"/>
            <a:ext cx="364384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5090" y="7003758"/>
            <a:ext cx="242923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6157-4D01-4E1C-8DDE-EF965C12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9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E2B5F-85B7-2518-C904-DD340DC16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56185"/>
          <a:stretch/>
        </p:blipFill>
        <p:spPr bwMode="auto">
          <a:xfrm rot="5400000">
            <a:off x="1620044" y="-1620044"/>
            <a:ext cx="7556500" cy="10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DEC1-274D-7EE9-6FE2-34CFA23BC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502" y="-85125"/>
            <a:ext cx="9491584" cy="3863375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b="1" dirty="0"/>
              <a:t>Развитие познавательной сферы дошкольников с ОВЗ посредством игр с песком»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85A81-483A-2124-19E5-40C431E1A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03742" y="5080347"/>
            <a:ext cx="9721197" cy="220728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/>
              <a:t>Педагог-психолог – </a:t>
            </a:r>
          </a:p>
          <a:p>
            <a:r>
              <a:rPr lang="ru-RU" sz="2800" b="1" i="1" dirty="0"/>
              <a:t>Белоусюк Ирина Валерьевна</a:t>
            </a:r>
          </a:p>
          <a:p>
            <a:r>
              <a:rPr lang="ru-RU" dirty="0"/>
              <a:t>МДОУ «Центр развития ребенка – </a:t>
            </a:r>
          </a:p>
          <a:p>
            <a:r>
              <a:rPr lang="ru-RU" dirty="0"/>
              <a:t>детский сад №14 «Малышок»</a:t>
            </a:r>
          </a:p>
          <a:p>
            <a:r>
              <a:rPr lang="ru-RU" dirty="0"/>
              <a:t>г. Коряжмы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9FF13-08EB-2984-565F-0B45D44B9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42" y="4392036"/>
            <a:ext cx="5000625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54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BE296-FD11-388B-CA5E-41FCAA6B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4DB0-1F3B-76CB-576E-BB401B13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56185"/>
          <a:stretch/>
        </p:blipFill>
        <p:spPr bwMode="auto">
          <a:xfrm rot="5400000">
            <a:off x="1620043" y="-1620044"/>
            <a:ext cx="7556500" cy="10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60200-92B9-A721-D78E-B14271C11126}"/>
              </a:ext>
            </a:extLst>
          </p:cNvPr>
          <p:cNvSpPr txBox="1"/>
          <p:nvPr/>
        </p:nvSpPr>
        <p:spPr>
          <a:xfrm>
            <a:off x="402772" y="217257"/>
            <a:ext cx="105156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i="1" dirty="0"/>
              <a:t>Категории детей с ОВЗ:</a:t>
            </a:r>
          </a:p>
          <a:p>
            <a:pPr algn="ctr"/>
            <a:endParaRPr lang="ru-RU" sz="1400" i="1" dirty="0"/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нарушениями слуха (глухие, слабослышащие);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нарушениями зрения (слепые, слабовидящие);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нарушениями речи;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нарушениями интеллекта (умственная отсталость);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задержкой психического развития (ЗПР);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нарушениями опорно-двигательного аппарата;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расстройствами аутистического спектра;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ru-RU" sz="2800" dirty="0"/>
              <a:t>Дети с множественными нарушениями.</a:t>
            </a:r>
          </a:p>
          <a:p>
            <a:pPr marL="742950" indent="-742950" algn="ctr">
              <a:buFont typeface="+mj-lt"/>
              <a:buAutoNum type="arabicParenR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6721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BE296-FD11-388B-CA5E-41FCAA6B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4DB0-1F3B-76CB-576E-BB401B13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56185"/>
          <a:stretch/>
        </p:blipFill>
        <p:spPr bwMode="auto">
          <a:xfrm rot="5400000">
            <a:off x="1620043" y="-1620044"/>
            <a:ext cx="7556500" cy="10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60200-92B9-A721-D78E-B14271C11126}"/>
              </a:ext>
            </a:extLst>
          </p:cNvPr>
          <p:cNvSpPr txBox="1"/>
          <p:nvPr/>
        </p:nvSpPr>
        <p:spPr>
          <a:xfrm>
            <a:off x="1238930" y="401408"/>
            <a:ext cx="881539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i="1" dirty="0"/>
              <a:t>«Самая лучшая игрушка для детей – кучка песка!»</a:t>
            </a:r>
          </a:p>
          <a:p>
            <a:pPr algn="r"/>
            <a:endParaRPr lang="ru-RU" sz="1400" i="1" dirty="0"/>
          </a:p>
          <a:p>
            <a:pPr algn="r"/>
            <a:r>
              <a:rPr lang="ru-RU" sz="4400" i="1" dirty="0"/>
              <a:t>К.Д.Ушинский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0A0A02-196D-6587-8C1E-70A77516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56" y="3439989"/>
            <a:ext cx="7623474" cy="390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5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BE296-FD11-388B-CA5E-41FCAA6B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4DB0-1F3B-76CB-576E-BB401B13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56185"/>
          <a:stretch/>
        </p:blipFill>
        <p:spPr bwMode="auto">
          <a:xfrm rot="5400000">
            <a:off x="1620043" y="-1620044"/>
            <a:ext cx="7556500" cy="10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60200-92B9-A721-D78E-B14271C11126}"/>
              </a:ext>
            </a:extLst>
          </p:cNvPr>
          <p:cNvSpPr txBox="1"/>
          <p:nvPr/>
        </p:nvSpPr>
        <p:spPr>
          <a:xfrm>
            <a:off x="912870" y="365378"/>
            <a:ext cx="95143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i="1" dirty="0"/>
              <a:t>Что мы развиваем с помощью песка?</a:t>
            </a:r>
          </a:p>
          <a:p>
            <a:pPr algn="r"/>
            <a:r>
              <a:rPr lang="ru-RU" sz="6000" i="1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A480B8-A8F8-5858-C82C-40787B76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56" y="5171446"/>
            <a:ext cx="6039584" cy="2367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226DC-7B8E-EB1D-C27A-100A99A7A8C5}"/>
              </a:ext>
            </a:extLst>
          </p:cNvPr>
          <p:cNvSpPr txBox="1"/>
          <p:nvPr/>
        </p:nvSpPr>
        <p:spPr>
          <a:xfrm>
            <a:off x="912870" y="1468879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3200" dirty="0"/>
              <a:t>Мелкую моторику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BA3E2-6A86-8284-ED13-907A00101B76}"/>
              </a:ext>
            </a:extLst>
          </p:cNvPr>
          <p:cNvSpPr txBox="1"/>
          <p:nvPr/>
        </p:nvSpPr>
        <p:spPr>
          <a:xfrm>
            <a:off x="912870" y="2093254"/>
            <a:ext cx="584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3200" dirty="0"/>
              <a:t>Внимание, память, мышление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D382F-C9C5-70A5-BB87-32D0B7B169EC}"/>
              </a:ext>
            </a:extLst>
          </p:cNvPr>
          <p:cNvSpPr txBox="1"/>
          <p:nvPr/>
        </p:nvSpPr>
        <p:spPr>
          <a:xfrm>
            <a:off x="922777" y="2713134"/>
            <a:ext cx="4619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3200" dirty="0"/>
              <a:t>Тактильное восприятие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226B2-CE2B-4D2C-75C1-145E2BFA9755}"/>
              </a:ext>
            </a:extLst>
          </p:cNvPr>
          <p:cNvSpPr txBox="1"/>
          <p:nvPr/>
        </p:nvSpPr>
        <p:spPr>
          <a:xfrm>
            <a:off x="922777" y="3331178"/>
            <a:ext cx="132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3200" dirty="0"/>
              <a:t>Речь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F6EFC-3BF1-9C12-E5C3-84BD2CC568CF}"/>
              </a:ext>
            </a:extLst>
          </p:cNvPr>
          <p:cNvSpPr txBox="1"/>
          <p:nvPr/>
        </p:nvSpPr>
        <p:spPr>
          <a:xfrm>
            <a:off x="922777" y="3949222"/>
            <a:ext cx="2942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3200" dirty="0"/>
              <a:t>Воображение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1BDC4-DDE1-5C9A-B9E5-2F3B271011BC}"/>
              </a:ext>
            </a:extLst>
          </p:cNvPr>
          <p:cNvSpPr txBox="1"/>
          <p:nvPr/>
        </p:nvSpPr>
        <p:spPr>
          <a:xfrm>
            <a:off x="923322" y="4569135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3200" dirty="0"/>
              <a:t>Пространственное восприятие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BE296-FD11-388B-CA5E-41FCAA6B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4DB0-1F3B-76CB-576E-BB401B13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56185"/>
          <a:stretch/>
        </p:blipFill>
        <p:spPr bwMode="auto">
          <a:xfrm rot="5400000">
            <a:off x="1620043" y="-1620044"/>
            <a:ext cx="7556500" cy="10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60200-92B9-A721-D78E-B14271C11126}"/>
              </a:ext>
            </a:extLst>
          </p:cNvPr>
          <p:cNvSpPr txBox="1"/>
          <p:nvPr/>
        </p:nvSpPr>
        <p:spPr>
          <a:xfrm>
            <a:off x="742266" y="2265204"/>
            <a:ext cx="881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51AAE-4B00-A625-19AA-2B67DBDF965A}"/>
              </a:ext>
            </a:extLst>
          </p:cNvPr>
          <p:cNvSpPr txBox="1"/>
          <p:nvPr/>
        </p:nvSpPr>
        <p:spPr>
          <a:xfrm>
            <a:off x="606757" y="192789"/>
            <a:ext cx="9391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i="1" dirty="0"/>
              <a:t>Противопоказания к использованию песочной терапии: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243FD-5644-7236-75A2-E9475F88CB07}"/>
              </a:ext>
            </a:extLst>
          </p:cNvPr>
          <p:cNvSpPr txBox="1"/>
          <p:nvPr/>
        </p:nvSpPr>
        <p:spPr>
          <a:xfrm>
            <a:off x="996137" y="1841560"/>
            <a:ext cx="6897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3200" dirty="0">
                <a:solidFill>
                  <a:schemeClr val="tx1"/>
                </a:solidFill>
              </a:rPr>
              <a:t>Аллергия на пыль и мелкие частицы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C7154-B14C-C36C-65B2-D1610A9A347A}"/>
              </a:ext>
            </a:extLst>
          </p:cNvPr>
          <p:cNvSpPr txBox="1"/>
          <p:nvPr/>
        </p:nvSpPr>
        <p:spPr>
          <a:xfrm>
            <a:off x="996137" y="2742258"/>
            <a:ext cx="7073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3200" dirty="0"/>
              <a:t>Заболевания кожи и травмы на руках</a:t>
            </a:r>
          </a:p>
          <a:p>
            <a:r>
              <a:rPr lang="en-US" sz="3200" dirty="0"/>
              <a:t>     </a:t>
            </a:r>
            <a:r>
              <a:rPr lang="ru-RU" sz="3200" dirty="0"/>
              <a:t>(порезы, заусенцы)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6A41C-4A02-893E-B382-09EDB96B3F1D}"/>
              </a:ext>
            </a:extLst>
          </p:cNvPr>
          <p:cNvSpPr txBox="1"/>
          <p:nvPr/>
        </p:nvSpPr>
        <p:spPr>
          <a:xfrm>
            <a:off x="996137" y="4131093"/>
            <a:ext cx="404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3200" dirty="0">
                <a:solidFill>
                  <a:schemeClr val="tx1"/>
                </a:solidFill>
              </a:rPr>
              <a:t>Заболевание лёгких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1690E-D2F6-CF77-7123-BB523F802993}"/>
              </a:ext>
            </a:extLst>
          </p:cNvPr>
          <p:cNvSpPr txBox="1"/>
          <p:nvPr/>
        </p:nvSpPr>
        <p:spPr>
          <a:xfrm>
            <a:off x="1050628" y="5028888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3200" dirty="0">
                <a:solidFill>
                  <a:schemeClr val="tx1"/>
                </a:solidFill>
              </a:rPr>
              <a:t>Эпилепсия</a:t>
            </a:r>
            <a:endParaRPr lang="ru-RU" sz="3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28A0F0-63E0-5CE5-2FFC-1ABF9285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771" y="3761847"/>
            <a:ext cx="4527893" cy="36434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99A655-20D0-5A8D-1DF3-D59B40E6D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733" y="5518371"/>
            <a:ext cx="1962525" cy="1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BE296-FD11-388B-CA5E-41FCAA6B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4DB0-1F3B-76CB-576E-BB401B13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56185"/>
          <a:stretch/>
        </p:blipFill>
        <p:spPr bwMode="auto">
          <a:xfrm rot="5400000">
            <a:off x="1620043" y="-1620044"/>
            <a:ext cx="7556500" cy="10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60200-92B9-A721-D78E-B14271C11126}"/>
              </a:ext>
            </a:extLst>
          </p:cNvPr>
          <p:cNvSpPr txBox="1"/>
          <p:nvPr/>
        </p:nvSpPr>
        <p:spPr>
          <a:xfrm>
            <a:off x="990597" y="2643625"/>
            <a:ext cx="881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i="1"/>
              <a:t> </a:t>
            </a:r>
            <a:endParaRPr lang="ru-RU" sz="6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A7C2-C821-EBD0-8C4E-B8B0C3349FE0}"/>
              </a:ext>
            </a:extLst>
          </p:cNvPr>
          <p:cNvSpPr txBox="1"/>
          <p:nvPr/>
        </p:nvSpPr>
        <p:spPr>
          <a:xfrm>
            <a:off x="2123853" y="543663"/>
            <a:ext cx="70120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89F02-64A4-4F21-89E9-9BF4629927F9}"/>
              </a:ext>
            </a:extLst>
          </p:cNvPr>
          <p:cNvSpPr txBox="1"/>
          <p:nvPr/>
        </p:nvSpPr>
        <p:spPr>
          <a:xfrm>
            <a:off x="475046" y="3177391"/>
            <a:ext cx="106073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i="1" dirty="0"/>
              <a:t>     Игры и упражнения </a:t>
            </a:r>
          </a:p>
          <a:p>
            <a:r>
              <a:rPr lang="ru-RU" sz="4400" i="1" dirty="0"/>
              <a:t>                               для работы с детьми</a:t>
            </a:r>
            <a:endParaRPr lang="ru-RU" sz="4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705A72-A416-A27A-F654-DD2CE308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19" y="4610421"/>
            <a:ext cx="8021490" cy="275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CB7182F-F8B6-D062-81F3-127F0554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7689" y="-1370847"/>
            <a:ext cx="2800374" cy="591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407CCD-4BA7-EDC0-6803-4337BBBE66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93"/>
          <a:stretch/>
        </p:blipFill>
        <p:spPr>
          <a:xfrm>
            <a:off x="6498764" y="1255292"/>
            <a:ext cx="3887932" cy="14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1B664-3600-2B1F-003A-E72E5F3D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1BE5EF-B000-E5BF-F971-64548570F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/>
          <a:stretch/>
        </p:blipFill>
        <p:spPr bwMode="auto">
          <a:xfrm>
            <a:off x="0" y="0"/>
            <a:ext cx="10796588" cy="75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DCFE8-5424-FDC0-A0E6-75F8E9E40455}"/>
              </a:ext>
            </a:extLst>
          </p:cNvPr>
          <p:cNvSpPr txBox="1"/>
          <p:nvPr/>
        </p:nvSpPr>
        <p:spPr>
          <a:xfrm>
            <a:off x="894665" y="1864321"/>
            <a:ext cx="51142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i="1" dirty="0"/>
              <a:t>Спасибо </a:t>
            </a:r>
          </a:p>
          <a:p>
            <a:pPr algn="ctr"/>
            <a:r>
              <a:rPr lang="ru-RU" sz="6000" i="1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22448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664</TotalTime>
  <Words>173</Words>
  <Application>Microsoft Office PowerPoint</Application>
  <PresentationFormat>Произвольный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«Развитие познавательной сферы дошкольников с ОВЗ посредством игр с песком»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 познавательной сферы дошкольников с ОВЗ средствами песочной терапии»</dc:title>
  <dc:creator>ирина Белоусюк</dc:creator>
  <cp:lastModifiedBy>ирина Белоусюк</cp:lastModifiedBy>
  <cp:revision>3</cp:revision>
  <dcterms:created xsi:type="dcterms:W3CDTF">2023-10-05T18:23:38Z</dcterms:created>
  <dcterms:modified xsi:type="dcterms:W3CDTF">2023-11-23T11:07:40Z</dcterms:modified>
</cp:coreProperties>
</file>