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84" r:id="rId2"/>
    <p:sldId id="279" r:id="rId3"/>
    <p:sldId id="256" r:id="rId4"/>
    <p:sldId id="280" r:id="rId5"/>
    <p:sldId id="258" r:id="rId6"/>
    <p:sldId id="259" r:id="rId7"/>
    <p:sldId id="260" r:id="rId8"/>
    <p:sldId id="269" r:id="rId9"/>
    <p:sldId id="270" r:id="rId10"/>
    <p:sldId id="268" r:id="rId11"/>
    <p:sldId id="275" r:id="rId12"/>
    <p:sldId id="276" r:id="rId13"/>
    <p:sldId id="262" r:id="rId14"/>
    <p:sldId id="263" r:id="rId15"/>
    <p:sldId id="264" r:id="rId16"/>
    <p:sldId id="283" r:id="rId17"/>
    <p:sldId id="282" r:id="rId18"/>
    <p:sldId id="265" r:id="rId19"/>
    <p:sldId id="272" r:id="rId20"/>
    <p:sldId id="281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61BAA-F8D3-4CD2-96C1-F20554B8587B}" type="datetimeFigureOut">
              <a:rPr lang="ru-RU" smtClean="0"/>
              <a:pPr/>
              <a:t>30.05.2013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3EA1A-FB0F-4B25-8908-10831F9B29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6202ED-2CD1-4432-8F4F-8262680167CB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5152F9-009B-4ED7-9FC8-2C3541D05F1E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1C1704-846D-4290-9EDD-A6DBD363A7A0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3D9FC0-C83B-49D9-8F71-1C131FD6EC5B}" type="slidenum">
              <a:rPr lang="ru-RU" smtClean="0"/>
              <a:pPr/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462B83-6CE0-40CF-A725-6C07DC2041B0}" type="slidenum">
              <a:rPr lang="ru-RU" smtClean="0"/>
              <a:pPr/>
              <a:t>21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30.05.2013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16016" y="5445224"/>
            <a:ext cx="4079354" cy="1224136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algn="ctr"/>
            <a:endParaRPr lang="ru-RU" sz="1600" dirty="0" smtClean="0"/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ПЕРМСКИЙ КРАЙ, КИШЕРТСКИЙ РАЙОН</a:t>
            </a:r>
          </a:p>
          <a:p>
            <a:pPr algn="ctr"/>
            <a:r>
              <a:rPr lang="ru-RU" sz="1600" dirty="0" smtClean="0"/>
              <a:t>МС(К)ОУ «Посадская специальная (коррекционная) </a:t>
            </a:r>
          </a:p>
          <a:p>
            <a:pPr algn="ctr"/>
            <a:r>
              <a:rPr lang="ru-RU" sz="1600" dirty="0" smtClean="0"/>
              <a:t>общеобразовательная  школа-интернат </a:t>
            </a:r>
            <a:r>
              <a:rPr lang="en-US" sz="1600" dirty="0" smtClean="0"/>
              <a:t>VIII</a:t>
            </a:r>
            <a:r>
              <a:rPr lang="ru-RU" sz="1600" dirty="0" smtClean="0"/>
              <a:t> вида»</a:t>
            </a:r>
          </a:p>
          <a:p>
            <a:pPr algn="ctr"/>
            <a:r>
              <a:rPr lang="ru-RU" sz="1600" dirty="0" smtClean="0"/>
              <a:t>Учитель швейного дела Галина Владимировна Палкина </a:t>
            </a:r>
          </a:p>
          <a:p>
            <a:pPr algn="ctr"/>
            <a:endParaRPr lang="ru-RU" sz="1600" dirty="0" smtClean="0"/>
          </a:p>
        </p:txBody>
      </p:sp>
      <p:sp>
        <p:nvSpPr>
          <p:cNvPr id="4100" name="Заголовок 4"/>
          <p:cNvSpPr>
            <a:spLocks noGrp="1"/>
          </p:cNvSpPr>
          <p:nvPr>
            <p:ph type="ctrTitle"/>
          </p:nvPr>
        </p:nvSpPr>
        <p:spPr>
          <a:xfrm>
            <a:off x="2555776" y="2780928"/>
            <a:ext cx="5943604" cy="1872208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algn="ctr">
              <a:defRPr/>
            </a:pPr>
            <a:r>
              <a:rPr lang="ru-RU" b="1" i="1" cap="all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Поздравляем </a:t>
            </a:r>
            <a:br>
              <a:rPr lang="ru-RU" b="1" i="1" cap="all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</a:br>
            <a:r>
              <a:rPr lang="ru-RU" b="1" i="1" cap="all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выпускников  </a:t>
            </a:r>
            <a:br>
              <a:rPr lang="ru-RU" b="1" i="1" cap="all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</a:br>
            <a:r>
              <a:rPr lang="ru-RU" b="1" i="1" cap="all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4000" b="1" i="1" cap="all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школы</a:t>
            </a:r>
            <a:r>
              <a:rPr lang="ru-RU" b="1" i="1" cap="all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 2013 </a:t>
            </a:r>
            <a:r>
              <a:rPr lang="ru-RU" sz="3200" b="1" i="1" cap="all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года</a:t>
            </a:r>
            <a:r>
              <a:rPr lang="ru-RU" b="1" i="1" cap="all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!!!</a:t>
            </a:r>
            <a:endParaRPr lang="ru-RU" i="1" dirty="0" smtClean="0">
              <a:ln w="0">
                <a:solidFill>
                  <a:schemeClr val="accent1">
                    <a:lumMod val="50000"/>
                  </a:schemeClr>
                </a:solidFill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Рисунок 3" descr="F:\Гал.Влад\Рисунок3+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88641"/>
            <a:ext cx="4608512" cy="2232248"/>
          </a:xfrm>
          <a:prstGeom prst="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1 ФОТОмарт 2012\DSCN0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3246437" cy="3063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3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 descr="R:\1 ФОТОмарт 2012\DSCN99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3880" y="2348880"/>
            <a:ext cx="2936030" cy="44048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Владимир\Desktop\20МАЯ ФОТО НА ДОКУМ\DSCN53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340768"/>
            <a:ext cx="2663681" cy="3987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  <a:prstDash val="sysDash"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512" y="4077072"/>
            <a:ext cx="3096344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/>
              <a:t>За годы учёбы девушки </a:t>
            </a:r>
          </a:p>
          <a:p>
            <a:pPr algn="ctr"/>
            <a:r>
              <a:rPr lang="ru-RU" sz="3200" i="1" dirty="0" smtClean="0"/>
              <a:t>стали</a:t>
            </a:r>
          </a:p>
          <a:p>
            <a:pPr algn="ctr"/>
            <a:r>
              <a:rPr lang="ru-RU" sz="3200" b="1" i="1" dirty="0" smtClean="0"/>
              <a:t>Мастерицами!</a:t>
            </a:r>
            <a:endParaRPr lang="ru-RU" sz="3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D:\ФОТО ШВ,Д,окт.2011\DSCN8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5720310" cy="3816424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23556" name="Picture 4" descr="D:\ФОТО ШВ,Д,окт.2011\DSCN8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239" y="3933056"/>
            <a:ext cx="4169799" cy="2782069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827584" y="116632"/>
            <a:ext cx="7344816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Arial" charset="0"/>
              </a:rPr>
              <a:t>  </a:t>
            </a:r>
            <a:r>
              <a:rPr lang="ru-RU" sz="2400" dirty="0">
                <a:latin typeface="Arial" charset="0"/>
              </a:rPr>
              <a:t>На занятиях по столярному делу и </a:t>
            </a:r>
            <a:r>
              <a:rPr lang="ru-RU" sz="2400" dirty="0" err="1">
                <a:latin typeface="Arial" charset="0"/>
              </a:rPr>
              <a:t>оппт</a:t>
            </a:r>
            <a:r>
              <a:rPr lang="ru-RU" sz="2400" dirty="0">
                <a:latin typeface="Arial" charset="0"/>
              </a:rPr>
              <a:t> юноши </a:t>
            </a:r>
            <a:r>
              <a:rPr lang="ru-RU" sz="2400" dirty="0" smtClean="0">
                <a:latin typeface="Arial" charset="0"/>
              </a:rPr>
              <a:t>со своими учителями Юрием Степановичем и Валерием Васильевичем выполнили много разнообразных работ!!!</a:t>
            </a:r>
            <a:endParaRPr lang="ru-RU" sz="2400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ФОТО ШВ,Д,окт.2011\DSCN8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846137"/>
            <a:ext cx="3332113" cy="3830891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3" name="Picture 3" descr="D:\КАРТИНКИ,АНИМЕ\инструменты\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00" y="5214938"/>
            <a:ext cx="1328738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D:\КАРТИНКИ,АНИМЕ\инструменты\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75" y="4664546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ФОТО ШВ,Д,окт.2011\DSCN80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124744"/>
            <a:ext cx="4283865" cy="4680520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476250"/>
            <a:ext cx="7510785" cy="1656606"/>
          </a:xfr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/>
            </a:solidFill>
          </a:ln>
          <a:effectLst/>
        </p:spPr>
        <p:txBody>
          <a:bodyPr>
            <a:normAutofit/>
          </a:bodyPr>
          <a:lstStyle/>
          <a:p>
            <a:r>
              <a:rPr lang="ru-RU" sz="2400" b="1" dirty="0" smtClean="0"/>
              <a:t>Ребята участвовали в десанте «Доброе сердце» !  </a:t>
            </a:r>
            <a:br>
              <a:rPr lang="ru-RU" sz="2400" b="1" dirty="0" smtClean="0"/>
            </a:br>
            <a:r>
              <a:rPr lang="ru-RU" sz="2400" b="1" dirty="0" smtClean="0"/>
              <a:t> «Руслан и Саша трудились очень хорошо!»-сообщил Юрий Степанович.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 Холод не помешал ребятам !!! Молодцы!!!</a:t>
            </a:r>
          </a:p>
        </p:txBody>
      </p:sp>
      <p:pic>
        <p:nvPicPr>
          <p:cNvPr id="6149" name="Picture 4" descr="G:\окт неделя 09г\ФОТО.НЕДЕЛЯ ТО 2009\DSCN926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4008" y="2348880"/>
            <a:ext cx="4154487" cy="41005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2" descr="G:\окт неделя 09г\ФОТО.НЕДЕЛЯ ТО 2009\DSCN9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01008"/>
            <a:ext cx="3597275" cy="22209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НЕДЕЛЯ ТО 2009\ФОТО.НЕДЕЛЯ ТО 2009\DSCN9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99508"/>
            <a:ext cx="4384944" cy="234190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027" name="Picture 3" descr="R:\НЕДЕЛЯ ТО 2009\ФОТО.НЕДЕЛЯ ТО 2009\DSCN9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7368" y="4149079"/>
            <a:ext cx="4419590" cy="2570113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403648" y="188640"/>
            <a:ext cx="511256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Выпускники активно участвовали </a:t>
            </a:r>
          </a:p>
          <a:p>
            <a:pPr algn="ctr"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во внеклассных  мероприятиях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5" name="Picture 2" descr="R:\Ф.коршк.2010-2011\печать 25мая2011\DSCN48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5" y="2397860"/>
            <a:ext cx="4320480" cy="35717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:\НЕДЕЛЯ ТО 2009\ФОТО.НЕДЕЛЯ ТО 2009\DSCN92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645024"/>
            <a:ext cx="4057129" cy="3042846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prstDash val="dash"/>
          </a:ln>
        </p:spPr>
      </p:pic>
      <p:pic>
        <p:nvPicPr>
          <p:cNvPr id="2055" name="Picture 7" descr="R:\НЕДЕЛЯ ТО 2009\ФОТО.НЕДЕЛЯ ТО 2009\DSCN9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5690" y="353779"/>
            <a:ext cx="4508798" cy="3219237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07504" y="548680"/>
            <a:ext cx="4104456" cy="25545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/>
              <a:t>Выпускники ударно работали </a:t>
            </a:r>
          </a:p>
          <a:p>
            <a:pPr algn="r"/>
            <a:r>
              <a:rPr lang="ru-RU" sz="2000" b="1" dirty="0" smtClean="0"/>
              <a:t>на школьном огороде – </a:t>
            </a:r>
          </a:p>
          <a:p>
            <a:pPr algn="r">
              <a:buFontTx/>
              <a:buChar char="-"/>
            </a:pPr>
            <a:r>
              <a:rPr lang="ru-RU" sz="2000" b="1" dirty="0" smtClean="0"/>
              <a:t> сеяли </a:t>
            </a:r>
            <a:r>
              <a:rPr lang="ru-RU" sz="2000" b="1" dirty="0" smtClean="0"/>
              <a:t>и убирали овощи, </a:t>
            </a:r>
          </a:p>
          <a:p>
            <a:pPr algn="r"/>
            <a:r>
              <a:rPr lang="ru-RU" sz="2000" b="1" dirty="0" smtClean="0"/>
              <a:t>вскапывали по 400 квадратных метров плодородной земли ежегодно</a:t>
            </a:r>
            <a:r>
              <a:rPr lang="ru-RU" sz="2000" b="1" dirty="0" smtClean="0"/>
              <a:t>!!!</a:t>
            </a:r>
          </a:p>
          <a:p>
            <a:pPr algn="r"/>
            <a:r>
              <a:rPr lang="ru-RU" sz="2000" b="1" dirty="0" smtClean="0"/>
              <a:t>Любовь Николаевна довольна результатами труда.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755576" y="404665"/>
            <a:ext cx="8088387" cy="1152128"/>
          </a:xfr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200" dirty="0" smtClean="0"/>
              <a:t>Когда выпускники учились в 6 классе, ПУГОВИЦА раскрыла им свои секреты на занятии по СБО «Большие возможности маленькой вещицы» у Татьяны Михайловны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 </a:t>
            </a:r>
          </a:p>
        </p:txBody>
      </p:sp>
      <p:pic>
        <p:nvPicPr>
          <p:cNvPr id="10243" name="Picture 2" descr="G:\окт неделя 09г\ФОТО.НЕДЕЛЯ ТО 2009\DSCN92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844824"/>
            <a:ext cx="3810000" cy="3233738"/>
          </a:xfr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35844" name="Picture 3" descr="G:\окт неделя 09г\ФОТО.НЕДЕЛЯ ТО 2009\DSCN92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20432"/>
            <a:ext cx="4343400" cy="3283935"/>
          </a:xfrm>
          <a:noFill/>
          <a:ln w="38100">
            <a:solidFill>
              <a:srgbClr val="00CC99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окт неделя 09г\ФОТО.НЕДЕЛЯ ТО 2009\DSCN9479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447444"/>
            <a:ext cx="3380953" cy="329436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" name="Picture 5" descr="R:\НЕДЕЛЯ ТО 2009\ФОТО.НЕДЕЛЯ ТО 2009\DSCN9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824536" cy="361840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НЕДЕЛЯ ТО 2009\ФОТО.НЕДЕЛЯ ТО 2009\DSCN9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176464" cy="3854385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</p:pic>
      <p:pic>
        <p:nvPicPr>
          <p:cNvPr id="3075" name="Picture 3" descr="R:\НЕДЕЛЯ ТО 2009\ФОТО.НЕДЕЛЯ ТО 2009\DSCN9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8502" y="3535158"/>
            <a:ext cx="5665986" cy="3206210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756325" y="1052736"/>
            <a:ext cx="4155305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/>
              <a:t>Интересно прошло занятие </a:t>
            </a:r>
          </a:p>
          <a:p>
            <a:pPr algn="ctr"/>
            <a:r>
              <a:rPr lang="ru-RU" sz="2400" b="1" i="1" dirty="0" smtClean="0"/>
              <a:t>«Кисть РЯБИНЫ»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3"/>
          <p:cNvSpPr txBox="1">
            <a:spLocks noGrp="1"/>
          </p:cNvSpPr>
          <p:nvPr/>
        </p:nvSpPr>
        <p:spPr bwMode="auto">
          <a:xfrm flipH="1">
            <a:off x="8686800" y="6248400"/>
            <a:ext cx="457200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000"/>
          </a:p>
        </p:txBody>
      </p:sp>
      <p:sp>
        <p:nvSpPr>
          <p:cNvPr id="64514" name="Заголовок 8"/>
          <p:cNvSpPr>
            <a:spLocks noGrp="1"/>
          </p:cNvSpPr>
          <p:nvPr>
            <p:ph type="title" idx="4294967295"/>
          </p:nvPr>
        </p:nvSpPr>
        <p:spPr>
          <a:xfrm>
            <a:off x="1000125" y="142875"/>
            <a:ext cx="8143875" cy="1143000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 i="1" dirty="0" smtClean="0">
                <a:latin typeface="Elzevir" pitchFamily="34" charset="0"/>
              </a:rPr>
              <a:t>Оля Зверева и Галина </a:t>
            </a:r>
            <a:r>
              <a:rPr lang="ru-RU" sz="2800" b="1" i="1" dirty="0" err="1" smtClean="0">
                <a:latin typeface="Elzevir" pitchFamily="34" charset="0"/>
              </a:rPr>
              <a:t>Дербушева</a:t>
            </a:r>
            <a:r>
              <a:rPr lang="ru-RU" sz="2800" b="1" i="1" dirty="0" smtClean="0">
                <a:latin typeface="Elzevir" pitchFamily="34" charset="0"/>
              </a:rPr>
              <a:t> успешно сдали экзамен по швейному делу! </a:t>
            </a:r>
          </a:p>
        </p:txBody>
      </p:sp>
      <p:sp>
        <p:nvSpPr>
          <p:cNvPr id="5124" name="TextBox 17"/>
          <p:cNvSpPr txBox="1">
            <a:spLocks noChangeArrowheads="1"/>
          </p:cNvSpPr>
          <p:nvPr/>
        </p:nvSpPr>
        <p:spPr bwMode="auto">
          <a:xfrm>
            <a:off x="6929438" y="4214813"/>
            <a:ext cx="22145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 b="1" i="1"/>
          </a:p>
        </p:txBody>
      </p:sp>
      <p:pic>
        <p:nvPicPr>
          <p:cNvPr id="10242" name="Picture 2" descr="D:\30мая печать\DSCN55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4129288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 descr="D:\30мая печать\DSCN55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356992"/>
            <a:ext cx="4525764" cy="3393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5" descr="D:\КАРТИНКИ,АНИМЕ\швейн\1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373216"/>
            <a:ext cx="1284734" cy="1284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3"/>
          <p:cNvSpPr txBox="1">
            <a:spLocks noGrp="1"/>
          </p:cNvSpPr>
          <p:nvPr/>
        </p:nvSpPr>
        <p:spPr bwMode="auto">
          <a:xfrm flipH="1">
            <a:off x="8686800" y="6248400"/>
            <a:ext cx="457200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000"/>
          </a:p>
        </p:txBody>
      </p:sp>
      <p:sp>
        <p:nvSpPr>
          <p:cNvPr id="64514" name="Заголовок 8"/>
          <p:cNvSpPr>
            <a:spLocks noGrp="1"/>
          </p:cNvSpPr>
          <p:nvPr>
            <p:ph type="title" idx="4294967295"/>
          </p:nvPr>
        </p:nvSpPr>
        <p:spPr>
          <a:xfrm>
            <a:off x="251520" y="142875"/>
            <a:ext cx="8892481" cy="857250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 i="1" dirty="0" smtClean="0">
                <a:latin typeface="Elzevir" pitchFamily="34" charset="0"/>
              </a:rPr>
              <a:t>Девочки С 5 по 9 класс </a:t>
            </a:r>
            <a:r>
              <a:rPr lang="ru-RU" sz="2800" b="1" i="1" dirty="0" smtClean="0">
                <a:latin typeface="Arial" pitchFamily="34" charset="0"/>
              </a:rPr>
              <a:t>изуч</a:t>
            </a:r>
            <a:r>
              <a:rPr lang="ru-RU" sz="2800" b="1" i="1" dirty="0" smtClean="0">
                <a:latin typeface="Elzevir" pitchFamily="34" charset="0"/>
              </a:rPr>
              <a:t>али швейное дело</a:t>
            </a:r>
          </a:p>
        </p:txBody>
      </p:sp>
      <p:sp>
        <p:nvSpPr>
          <p:cNvPr id="5125" name="TextBox 17"/>
          <p:cNvSpPr txBox="1">
            <a:spLocks noChangeArrowheads="1"/>
          </p:cNvSpPr>
          <p:nvPr/>
        </p:nvSpPr>
        <p:spPr bwMode="auto">
          <a:xfrm>
            <a:off x="6929438" y="4214813"/>
            <a:ext cx="22145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 b="1" i="1"/>
          </a:p>
        </p:txBody>
      </p:sp>
      <p:pic>
        <p:nvPicPr>
          <p:cNvPr id="12290" name="Picture 2" descr="C:\Users\Владимир\Desktop\ГАЛИНА\Фото ШВ.Д.окт.2012\DSCN0139-Гал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4708525" cy="3140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C:\Users\Владимир\Desktop\ГАЛИНА\ФОТО 5.13\DSCN53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2160" y="1412776"/>
            <a:ext cx="3553109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95536" y="450912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/>
              <a:t>Общее время занятий составило </a:t>
            </a:r>
          </a:p>
          <a:p>
            <a:r>
              <a:rPr lang="ru-RU" sz="2800" b="1" dirty="0" smtClean="0"/>
              <a:t>56700минут, </a:t>
            </a:r>
          </a:p>
          <a:p>
            <a:r>
              <a:rPr lang="ru-RU" sz="2800" b="1" dirty="0" smtClean="0"/>
              <a:t>         1260 часов, </a:t>
            </a:r>
          </a:p>
          <a:p>
            <a:r>
              <a:rPr lang="ru-RU" sz="2800" b="1" dirty="0" smtClean="0"/>
              <a:t>                     53 дня!!!</a:t>
            </a:r>
            <a:endParaRPr lang="ru-RU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30мая печать\DSCN5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5089587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 descr="D:\30мая печать\DSCN5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204864"/>
            <a:ext cx="3407312" cy="4543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51520" y="4581128"/>
            <a:ext cx="47302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Экзаменационная комиссия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</a:t>
            </a:r>
            <a:r>
              <a:rPr lang="ru-RU" sz="2800" b="1" dirty="0" smtClean="0">
                <a:solidFill>
                  <a:srgbClr val="C00000"/>
                </a:solidFill>
              </a:rPr>
              <a:t>оставила </a:t>
            </a:r>
            <a:r>
              <a:rPr lang="ru-RU" sz="2800" b="1" dirty="0" err="1" smtClean="0">
                <a:solidFill>
                  <a:srgbClr val="C00000"/>
                </a:solidFill>
              </a:rPr>
              <a:t>тёрдые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>«пятёрки»</a:t>
            </a:r>
            <a:r>
              <a:rPr lang="ru-RU" sz="2800" b="1" dirty="0" smtClean="0">
                <a:solidFill>
                  <a:srgbClr val="C00000"/>
                </a:solidFill>
              </a:rPr>
              <a:t>!!!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8410128" y="116632"/>
            <a:ext cx="626368" cy="72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5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7690048" y="404664"/>
            <a:ext cx="626368" cy="72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5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5-конечная звезда 7"/>
          <p:cNvSpPr/>
          <p:nvPr/>
        </p:nvSpPr>
        <p:spPr>
          <a:xfrm>
            <a:off x="6948264" y="620688"/>
            <a:ext cx="626368" cy="72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5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5-конечная звезда 8"/>
          <p:cNvSpPr/>
          <p:nvPr/>
        </p:nvSpPr>
        <p:spPr>
          <a:xfrm>
            <a:off x="6228184" y="908720"/>
            <a:ext cx="626368" cy="72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5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5-конечная звезда 9"/>
          <p:cNvSpPr/>
          <p:nvPr/>
        </p:nvSpPr>
        <p:spPr>
          <a:xfrm>
            <a:off x="5508104" y="1124744"/>
            <a:ext cx="626368" cy="72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5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WordArt 6"/>
          <p:cNvSpPr>
            <a:spLocks noChangeArrowheads="1" noChangeShapeType="1" noTextEdit="1"/>
          </p:cNvSpPr>
          <p:nvPr/>
        </p:nvSpPr>
        <p:spPr bwMode="auto">
          <a:xfrm>
            <a:off x="3243213" y="980728"/>
            <a:ext cx="4929187" cy="436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Желаем УДАЧИ!!!</a:t>
            </a:r>
          </a:p>
        </p:txBody>
      </p:sp>
      <p:sp>
        <p:nvSpPr>
          <p:cNvPr id="20484" name="WordArt 7"/>
          <p:cNvSpPr>
            <a:spLocks noChangeArrowheads="1" noChangeShapeType="1" noTextEdit="1"/>
          </p:cNvSpPr>
          <p:nvPr/>
        </p:nvSpPr>
        <p:spPr bwMode="auto">
          <a:xfrm>
            <a:off x="3661494" y="44624"/>
            <a:ext cx="4006850" cy="7858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28"/>
              </a:avLst>
            </a:prstTxWarp>
          </a:bodyPr>
          <a:lstStyle/>
          <a:p>
            <a:pPr algn="ctr"/>
            <a:r>
              <a:rPr lang="ru-RU" sz="3600" i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8080"/>
                </a:solidFill>
                <a:latin typeface="Arial"/>
                <a:cs typeface="Arial"/>
              </a:rPr>
              <a:t>До свидания!!!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4788024" y="6488668"/>
            <a:ext cx="18524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30 мая </a:t>
            </a:r>
            <a:r>
              <a:rPr lang="ru-RU" dirty="0" smtClean="0"/>
              <a:t>2013 </a:t>
            </a:r>
            <a:r>
              <a:rPr lang="ru-RU" dirty="0"/>
              <a:t>года</a:t>
            </a:r>
          </a:p>
        </p:txBody>
      </p:sp>
      <p:pic>
        <p:nvPicPr>
          <p:cNvPr id="9218" name="Picture 2" descr="C:\Users\Владимир\Desktop\30 мая ПРЕЗЕНТАЦИЯ\DSCN5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332" y="3429000"/>
            <a:ext cx="2202900" cy="3303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C:\Users\Владимир\Desktop\30 мая ПРЕЗЕНТАЦИЯ\DSCN55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484784"/>
            <a:ext cx="2916583" cy="2558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C:\Users\Владимир\Desktop\30 мая ПРЕЗЕНТАЦИЯ\DSCN55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2210980" cy="3319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1" name="Picture 5" descr="D:\30мая печать\DSCN52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3789040"/>
            <a:ext cx="3950551" cy="29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1" descr="D:\КАРТИНКИ,АНИМЕ\44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3813" y="1785938"/>
            <a:ext cx="8286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139952" y="4221088"/>
            <a:ext cx="2494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/>
              <a:t>Учитель швейного дела</a:t>
            </a:r>
          </a:p>
          <a:p>
            <a:pPr algn="ctr"/>
            <a:r>
              <a:rPr lang="ru-RU" b="1" i="1" dirty="0" smtClean="0"/>
              <a:t>Галина Владимировна </a:t>
            </a:r>
          </a:p>
          <a:p>
            <a:pPr algn="ctr"/>
            <a:r>
              <a:rPr lang="ru-RU" b="1" i="1" dirty="0" smtClean="0"/>
              <a:t>Палкина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1"/>
          <p:cNvSpPr>
            <a:spLocks noGrp="1"/>
          </p:cNvSpPr>
          <p:nvPr>
            <p:ph type="title" idx="4294967295"/>
          </p:nvPr>
        </p:nvSpPr>
        <p:spPr>
          <a:xfrm>
            <a:off x="1785938" y="142875"/>
            <a:ext cx="7358062" cy="857250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 smtClean="0">
                <a:latin typeface="Adventure" pitchFamily="2" charset="0"/>
              </a:rPr>
              <a:t>     Мальчики изучали столярное дело</a:t>
            </a:r>
          </a:p>
        </p:txBody>
      </p:sp>
      <p:pic>
        <p:nvPicPr>
          <p:cNvPr id="23560" name="Рисунок 3" descr="IMG_6134"/>
          <p:cNvPicPr>
            <a:picLocks noGrp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99992" y="3573016"/>
            <a:ext cx="4357687" cy="3000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283968" y="1214438"/>
            <a:ext cx="4752528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/>
              <a:t>Учитель </a:t>
            </a:r>
            <a:r>
              <a:rPr lang="ru-RU" sz="2800" dirty="0"/>
              <a:t>столярного дела</a:t>
            </a:r>
            <a:br>
              <a:rPr lang="ru-RU" sz="2800" dirty="0"/>
            </a:br>
            <a:r>
              <a:rPr lang="ru-RU" sz="2800" dirty="0"/>
              <a:t>Юрий Степанович </a:t>
            </a:r>
            <a:r>
              <a:rPr lang="ru-RU" sz="2800" dirty="0" err="1" smtClean="0"/>
              <a:t>Кандаков</a:t>
            </a:r>
            <a:r>
              <a:rPr lang="ru-RU" sz="2800" dirty="0" smtClean="0"/>
              <a:t>- </a:t>
            </a:r>
          </a:p>
          <a:p>
            <a:pPr algn="ctr">
              <a:defRPr/>
            </a:pPr>
            <a:r>
              <a:rPr lang="ru-RU" sz="2800" dirty="0" smtClean="0"/>
              <a:t>-мастер «Золотые руки»</a:t>
            </a:r>
            <a:endParaRPr lang="ru-RU" sz="2800" dirty="0"/>
          </a:p>
        </p:txBody>
      </p:sp>
      <p:pic>
        <p:nvPicPr>
          <p:cNvPr id="6" name="Picture 2" descr="F:\Для през.ДОДв\DSCN4811-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96122"/>
            <a:ext cx="3697480" cy="4929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>
            <a:spLocks noGrp="1"/>
          </p:cNvSpPr>
          <p:nvPr>
            <p:ph type="sldNum" sz="quarter" idx="12"/>
          </p:nvPr>
        </p:nvSpPr>
        <p:spPr>
          <a:xfrm flipH="1">
            <a:off x="8686800" y="6248400"/>
            <a:ext cx="457200" cy="46038"/>
          </a:xfrm>
          <a:noFill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7173" name="TextBox 15"/>
          <p:cNvSpPr txBox="1">
            <a:spLocks noChangeArrowheads="1"/>
          </p:cNvSpPr>
          <p:nvPr/>
        </p:nvSpPr>
        <p:spPr bwMode="auto">
          <a:xfrm>
            <a:off x="611560" y="1052736"/>
            <a:ext cx="8135937" cy="1200329"/>
          </a:xfrm>
          <a:prstGeom prst="rect">
            <a:avLst/>
          </a:prstGeom>
          <a:solidFill>
            <a:srgbClr val="CCECFF"/>
          </a:solidFill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/>
              <a:t>С первых лет обучения швейному делу Галя и Оля показали свои способности к рукоделию. Елена Александровна была довольна их успехами!</a:t>
            </a:r>
            <a:endParaRPr lang="ru-RU" sz="2400" b="1" dirty="0"/>
          </a:p>
        </p:txBody>
      </p:sp>
      <p:pic>
        <p:nvPicPr>
          <p:cNvPr id="16386" name="Picture 2" descr="R:\ФОТО  КОРРЕКЦ ШК\ФОТО 2009КОРр. ШК\ШВ.Д.12.2009\DSCN9749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492896"/>
            <a:ext cx="2617787" cy="3925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R:\ФОТО  КОРРЕКЦ ШК\ФОТО 2009КОРр. ШК\ШВ.Д.12.2009\DSCN9747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348880"/>
            <a:ext cx="3024336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339752" y="260648"/>
            <a:ext cx="4824536" cy="584775"/>
          </a:xfrm>
          <a:prstGeom prst="rect">
            <a:avLst/>
          </a:prstGeom>
          <a:solidFill>
            <a:srgbClr val="CCECFF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</a:rPr>
              <a:t>Начало славного пути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277813"/>
            <a:ext cx="6533331" cy="1008062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i="1" dirty="0" smtClean="0"/>
              <a:t>   Знакомство с мастерской</a:t>
            </a:r>
          </a:p>
        </p:txBody>
      </p:sp>
      <p:pic>
        <p:nvPicPr>
          <p:cNvPr id="8194" name="Picture 2" descr="C:\Users\Владимир\Desktop\30 мая ПРЕЗЕНТАЦИЯ\DSCN5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556792"/>
            <a:ext cx="2882514" cy="4327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R:\ФОТО  КОРРЕКЦ ШК\ФОТО КОРРЕКЦ\заказ 5-Б\94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556792"/>
            <a:ext cx="3247692" cy="4869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10" descr="D:\КАРТИНКИ,АНИМЕ\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5301208"/>
            <a:ext cx="10287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Заголовок 4"/>
          <p:cNvSpPr>
            <a:spLocks noGrp="1"/>
          </p:cNvSpPr>
          <p:nvPr>
            <p:ph type="title"/>
          </p:nvPr>
        </p:nvSpPr>
        <p:spPr>
          <a:xfrm>
            <a:off x="914400" y="214313"/>
            <a:ext cx="7772400" cy="785812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dirty="0" smtClean="0"/>
              <a:t>   И вот уже сшиты новые изделия!!!</a:t>
            </a:r>
          </a:p>
        </p:txBody>
      </p:sp>
      <p:pic>
        <p:nvPicPr>
          <p:cNvPr id="7" name="Picture 7" descr="D:\ФОТО ШВ,Д,окт.2011\Фото на сайт11.2011\DSCN8143-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3024336" cy="537045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R:\ФОТО ШВ,Д,окт.2011\Фото на сайт11.2011\Фото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5392" y="3140968"/>
            <a:ext cx="3651473" cy="29992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260648"/>
            <a:ext cx="5072063" cy="1357313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 i="1" dirty="0" smtClean="0">
                <a:latin typeface="AGGalleon" pitchFamily="2" charset="0"/>
              </a:rPr>
              <a:t/>
            </a:r>
            <a:br>
              <a:rPr lang="ru-RU" sz="2800" b="1" i="1" dirty="0" smtClean="0">
                <a:latin typeface="AGGalleon" pitchFamily="2" charset="0"/>
              </a:rPr>
            </a:br>
            <a:r>
              <a:rPr lang="ru-RU" sz="2700" b="1" i="1" dirty="0" smtClean="0">
                <a:latin typeface="AGGalleon" pitchFamily="2" charset="0"/>
              </a:rPr>
              <a:t>Девушки часто выполняли заказы педагогов и других сотрудников школы.</a:t>
            </a:r>
            <a:br>
              <a:rPr lang="ru-RU" sz="2700" b="1" i="1" dirty="0" smtClean="0">
                <a:latin typeface="AGGalleon" pitchFamily="2" charset="0"/>
              </a:rPr>
            </a:br>
            <a:endParaRPr lang="ru-RU" sz="2700" b="1" i="1" dirty="0" smtClean="0">
              <a:latin typeface="AGGalleon" pitchFamily="2" charset="0"/>
            </a:endParaRPr>
          </a:p>
        </p:txBody>
      </p:sp>
      <p:pic>
        <p:nvPicPr>
          <p:cNvPr id="5122" name="Picture 2" descr="C:\Users\Владимир\Desktop\30 мая ПРЕЗЕНТАЦИЯ\DSCN5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3074381" cy="46152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123" name="Picture 3" descr="C:\Users\Владимир\Desktop\20МАЯ ФОТО НА ДОКУМ\ФОТО УЧЕНИКОВ 2013\DSCN54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348880"/>
            <a:ext cx="4441517" cy="34945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404664"/>
            <a:ext cx="4105275" cy="1143000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000" b="1" i="1" dirty="0" smtClean="0">
                <a:latin typeface="AGBenguiatCyr-Bold" pitchFamily="34" charset="0"/>
              </a:rPr>
              <a:t>Нравится девушкам шить </a:t>
            </a:r>
            <a:br>
              <a:rPr lang="ru-RU" sz="2000" b="1" i="1" dirty="0" smtClean="0">
                <a:latin typeface="AGBenguiatCyr-Bold" pitchFamily="34" charset="0"/>
              </a:rPr>
            </a:br>
            <a:r>
              <a:rPr lang="ru-RU" sz="2000" b="1" i="1" dirty="0" smtClean="0">
                <a:latin typeface="AGBenguiatCyr-Bold" pitchFamily="34" charset="0"/>
              </a:rPr>
              <a:t>для младших сестёр </a:t>
            </a:r>
            <a:br>
              <a:rPr lang="ru-RU" sz="2000" b="1" i="1" dirty="0" smtClean="0">
                <a:latin typeface="AGBenguiatCyr-Bold" pitchFamily="34" charset="0"/>
              </a:rPr>
            </a:br>
            <a:r>
              <a:rPr lang="ru-RU" sz="2000" b="1" i="1" dirty="0" smtClean="0">
                <a:latin typeface="AGBenguiatCyr-Bold" pitchFamily="34" charset="0"/>
              </a:rPr>
              <a:t>и братьев, племянников …</a:t>
            </a:r>
          </a:p>
        </p:txBody>
      </p:sp>
      <p:pic>
        <p:nvPicPr>
          <p:cNvPr id="7" name="Picture 3" descr="C:\Users\Владимир\Desktop\30 мая ПРЕЗЕНТАЦИЯ\DSCN53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842" y="2060848"/>
            <a:ext cx="3839110" cy="4546104"/>
          </a:xfrm>
          <a:prstGeom prst="roundRect">
            <a:avLst>
              <a:gd name="adj" fmla="val 16667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39" name="Picture 3" descr="C:\Users\Владимир\Desktop\20МАЯ ФОТО НА ДОКУМ\ФОТО УЧЕНИКОВ 2013\DSCN5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36854"/>
            <a:ext cx="3888432" cy="5831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7704" y="142875"/>
            <a:ext cx="6912768" cy="1125885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600" b="1" dirty="0" smtClean="0">
                <a:latin typeface="+mn-lt"/>
              </a:rPr>
              <a:t>Выпускницы участвовали </a:t>
            </a:r>
            <a:br>
              <a:rPr lang="ru-RU" sz="2600" b="1" dirty="0" smtClean="0">
                <a:latin typeface="+mn-lt"/>
              </a:rPr>
            </a:br>
            <a:r>
              <a:rPr lang="ru-RU" sz="2600" b="1" dirty="0" smtClean="0">
                <a:latin typeface="+mn-lt"/>
              </a:rPr>
              <a:t>в выставка изделий и демонстрациях моделей</a:t>
            </a:r>
            <a:endParaRPr lang="ru-RU" sz="2600" b="1" dirty="0">
              <a:latin typeface="+mn-lt"/>
            </a:endParaRPr>
          </a:p>
        </p:txBody>
      </p:sp>
      <p:pic>
        <p:nvPicPr>
          <p:cNvPr id="6" name="Picture 4" descr="DSCN8334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40768"/>
            <a:ext cx="4786312" cy="38290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8" name="Picture 6" descr="D:\КАРТИНКИ,АНИМЕ\швейн\1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5373216"/>
            <a:ext cx="1340768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C:\Users\Владимир\Desktop\20МАЯ ФОТО НА ДОКУМ\ФОТО УЧЕНИКОВ 2013\DSCN55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501008"/>
            <a:ext cx="4810621" cy="3205791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352</TotalTime>
  <Words>222</Words>
  <Application>Microsoft Office PowerPoint</Application>
  <PresentationFormat>Экран (4:3)</PresentationFormat>
  <Paragraphs>57</Paragraphs>
  <Slides>21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Трек</vt:lpstr>
      <vt:lpstr>Поздравляем  выпускников    школы 2013 года!!!</vt:lpstr>
      <vt:lpstr>Девочки С 5 по 9 класс изучали швейное дело</vt:lpstr>
      <vt:lpstr>     Мальчики изучали столярное дело</vt:lpstr>
      <vt:lpstr>Слайд 4</vt:lpstr>
      <vt:lpstr>   Знакомство с мастерской</vt:lpstr>
      <vt:lpstr>   И вот уже сшиты новые изделия!!!</vt:lpstr>
      <vt:lpstr> Девушки часто выполняли заказы педагогов и других сотрудников школы. </vt:lpstr>
      <vt:lpstr>Нравится девушкам шить  для младших сестёр  и братьев, племянников …</vt:lpstr>
      <vt:lpstr>Выпускницы участвовали  в выставка изделий и демонстрациях моделей</vt:lpstr>
      <vt:lpstr>Слайд 10</vt:lpstr>
      <vt:lpstr>Слайд 11</vt:lpstr>
      <vt:lpstr>Слайд 12</vt:lpstr>
      <vt:lpstr>Ребята участвовали в десанте «Доброе сердце» !    «Руслан и Саша трудились очень хорошо!»-сообщил Юрий Степанович.  Холод не помешал ребятам !!! Молодцы!!!</vt:lpstr>
      <vt:lpstr>Слайд 14</vt:lpstr>
      <vt:lpstr>Слайд 15</vt:lpstr>
      <vt:lpstr>  Когда выпускники учились в 6 классе, ПУГОВИЦА раскрыла им свои секреты на занятии по СБО «Большие возможности маленькой вещицы» у Татьяны Михайловны     </vt:lpstr>
      <vt:lpstr>Слайд 17</vt:lpstr>
      <vt:lpstr>Слайд 18</vt:lpstr>
      <vt:lpstr>Оля Зверева и Галина Дербушева успешно сдали экзамен по швейному делу! 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в столярной мастерской</dc:title>
  <dc:creator>Владимир</dc:creator>
  <cp:lastModifiedBy>Владимир</cp:lastModifiedBy>
  <cp:revision>43</cp:revision>
  <dcterms:created xsi:type="dcterms:W3CDTF">2013-05-30T04:42:27Z</dcterms:created>
  <dcterms:modified xsi:type="dcterms:W3CDTF">2013-05-30T10:51:19Z</dcterms:modified>
</cp:coreProperties>
</file>