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8" r:id="rId3"/>
    <p:sldId id="297" r:id="rId4"/>
    <p:sldId id="259" r:id="rId5"/>
    <p:sldId id="257" r:id="rId6"/>
    <p:sldId id="284" r:id="rId7"/>
    <p:sldId id="295" r:id="rId8"/>
    <p:sldId id="261" r:id="rId9"/>
    <p:sldId id="260" r:id="rId10"/>
    <p:sldId id="296" r:id="rId11"/>
    <p:sldId id="285" r:id="rId12"/>
    <p:sldId id="286" r:id="rId13"/>
    <p:sldId id="288" r:id="rId14"/>
    <p:sldId id="287" r:id="rId15"/>
    <p:sldId id="265" r:id="rId16"/>
    <p:sldId id="299" r:id="rId17"/>
    <p:sldId id="300" r:id="rId18"/>
    <p:sldId id="302" r:id="rId19"/>
    <p:sldId id="306" r:id="rId20"/>
    <p:sldId id="303" r:id="rId21"/>
    <p:sldId id="289" r:id="rId22"/>
    <p:sldId id="290" r:id="rId23"/>
    <p:sldId id="301" r:id="rId24"/>
    <p:sldId id="293" r:id="rId25"/>
    <p:sldId id="307" r:id="rId26"/>
    <p:sldId id="308" r:id="rId27"/>
    <p:sldId id="309" r:id="rId28"/>
    <p:sldId id="294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72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6565-BE05-4F5B-BBA2-2BBC9EF36424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9C96-0B7B-44BA-8268-ED032574D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D9C96-0B7B-44BA-8268-ED032574DB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9F%D0%BE%D0%BC%D0%BE%D1%80%D1%8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ngreaders.ru/vzroslym/istoriy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urzilka.org/home/about-murzilka/pesy-s-murzilkojj/bez-repetitsii/" TargetMode="External"/><Relationship Id="rId3" Type="http://schemas.openxmlformats.org/officeDocument/2006/relationships/hyperlink" Target="https://murzilka.org/izba-chitalnya/archive/2011/vypusk-8/nezhnoe-sushhestvo/" TargetMode="External"/><Relationship Id="rId7" Type="http://schemas.openxmlformats.org/officeDocument/2006/relationships/hyperlink" Target="https://murzilka.org/izba-chitalnya/archive/2012/vypusk-2/na-sobachem-rynke/" TargetMode="External"/><Relationship Id="rId2" Type="http://schemas.openxmlformats.org/officeDocument/2006/relationships/hyperlink" Target="https://murzilka.org/izba-chitalnya/read-together/murzilka-sovetuet-pochitat/velikie-russkie-polkovodtsy-i-flotovodtsy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urzilka.org/izba-chitalnya/archive/2011/vypusk-11/vospalenie-khitrosti/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murzilka.org/izba-chitalnya/archive/2012/vypusk-6/karlusha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murzilka.org/izba-chitalnya/archive/2012/vypusk-4/zasnul-s-uchebnikom/" TargetMode="External"/><Relationship Id="rId9" Type="http://schemas.openxmlformats.org/officeDocument/2006/relationships/hyperlink" Target="https://murzilka.org/home/about-murzilka/pesy-s-murzilkojj/kak-murzilka-novyjj-god-vstrechal-ili-v-gostjakh-u-dunki-koldunki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2008_%D0%B8_2009&amp;action=edit&amp;redlink=1" TargetMode="External"/><Relationship Id="rId13" Type="http://schemas.openxmlformats.org/officeDocument/2006/relationships/image" Target="../media/image2.jpeg"/><Relationship Id="rId3" Type="http://schemas.openxmlformats.org/officeDocument/2006/relationships/hyperlink" Target="https://ru.wikipedia.org/wiki/%D0%92%D0%BE%D0%BA%D1%80%D1%83%D0%B3_%D1%81%D0%BC%D0%B5%D1%85%D0%B0" TargetMode="External"/><Relationship Id="rId7" Type="http://schemas.openxmlformats.org/officeDocument/2006/relationships/hyperlink" Target="https://ru.wikipedia.org/wiki/%D0%A8%D1%83%D1%82%D0%BA%D0%B0_%D0%B7%D0%B0_%D1%88%D1%83%D1%82%D0%BA%D0%BE%D0%B9" TargetMode="External"/><Relationship Id="rId12" Type="http://schemas.openxmlformats.org/officeDocument/2006/relationships/hyperlink" Target="https://ru.wikipedia.org/wiki/2003" TargetMode="External"/><Relationship Id="rId2" Type="http://schemas.openxmlformats.org/officeDocument/2006/relationships/hyperlink" Target="https://yandex.ru/images/search?rpt=simage&amp;noreask=1&amp;source=qa&amp;text=%D0%9C%D0%B5%D0%BB%D0%B8%D1%85%D0%B0%D0%BD%20%D0%9A%D0%BE%D0%BD%D1%81%D1%82%D0%B0%D0%BD%D1%82%D0%B8%D0%BD&amp;parent-reqid=1519972445477478-744845644361955134813265-man1-353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0%BC%D0%B5%D1%85%D0%BE%D0%BF%D0%B0%D0%BD%D0%BE%D1%80%D0%B0%D0%BC%D0%B0" TargetMode="External"/><Relationship Id="rId11" Type="http://schemas.openxmlformats.org/officeDocument/2006/relationships/hyperlink" Target="https://ru.wikipedia.org/wiki/2000" TargetMode="External"/><Relationship Id="rId5" Type="http://schemas.openxmlformats.org/officeDocument/2006/relationships/hyperlink" Target="https://ru.wikipedia.org/wiki/1991" TargetMode="External"/><Relationship Id="rId10" Type="http://schemas.openxmlformats.org/officeDocument/2006/relationships/hyperlink" Target="https://ru.wikipedia.org/wiki/%D0%93%D0%BE%D1%80%D0%BE%D0%B4%D0%BE%D0%BA_(%D1%82%D0%B5%D0%BB%D0%B5%D0%BF%D0%B5%D1%80%D0%B5%D0%B4%D0%B0%D1%87%D0%B0)" TargetMode="External"/><Relationship Id="rId4" Type="http://schemas.openxmlformats.org/officeDocument/2006/relationships/hyperlink" Target="https://ru.wikipedia.org/wiki/1985" TargetMode="External"/><Relationship Id="rId9" Type="http://schemas.openxmlformats.org/officeDocument/2006/relationships/hyperlink" Target="https://ru.wikipedia.org/wiki/%D0%90%D0%BD%D1%88%D0%BB%D0%B0%D0%B3_(%D1%82%D0%B5%D0%BB%D0%B5%D0%BF%D0%B5%D1%80%D0%B5%D0%B4%D0%B0%D1%87%D0%B0)" TargetMode="External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8_klass/" TargetMode="External"/><Relationship Id="rId2" Type="http://schemas.openxmlformats.org/officeDocument/2006/relationships/hyperlink" Target="http://pandia.ru/text/category/vezhlivostm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BC%D0%BE%D1%80" TargetMode="External"/><Relationship Id="rId2" Type="http://schemas.openxmlformats.org/officeDocument/2006/relationships/hyperlink" Target="https://ru.wikipedia.org/wiki/%D0%9E%D1%81%D1%82%D1%80%D0%BE%D1%83%D0%BC%D0%B8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9B%D0%B8%D1%82%D0%B5%D1%80%D0%B0%D1%82%D1%83%D1%80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8"/>
            <a:ext cx="7651530" cy="221457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  <a:t>Школьный этап </a:t>
            </a:r>
            <a:b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Century Gothic" pitchFamily="34" charset="0"/>
              </a:rPr>
              <a:t>VII </a:t>
            </a:r>
            <a: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  <a:t>Всероссийского </a:t>
            </a:r>
            <a:b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  <a:t>конкурса  Чтецов прозы</a:t>
            </a:r>
            <a:b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  <a:t>«Живая  классика – 2018»</a:t>
            </a:r>
            <a:endParaRPr lang="ru-RU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500570"/>
            <a:ext cx="8643998" cy="2000264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smtClean="0"/>
              <a:t>МКОУ «ПОСАДСКАЯ ОШИ </a:t>
            </a:r>
          </a:p>
          <a:p>
            <a:r>
              <a:rPr lang="ru-RU" sz="3200" b="1" dirty="0" smtClean="0"/>
              <a:t>ДЛЯ ОБУЧАЮЩИХСЯ С ОВЗ»</a:t>
            </a:r>
          </a:p>
        </p:txBody>
      </p:sp>
      <p:pic>
        <p:nvPicPr>
          <p:cNvPr id="1026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Виктор </a:t>
            </a:r>
            <a:r>
              <a:rPr lang="ru-RU" dirty="0" err="1" smtClean="0">
                <a:solidFill>
                  <a:srgbClr val="FF0000"/>
                </a:solidFill>
              </a:rPr>
              <a:t>Голявкин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237682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Все рассказы написаны с юмором, интересно, в некоторых подняты серьезные, "не детские" вопросы о войне, фронте, до некоторых вещей мы пока не доросли. В рассказах поднимаются вечные вопросы о дружбе, взаимопомощи, совести, ответственности, после прочтения каждого рассказа есть, что обсудить и над чем задуматься. 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Так здорово он пишет про повседневную жизнь детей! Мы с дочкой зачитывались Носовым и Драгунским. И как раз когда она из них выросла - нам попался </a:t>
            </a:r>
            <a:r>
              <a:rPr lang="ru-RU" i="1" dirty="0" err="1" smtClean="0"/>
              <a:t>Голявкин</a:t>
            </a:r>
            <a:r>
              <a:rPr lang="ru-RU" i="1" dirty="0" smtClean="0"/>
              <a:t>. Это писатель такого же масштаба, как и названные два. Но почему-то гораздо меньше "раскрученный". А очень жаль - я уверена, что у каждого ребенка в доме должна быть книга рассказов  </a:t>
            </a:r>
            <a:r>
              <a:rPr lang="ru-RU" i="1" dirty="0" err="1" smtClean="0"/>
              <a:t>Голявкина</a:t>
            </a:r>
            <a:r>
              <a:rPr lang="ru-RU" i="1" dirty="0" smtClean="0"/>
              <a:t>!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Виктор Драгунский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Не знаю ни одного человека, которому бы не нравились "Денискины рассказы" Виктора Драгунского. Я правда встречала пару человек, </a:t>
            </a:r>
            <a:r>
              <a:rPr lang="ru-RU" i="1" dirty="0" smtClean="0"/>
              <a:t>которые может немного младше меня, но этих рассказов не читали. А когда прочли по моему совету, у них был просто восторг. Согласитесь, далеко не каждая детская книга может быть оценена так высоко, если впервые читается лет этак в </a:t>
            </a:r>
            <a:r>
              <a:rPr lang="ru-RU" i="1" dirty="0" smtClean="0"/>
              <a:t>тридцать. </a:t>
            </a:r>
            <a:r>
              <a:rPr lang="ru-RU" i="1" dirty="0" smtClean="0"/>
              <a:t>А у меня было удивление, мне казалось - их читали все. Но свои исключения в жизни есть.</a:t>
            </a:r>
          </a:p>
        </p:txBody>
      </p:sp>
      <p:pic>
        <p:nvPicPr>
          <p:cNvPr id="4099" name="Picture 3" descr="C:\Documents and Settings\User\Рабочий стол\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873" y="2357430"/>
            <a:ext cx="4822066" cy="32147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Виктор Драгунский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2143116"/>
            <a:ext cx="8043890" cy="41662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Ну кто же из нас не читал в детстве «Денискины рассказы»? Ну если не читал, то фильм уж точно смотрел, потому что экранизаций было несколько и все очень хорошие.</a:t>
            </a:r>
          </a:p>
          <a:p>
            <a:r>
              <a:rPr lang="ru-RU" i="1" dirty="0" smtClean="0"/>
              <a:t>Герои книги, Дениска Кораблев и Мишка Слонов – настоящие выдумщики. Чего с ними только не происходит! Они делают трещотку для велосипеда из гусиного горла, умудряются выкрасить краской свою подружку Аленку, выигрывают подписку на журнал «</a:t>
            </a:r>
            <a:r>
              <a:rPr lang="ru-RU" i="1" dirty="0" err="1" smtClean="0"/>
              <a:t>Мурзилка</a:t>
            </a:r>
            <a:r>
              <a:rPr lang="ru-RU" i="1" dirty="0" smtClean="0"/>
              <a:t>», строят космический корабль и еще много-много всего</a:t>
            </a:r>
            <a:r>
              <a:rPr lang="ru-RU" dirty="0" smtClean="0"/>
              <a:t>. </a:t>
            </a:r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Юрий Коваль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Работал </a:t>
            </a:r>
            <a:r>
              <a:rPr lang="ru-RU" dirty="0" smtClean="0"/>
              <a:t>в школе, был преподавателем различных предметов: русского языка и литературы, географии, истории, пения и др. </a:t>
            </a:r>
            <a:endParaRPr lang="ru-RU" dirty="0" smtClean="0"/>
          </a:p>
          <a:p>
            <a:r>
              <a:rPr lang="ru-RU" dirty="0" smtClean="0"/>
              <a:t>Тогда </a:t>
            </a:r>
            <a:r>
              <a:rPr lang="ru-RU" dirty="0" smtClean="0"/>
              <a:t>же, в начале 1960-х, он стал более активно писать стихи и рассказы, многие из которых, впрочем, так и не были опубликованы. </a:t>
            </a:r>
            <a:endParaRPr lang="ru-RU" dirty="0" smtClean="0"/>
          </a:p>
          <a:p>
            <a:r>
              <a:rPr lang="ru-RU" dirty="0" smtClean="0"/>
              <a:t>Диктанты </a:t>
            </a:r>
            <a:r>
              <a:rPr lang="ru-RU" dirty="0" smtClean="0"/>
              <a:t>для учеников </a:t>
            </a:r>
            <a:r>
              <a:rPr lang="ru-RU" dirty="0" smtClean="0"/>
              <a:t>иногда составлял </a:t>
            </a:r>
            <a:r>
              <a:rPr lang="ru-RU" dirty="0" smtClean="0"/>
              <a:t>в стихотворной форме, наиболее известно следующее четверостишие (на правописание шипящих):</a:t>
            </a:r>
          </a:p>
          <a:p>
            <a:r>
              <a:rPr lang="ru-RU" i="1" dirty="0" smtClean="0"/>
              <a:t>На полу сидела мышь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Вдруг </a:t>
            </a:r>
            <a:r>
              <a:rPr lang="ru-RU" i="1" dirty="0" smtClean="0"/>
              <a:t>вбегает грозный </a:t>
            </a:r>
            <a:r>
              <a:rPr lang="ru-RU" i="1" dirty="0" smtClean="0"/>
              <a:t>муж</a:t>
            </a:r>
          </a:p>
          <a:p>
            <a:r>
              <a:rPr lang="ru-RU" i="1" dirty="0" smtClean="0"/>
              <a:t>И</a:t>
            </a:r>
            <a:r>
              <a:rPr lang="ru-RU" i="1" dirty="0" smtClean="0"/>
              <a:t>, схватив огромный нож</a:t>
            </a:r>
            <a:r>
              <a:rPr lang="ru-RU" dirty="0" smtClean="0"/>
              <a:t>,</a:t>
            </a:r>
          </a:p>
          <a:p>
            <a:r>
              <a:rPr lang="ru-RU" i="1" dirty="0" smtClean="0"/>
              <a:t>К </a:t>
            </a:r>
            <a:r>
              <a:rPr lang="ru-RU" i="1" dirty="0" smtClean="0"/>
              <a:t>мыши он ползёт, как уж.</a:t>
            </a:r>
            <a:endParaRPr lang="ru-RU" dirty="0"/>
          </a:p>
        </p:txBody>
      </p:sp>
      <p:pic>
        <p:nvPicPr>
          <p:cNvPr id="8" name="Picture 3" descr="C:\Documents and Settings\User\Рабочий стол\400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4881" y="2214554"/>
            <a:ext cx="4498439" cy="328614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Юрий Коваль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2000240"/>
            <a:ext cx="8115328" cy="430912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Юрий Коваль мне очень нравится. Он мне и в детстве нравился (кто же не читал в детстве "Алого"!). Его язык так хорош, что он затекает внутрь моей головы и прямо пощипывает мои вкусовые книжные рецепторы. Коваль - это наслаждение чтением, музыкой речи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Замечательная книга для </a:t>
            </a:r>
            <a:r>
              <a:rPr lang="ru-RU" i="1" dirty="0" smtClean="0"/>
              <a:t>детей. </a:t>
            </a:r>
            <a:r>
              <a:rPr lang="ru-RU" i="1" dirty="0" smtClean="0"/>
              <a:t>Веселые и смешные рассказы о животных с яркими и красочными картинками. </a:t>
            </a:r>
            <a:r>
              <a:rPr lang="ru-RU" i="1" dirty="0" smtClean="0"/>
              <a:t>Алый</a:t>
            </a:r>
            <a:r>
              <a:rPr lang="ru-RU" i="1" dirty="0" smtClean="0"/>
              <a:t>, </a:t>
            </a:r>
            <a:r>
              <a:rPr lang="ru-RU" i="1" dirty="0" smtClean="0"/>
              <a:t>Картофельная собака</a:t>
            </a:r>
            <a:r>
              <a:rPr lang="ru-RU" i="1" dirty="0" smtClean="0"/>
              <a:t>, Капитан Клюквин, Белозубка, По лесной дороге, Чистый </a:t>
            </a:r>
            <a:r>
              <a:rPr lang="ru-RU" i="1" dirty="0" err="1" smtClean="0"/>
              <a:t>дор</a:t>
            </a:r>
            <a:r>
              <a:rPr lang="ru-RU" i="1" dirty="0" smtClean="0"/>
              <a:t>, Стожок, </a:t>
            </a:r>
            <a:r>
              <a:rPr lang="ru-RU" i="1" dirty="0" err="1" smtClean="0"/>
              <a:t>Нюрка</a:t>
            </a:r>
            <a:r>
              <a:rPr lang="ru-RU" i="1" dirty="0" smtClean="0"/>
              <a:t>, Выстрел, Нулевой класс, Жеребенок, Дед, баба и Алеша, Ворона, Прорубь, Букет, Осеннее </a:t>
            </a:r>
            <a:r>
              <a:rPr lang="ru-RU" i="1" dirty="0" err="1" smtClean="0"/>
              <a:t>котяро</a:t>
            </a:r>
            <a:r>
              <a:rPr lang="ru-RU" i="1" dirty="0" smtClean="0"/>
              <a:t>, Вода с закрытыми </a:t>
            </a:r>
            <a:r>
              <a:rPr lang="ru-RU" i="1" dirty="0" smtClean="0"/>
              <a:t>глазами… </a:t>
            </a:r>
            <a:r>
              <a:rPr lang="ru-RU" i="1" dirty="0" smtClean="0"/>
              <a:t>Каждый рассказ говорит о чем-то светлом, чистом и прекрасном. Именно такое впечатление от прочтения оставляет эта книга!!!!!!!!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6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Людмила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Татьяничева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User\Рабочий стол\i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2844" y="2357430"/>
            <a:ext cx="4286280" cy="32147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Челябинске есть улица им. Л. К. Татьяничевой, мемориальная доска на доме по улице Сони Кривой, где она жила, есть библиотека, которая носит ее имя. А где-то в космосе летит по своей вечной орбите малая планета 3512, названная именем уральской поэтессы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Людмила Татьяничева – неколебимая, крылатая, святая </a:t>
            </a:r>
            <a:r>
              <a:rPr lang="ru-RU" dirty="0" smtClean="0">
                <a:solidFill>
                  <a:srgbClr val="FFFF00"/>
                </a:solidFill>
              </a:rPr>
              <a:t>жар-птица</a:t>
            </a:r>
            <a:r>
              <a:rPr lang="ru-RU" dirty="0" smtClean="0"/>
              <a:t> в мире вдохновения, любви и подвига.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Евгений Пермяк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Пермяк – псевдоним автора, настоящая фамилия его была </a:t>
            </a:r>
            <a:r>
              <a:rPr lang="ru-RU" dirty="0" err="1" smtClean="0"/>
              <a:t>Виссов</a:t>
            </a:r>
            <a:r>
              <a:rPr lang="ru-RU" dirty="0" smtClean="0"/>
              <a:t>. Родился Евгений Андреевич </a:t>
            </a:r>
            <a:r>
              <a:rPr lang="ru-RU" dirty="0" err="1" smtClean="0"/>
              <a:t>Виссов</a:t>
            </a:r>
            <a:r>
              <a:rPr lang="ru-RU" dirty="0" smtClean="0"/>
              <a:t> в 1902 году, 31 октября, в городе Перми. Однако был в первый же год жизни отправлен вместе с матерью в Воткинск. В детские годы будущий автор возвращался в родной город, гостил у родственников, однако визиты были короткие и редкие. </a:t>
            </a:r>
          </a:p>
          <a:p>
            <a:endParaRPr lang="ru-RU" dirty="0"/>
          </a:p>
        </p:txBody>
      </p:sp>
      <p:pic>
        <p:nvPicPr>
          <p:cNvPr id="2050" name="Picture 2" descr="D:\мамы\живая классика 2016\живая классика 2018\авторы\писатели\permy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286148" cy="37534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Евгений Пермяк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2285992"/>
            <a:ext cx="8115328" cy="40233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/>
              <a:t>Какая замечательная книга! О земле русской, о ее богатствах, о людях с золотыми руками и добрым сердцем. Мудрость народная в каждой строчке... Читаю </a:t>
            </a:r>
            <a:r>
              <a:rPr lang="ru-RU" i="1" dirty="0" smtClean="0"/>
              <a:t> </a:t>
            </a:r>
            <a:r>
              <a:rPr lang="ru-RU" i="1" dirty="0" smtClean="0"/>
              <a:t>и гордость за свою страну пробирает, и сердце щемит о том, что утрачено... А может и не совсем еще утрачено то?! Есть у нас и люди мастеровые, и богатства </a:t>
            </a:r>
            <a:r>
              <a:rPr lang="ru-RU" i="1" dirty="0" smtClean="0"/>
              <a:t> лесные</a:t>
            </a:r>
            <a:r>
              <a:rPr lang="ru-RU" i="1" dirty="0" smtClean="0"/>
              <a:t>, и душа широкая. Читаешь книгу и веришь, что жива </a:t>
            </a:r>
            <a:r>
              <a:rPr lang="ru-RU" i="1" dirty="0" smtClean="0"/>
              <a:t>Русь-матушка, </a:t>
            </a:r>
            <a:r>
              <a:rPr lang="ru-RU" i="1" dirty="0" smtClean="0"/>
              <a:t>будет во веки веков, не сломить ее.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Степан </a:t>
            </a:r>
            <a:r>
              <a:rPr lang="ru-RU" dirty="0" err="1" smtClean="0">
                <a:solidFill>
                  <a:srgbClr val="FF0000"/>
                </a:solidFill>
              </a:rPr>
              <a:t>Писахов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3074" name="Picture 2" descr="D:\мамы\живая классика 2016\живая классика 2018\авторы\Новая папка\писах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038600" cy="40386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Известен главным образом историями из жизни </a:t>
            </a:r>
            <a:r>
              <a:rPr lang="ru-RU" dirty="0" smtClean="0">
                <a:hlinkClick r:id="rId4" tooltip="Поморы"/>
              </a:rPr>
              <a:t>поморов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Первоначально стал известен как художник, но сейчас мы воспринимаем его как писателя.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мамы\живая классика 2016\живая классика 2018\авторы\Новая папка\шергин и писа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2870"/>
            <a:ext cx="8239182" cy="59322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dirty="0" smtClean="0">
                <a:solidFill>
                  <a:srgbClr val="FF0000"/>
                </a:solidFill>
                <a:latin typeface="Century Gothic" pitchFamily="34" charset="0"/>
              </a:rPr>
              <a:t>«Живая  классика – 2018»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/>
              <a:t>Конкурс юных чтецов «Живая классика» – самый масштабный детский, литературный проект в России.</a:t>
            </a:r>
          </a:p>
          <a:p>
            <a:pPr fontAlgn="base"/>
            <a:r>
              <a:rPr lang="ru-RU" dirty="0" smtClean="0">
                <a:hlinkClick r:id="rId2"/>
              </a:rPr>
              <a:t>В течение первых пяти лет</a:t>
            </a:r>
            <a:r>
              <a:rPr lang="ru-RU" dirty="0" smtClean="0"/>
              <a:t> в нем приняло участие более </a:t>
            </a:r>
            <a:r>
              <a:rPr lang="ru-RU" b="1" dirty="0" smtClean="0"/>
              <a:t>10 миллионов детей</a:t>
            </a:r>
            <a:r>
              <a:rPr lang="ru-RU" dirty="0" smtClean="0"/>
              <a:t> из </a:t>
            </a:r>
            <a:r>
              <a:rPr lang="ru-RU" b="1" dirty="0" smtClean="0"/>
              <a:t>84 стан</a:t>
            </a:r>
            <a:r>
              <a:rPr lang="ru-RU" dirty="0" smtClean="0"/>
              <a:t> и </a:t>
            </a:r>
            <a:r>
              <a:rPr lang="ru-RU" b="1" dirty="0" smtClean="0"/>
              <a:t>85 регионов РФ</a:t>
            </a:r>
            <a:r>
              <a:rPr lang="ru-RU" dirty="0" smtClean="0"/>
              <a:t>, конкурс стал лауреатом трех крупных </a:t>
            </a:r>
            <a:r>
              <a:rPr lang="ru-RU" dirty="0" smtClean="0"/>
              <a:t>премий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86322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Степан </a:t>
            </a:r>
            <a:r>
              <a:rPr lang="ru-RU" dirty="0" err="1" smtClean="0">
                <a:solidFill>
                  <a:srgbClr val="FF0000"/>
                </a:solidFill>
              </a:rPr>
              <a:t>Писахов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Я мысленно перебрала содержимое книги и выбрала сказки Степана </a:t>
            </a:r>
            <a:r>
              <a:rPr lang="ru-RU" i="1" dirty="0" err="1" smtClean="0"/>
              <a:t>Писахова</a:t>
            </a:r>
            <a:r>
              <a:rPr lang="ru-RU" i="1" dirty="0" smtClean="0"/>
              <a:t>: веселые, озорные, маленькие, можно прерваться в любой момент, не потеряв линии повествования. Прерываться не захотелось никому. Хватило на всю дорогу до Москвы и немного осталось на обратную. Чудесные </a:t>
            </a:r>
            <a:r>
              <a:rPr lang="ru-RU" i="1" dirty="0" smtClean="0"/>
              <a:t>слова легко </a:t>
            </a:r>
            <a:r>
              <a:rPr lang="ru-RU" i="1" dirty="0" smtClean="0"/>
              <a:t>ложились на язык. Тяжелее всего было не смеяться. Время от времени приходилось останавливаться, чтобы всласть нахохотаться вместе со слушательницей, наперебой повторяя понравившиеся перлы. Хорошая вышла поездка.</a:t>
            </a:r>
            <a:br>
              <a:rPr lang="ru-RU" i="1" dirty="0" smtClean="0"/>
            </a:br>
            <a:r>
              <a:rPr lang="ru-RU" i="1" dirty="0" smtClean="0"/>
              <a:t>Давно хотела печатную версию, причем никаких предубеждений не было, так как в детстве мы с автором разминулись, и знала я его сказки только по мультикам. Долго ничего не было, потому и скачала электронную версию, а тут такой подарок. И нравится мне эта книга необычайно. </a:t>
            </a:r>
            <a:r>
              <a:rPr lang="ru-RU" i="1" dirty="0" smtClean="0"/>
              <a:t>Хорошо </a:t>
            </a:r>
            <a:r>
              <a:rPr lang="ru-RU" i="1" dirty="0" smtClean="0"/>
              <a:t>бы продолжить, там еще столько прекрасных историй про все на свете, рассказанных самым честным человеком самым красивым русским языком.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Сундук сокровищ. Русские люди, читайте это и наслаждайтесь русской речью, великолепием выдумки и роскошью фантазии. неудивительно, что таких говорунов - </a:t>
            </a:r>
            <a:r>
              <a:rPr lang="ru-RU" i="1" dirty="0" err="1" smtClean="0"/>
              <a:t>брехунов</a:t>
            </a:r>
            <a:r>
              <a:rPr lang="ru-RU" i="1" dirty="0" smtClean="0"/>
              <a:t> (в самом хорошем смысле) сказочников брали рыбацкие артели на долгий промысел и щедро оплачивали их труд. Ведь такой веселый краснобай заменял и кино, и телевизор, а уж смешил, так до колик. </a:t>
            </a:r>
            <a:endParaRPr lang="ru-RU" i="1" dirty="0"/>
          </a:p>
        </p:txBody>
      </p:sp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 Марина Дружинина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Всем, кто имеет отношение к детской литературе,  имя Марины Дружининой хорошо известно. Она пишет веселые рассказы и стихи для самых маленьких – занимается непростым делом, за которое так редко берутся современные писатели.</a:t>
            </a:r>
          </a:p>
          <a:p>
            <a:r>
              <a:rPr lang="ru-RU" sz="2900" dirty="0" smtClean="0"/>
              <a:t>Литературная жизнь Марины Владимировны первоначально не была связана с детской поэзией. Она родилась в Москве, закончила технический вуз. Сотрудничала с «Клуб 12 стульев» в «Литературной газете», лауреат конкурса «Золотой теленок»-1992, а также писала фельетоны для газеты «Труд». </a:t>
            </a:r>
          </a:p>
          <a:p>
            <a:endParaRPr lang="ru-RU" dirty="0"/>
          </a:p>
        </p:txBody>
      </p:sp>
      <p:pic>
        <p:nvPicPr>
          <p:cNvPr id="10242" name="Picture 2" descr="C:\Documents and Settings\User\Рабочий стол\1454524829_utr6byf6a6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283588" cy="284858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Марина Дружинина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237682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Купили эту книгу для сына 9 лет. До этого брали Дружинину в библиотеке и, наконец, решили, что такие замечательные рассказы нужно иметь дома. В данной книге собрано порядка сорока коротких рассказов о школьниках - очень хороших, веселых, местами поучительных или просто забавных. 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Веселые поучительные (короткие) рассказы о школьной и семейной жизни, в которых нашлось место любимой современной технике детей: компьютеру, игровой приставке, телевизору. Очень тронул рассказ о подаренном дедушке мобильном телефоне.</a:t>
            </a:r>
            <a:br>
              <a:rPr lang="ru-RU" i="1" dirty="0" smtClean="0"/>
            </a:br>
            <a:r>
              <a:rPr lang="ru-RU" i="1" dirty="0" smtClean="0"/>
              <a:t>В предисловии автор признается, что вдохновили на написание рассказов забавные случаи из детства ее сына и собственной школьной жизни. Советую девчонкам и мальчишкам с 8-ми лет, чтобы узнать: где лучше всего “не думать” над своим поведением, как провести выходные в семейном кругу, как выручить младшего брата, какие желания друга “делом чести – не выполнять”, как подготовиться к контрольной работе.</a:t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10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Сергей Степанов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БРАТЬЯ ПО РАЗУМУ</a:t>
            </a:r>
            <a:endParaRPr lang="ru-RU" dirty="0" smtClean="0"/>
          </a:p>
          <a:p>
            <a:pPr fontAlgn="base"/>
            <a:r>
              <a:rPr lang="ru-RU" dirty="0" smtClean="0"/>
              <a:t>Гоша и Вова сидели во дворе и от нечего делать разговаривали друг с другом.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Вовчик</a:t>
            </a:r>
            <a:r>
              <a:rPr lang="ru-RU" dirty="0" smtClean="0"/>
              <a:t>, ты в летающие тарелки веришь?</a:t>
            </a:r>
            <a:br>
              <a:rPr lang="ru-RU" dirty="0" smtClean="0"/>
            </a:br>
            <a:r>
              <a:rPr lang="ru-RU" dirty="0" smtClean="0"/>
              <a:t>— Не знаю… А ты?</a:t>
            </a:r>
            <a:br>
              <a:rPr lang="ru-RU" dirty="0" smtClean="0"/>
            </a:br>
            <a:r>
              <a:rPr lang="ru-RU" dirty="0" smtClean="0"/>
              <a:t>— Я верю! Они тут у нас часто пасутся! И радио наше слушают, и телевизор смотрят…</a:t>
            </a:r>
            <a:br>
              <a:rPr lang="ru-RU" dirty="0" smtClean="0"/>
            </a:br>
            <a:r>
              <a:rPr lang="ru-RU" dirty="0" smtClean="0"/>
              <a:t>— Они ж нашего языка не знают!</a:t>
            </a:r>
            <a:br>
              <a:rPr lang="ru-RU" dirty="0" smtClean="0"/>
            </a:br>
            <a:r>
              <a:rPr lang="ru-RU" dirty="0" smtClean="0"/>
              <a:t>— Это для них не проблема! Уж если ты научился читать…</a:t>
            </a:r>
            <a:br>
              <a:rPr lang="ru-RU" dirty="0" smtClean="0"/>
            </a:br>
            <a:r>
              <a:rPr lang="ru-RU" dirty="0" smtClean="0"/>
              <a:t>— Ты чего — серьезно?</a:t>
            </a:r>
            <a:br>
              <a:rPr lang="ru-RU" dirty="0" smtClean="0"/>
            </a:br>
            <a:r>
              <a:rPr lang="ru-RU" dirty="0" smtClean="0"/>
              <a:t>— Вот сейчас висит такая тарелка где-нибудь над нами и нас разглядывает…</a:t>
            </a:r>
            <a:br>
              <a:rPr lang="ru-RU" dirty="0" smtClean="0"/>
            </a:br>
            <a:r>
              <a:rPr lang="ru-RU" dirty="0" smtClean="0"/>
              <a:t>— Правда?</a:t>
            </a:r>
            <a:br>
              <a:rPr lang="ru-RU" dirty="0" smtClean="0"/>
            </a:br>
            <a:r>
              <a:rPr lang="ru-RU" dirty="0" smtClean="0"/>
              <a:t>— А что? Запросто! — уверенно сказал Гоша.</a:t>
            </a:r>
            <a:br>
              <a:rPr lang="ru-RU" dirty="0" smtClean="0"/>
            </a:br>
            <a:r>
              <a:rPr lang="ru-RU" dirty="0" smtClean="0"/>
              <a:t>— Сейчас мы проверим! — сказал Вова. Он достал из кармана мел и написал на асфальте крупными буквами:</a:t>
            </a:r>
            <a:br>
              <a:rPr lang="ru-RU" dirty="0" smtClean="0"/>
            </a:br>
            <a:r>
              <a:rPr lang="ru-RU" dirty="0" smtClean="0"/>
              <a:t>ДАРАГИИ ИНАПЛОНИТЯНИ! ПРИШЛИТИ МНЕ ЧТО НЕБУТЬ НА ПАМИТЬ!</a:t>
            </a:r>
            <a:br>
              <a:rPr lang="ru-RU" dirty="0" smtClean="0"/>
            </a:br>
            <a:r>
              <a:rPr lang="ru-RU" dirty="0" smtClean="0"/>
              <a:t>И стал смотреть вверх. И вскоре в небе показался </a:t>
            </a:r>
            <a:r>
              <a:rPr lang="ru-RU" dirty="0" err="1" smtClean="0"/>
              <a:t>парашютик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— Ура! — закричали мальчишки.</a:t>
            </a:r>
            <a:br>
              <a:rPr lang="ru-RU" dirty="0" smtClean="0"/>
            </a:br>
            <a:r>
              <a:rPr lang="ru-RU" dirty="0" smtClean="0"/>
              <a:t>Подарок с небес плавно приземлился рядом с ними, и Вова тут же схватил его.</a:t>
            </a:r>
            <a:br>
              <a:rPr lang="ru-RU" dirty="0" smtClean="0"/>
            </a:br>
            <a:r>
              <a:rPr lang="ru-RU" dirty="0" smtClean="0"/>
              <a:t>Сквозь прозрачную упаковку было видно, что это книга — "Орфографический словарь". 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Борис </a:t>
            </a:r>
            <a:r>
              <a:rPr lang="ru-RU" dirty="0" err="1" smtClean="0">
                <a:solidFill>
                  <a:srgbClr val="FF0000"/>
                </a:solidFill>
              </a:rPr>
              <a:t>Ганаго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Белорусский писатель Борис </a:t>
            </a:r>
            <a:r>
              <a:rPr lang="ru-RU" dirty="0" err="1" smtClean="0"/>
              <a:t>Ганаго</a:t>
            </a:r>
            <a:r>
              <a:rPr lang="ru-RU" dirty="0" smtClean="0"/>
              <a:t> широко известен православному читателю. Его увлекательные книги написаны больше для детей, но их читают люди самых разных возрастов. Причем они будут интересны не только </a:t>
            </a:r>
            <a:r>
              <a:rPr lang="ru-RU" dirty="0" err="1" smtClean="0"/>
              <a:t>воцерковленным</a:t>
            </a:r>
            <a:r>
              <a:rPr lang="ru-RU" dirty="0" smtClean="0"/>
              <a:t> детишкам, но и всем кому дорога доброта и любовь в нашем мире. Хотя там присутствуют религиозные темы: о Боге, о Церкви, об Ангелах. Но они не является книгой-проповедью. Просто учат сочувствовать другим людям, расширяет понимание ребенка о мире. Его книги полезно почитать не только в религиозных семьях, но и просто в семьях, которые учат хорошему своих детей.</a:t>
            </a:r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4098" name="Picture 2" descr="D:\мамы\живая классика 2016\живая классика 2018\авторы\Новая папка\Ганаго бори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85992"/>
            <a:ext cx="3437005" cy="39780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Борис </a:t>
            </a:r>
            <a:r>
              <a:rPr lang="ru-RU" dirty="0" err="1" smtClean="0">
                <a:solidFill>
                  <a:srgbClr val="FF0000"/>
                </a:solidFill>
              </a:rPr>
              <a:t>Ганаго</a:t>
            </a:r>
            <a:endParaRPr lang="ru-RU" dirty="0"/>
          </a:p>
        </p:txBody>
      </p:sp>
      <p:pic>
        <p:nvPicPr>
          <p:cNvPr id="5122" name="Picture 2" descr="D:\мамы\живая классика 2016\живая классика 2018\авторы\Новая папка\918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3335899" cy="46148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123" name="Picture 3" descr="D:\мамы\живая классика 2016\живая классика 2018\авторы\Новая папка\1007671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077655" cy="452596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Борис </a:t>
            </a:r>
            <a:r>
              <a:rPr lang="ru-RU" dirty="0" err="1" smtClean="0">
                <a:solidFill>
                  <a:srgbClr val="FF0000"/>
                </a:solidFill>
              </a:rPr>
              <a:t>Ганаго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Давным-давно </a:t>
            </a:r>
            <a:r>
              <a:rPr lang="ru-RU" i="1" dirty="0" smtClean="0"/>
              <a:t>я открыла для себя удивительные книги Бориса </a:t>
            </a:r>
            <a:r>
              <a:rPr lang="ru-RU" i="1" dirty="0" err="1" smtClean="0"/>
              <a:t>Ганаго</a:t>
            </a:r>
            <a:r>
              <a:rPr lang="ru-RU" i="1" dirty="0" smtClean="0"/>
              <a:t> и стала их покупать. Борис </a:t>
            </a:r>
            <a:r>
              <a:rPr lang="ru-RU" i="1" dirty="0" err="1" smtClean="0"/>
              <a:t>Ганаго</a:t>
            </a:r>
            <a:r>
              <a:rPr lang="ru-RU" i="1" dirty="0" smtClean="0"/>
              <a:t> пишет сам и является составителем сборников рассказов</a:t>
            </a:r>
            <a:r>
              <a:rPr lang="ru-RU" i="1" dirty="0" smtClean="0"/>
              <a:t>. Почти </a:t>
            </a:r>
            <a:r>
              <a:rPr lang="ru-RU" i="1" dirty="0" smtClean="0"/>
              <a:t>все истории из нашей жизни</a:t>
            </a:r>
            <a:r>
              <a:rPr lang="ru-RU" i="1" dirty="0" smtClean="0"/>
              <a:t>, трогательные</a:t>
            </a:r>
            <a:r>
              <a:rPr lang="ru-RU" i="1" dirty="0" smtClean="0"/>
              <a:t>, грустные, счастливые, поучительные детям о детях и взрослым о взрослых. Все они касаются вопроса бесконечного выбора человека между добром и злом, между правдой и ложью, между равнодушием и реальной помощью другим. Это книги для родителей, которые хотят видеть своих детей добрыми, нравственными и мудрыми взрослыми</a:t>
            </a:r>
            <a:r>
              <a:rPr lang="ru-RU" i="1" dirty="0" smtClean="0"/>
              <a:t>. Многие </a:t>
            </a:r>
            <a:r>
              <a:rPr lang="ru-RU" i="1" dirty="0" smtClean="0"/>
              <a:t>рассказы заставляют прослезиться, так глубоки и трогательны события, описанные в них. Эта моя любимейшая серия. И мне бы очень хотелось видеть здесь побольше книг этого автора.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Борис </a:t>
            </a:r>
            <a:r>
              <a:rPr lang="ru-RU" dirty="0" err="1" smtClean="0">
                <a:solidFill>
                  <a:srgbClr val="FF0000"/>
                </a:solidFill>
              </a:rPr>
              <a:t>Ганаго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6624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Давным-давно </a:t>
            </a:r>
            <a:r>
              <a:rPr lang="ru-RU" i="1" dirty="0" smtClean="0"/>
              <a:t>я открыла для себя удивительные книги Бориса </a:t>
            </a:r>
            <a:r>
              <a:rPr lang="ru-RU" i="1" dirty="0" err="1" smtClean="0"/>
              <a:t>Ганаго</a:t>
            </a:r>
            <a:r>
              <a:rPr lang="ru-RU" i="1" dirty="0" smtClean="0"/>
              <a:t> и стала их покупать. Борис </a:t>
            </a:r>
            <a:r>
              <a:rPr lang="ru-RU" i="1" dirty="0" err="1" smtClean="0"/>
              <a:t>Ганаго</a:t>
            </a:r>
            <a:r>
              <a:rPr lang="ru-RU" i="1" dirty="0" smtClean="0"/>
              <a:t> пишет сам и является составителем сборников рассказов</a:t>
            </a:r>
            <a:r>
              <a:rPr lang="ru-RU" i="1" dirty="0" smtClean="0"/>
              <a:t>. Почти </a:t>
            </a:r>
            <a:r>
              <a:rPr lang="ru-RU" i="1" dirty="0" smtClean="0"/>
              <a:t>все истории из нашей жизни</a:t>
            </a:r>
            <a:r>
              <a:rPr lang="ru-RU" i="1" dirty="0" smtClean="0"/>
              <a:t>, трогательные</a:t>
            </a:r>
            <a:r>
              <a:rPr lang="ru-RU" i="1" dirty="0" smtClean="0"/>
              <a:t>, грустные, счастливые, поучительные детям о детях и взрослым о взрослых. Все они касаются вопроса бесконечного выбора человека между добром и злом, между правдой и ложью, между равнодушием и реальной помощью другим. Это книги для родителей, которые хотят видеть своих детей добрыми, нравственными и мудрыми взрослыми</a:t>
            </a:r>
            <a:r>
              <a:rPr lang="ru-RU" i="1" dirty="0" smtClean="0"/>
              <a:t>. Многие </a:t>
            </a:r>
            <a:r>
              <a:rPr lang="ru-RU" i="1" dirty="0" smtClean="0"/>
              <a:t>рассказы заставляют прослезиться, так глубоки и трогательны события, описанные в них. Эта моя любимейшая серия. И мне бы очень хотелось видеть здесь побольше книг этого автора.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Олег Тихомиров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В школе, – рассказывает Тихомиров, – мне понравилась одна девочка. И вдруг (как это получилось?) я стал писать ей стихи. Наверное, они не были стихами высокого качества, но девочке пришлись по вкусу. Ведь я писал в них, какая она особенная и как она мне нравится. Вместе с тем при написании этих  «стихов», независимо от моего хотения, шла большая работа над словом. Надо было и рифму подобрать, и сохранить нужный размер в строке, чтобы стихи не вышли корявыми. Это, конечно, ещё нельзя назвать писательским трудом, но это было каким-то крошечным приближением к нему, первыми шажками в том направлении… </a:t>
            </a:r>
            <a:endParaRPr lang="ru-RU" dirty="0" smtClean="0"/>
          </a:p>
          <a:p>
            <a:r>
              <a:rPr lang="ru-RU" dirty="0" smtClean="0"/>
              <a:t>Книга</a:t>
            </a:r>
            <a:r>
              <a:rPr lang="ru-RU" dirty="0" smtClean="0"/>
              <a:t> </a:t>
            </a:r>
            <a:r>
              <a:rPr lang="ru-RU" u="sng" dirty="0" smtClean="0">
                <a:hlinkClick r:id="rId2"/>
              </a:rPr>
              <a:t>"Великие русские флотоводцы и полководцы"</a:t>
            </a:r>
            <a:r>
              <a:rPr lang="ru-RU" dirty="0" smtClean="0"/>
              <a:t>; </a:t>
            </a:r>
            <a:r>
              <a:rPr lang="ru-RU" dirty="0" err="1" smtClean="0"/>
              <a:t>файнворды</a:t>
            </a:r>
            <a:r>
              <a:rPr lang="ru-RU" dirty="0" smtClean="0"/>
              <a:t> </a:t>
            </a:r>
            <a:r>
              <a:rPr lang="ru-RU" u="sng" dirty="0" smtClean="0">
                <a:hlinkClick r:id="rId3"/>
              </a:rPr>
              <a:t>"Нежное существо"</a:t>
            </a:r>
            <a:r>
              <a:rPr lang="ru-RU" dirty="0" smtClean="0"/>
              <a:t>, </a:t>
            </a:r>
            <a:r>
              <a:rPr lang="ru-RU" u="sng" dirty="0" smtClean="0">
                <a:hlinkClick r:id="rId4"/>
              </a:rPr>
              <a:t>"Заснул с учебником</a:t>
            </a:r>
            <a:r>
              <a:rPr lang="ru-RU" dirty="0" smtClean="0"/>
              <a:t>",</a:t>
            </a:r>
            <a:r>
              <a:rPr lang="ru-RU" u="sng" dirty="0" smtClean="0">
                <a:hlinkClick r:id="rId5"/>
              </a:rPr>
              <a:t>"Карлуша"</a:t>
            </a:r>
            <a:r>
              <a:rPr lang="ru-RU" dirty="0" smtClean="0"/>
              <a:t>, </a:t>
            </a:r>
            <a:r>
              <a:rPr lang="ru-RU" dirty="0" smtClean="0">
                <a:hlinkClick r:id="rId6"/>
              </a:rPr>
              <a:t>"Воспаление хитрости"</a:t>
            </a:r>
            <a:r>
              <a:rPr lang="ru-RU" dirty="0" smtClean="0"/>
              <a:t>, </a:t>
            </a:r>
            <a:r>
              <a:rPr lang="ru-RU" u="sng" dirty="0" smtClean="0">
                <a:hlinkClick r:id="rId7"/>
              </a:rPr>
              <a:t>"На собачьем рынке</a:t>
            </a:r>
            <a:r>
              <a:rPr lang="ru-RU" u="sng" dirty="0" smtClean="0">
                <a:hlinkClick r:id="rId7"/>
              </a:rPr>
              <a:t>"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пьесы </a:t>
            </a:r>
            <a:r>
              <a:rPr lang="ru-RU" u="sng" dirty="0" smtClean="0">
                <a:hlinkClick r:id="rId8"/>
              </a:rPr>
              <a:t>"Без репетиции"</a:t>
            </a:r>
            <a:r>
              <a:rPr lang="ru-RU" dirty="0" smtClean="0"/>
              <a:t>,</a:t>
            </a:r>
            <a:r>
              <a:rPr lang="ru-RU" u="sng" dirty="0" smtClean="0">
                <a:hlinkClick r:id="rId9"/>
              </a:rPr>
              <a:t>"Как </a:t>
            </a:r>
            <a:r>
              <a:rPr lang="ru-RU" u="sng" dirty="0" err="1" smtClean="0">
                <a:hlinkClick r:id="rId9"/>
              </a:rPr>
              <a:t>Мурзилка</a:t>
            </a:r>
            <a:r>
              <a:rPr lang="ru-RU" u="sng" dirty="0" smtClean="0">
                <a:hlinkClick r:id="rId9"/>
              </a:rPr>
              <a:t> Новый год встречал"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7170" name="Picture 2" descr="C:\Documents and Settings\User\Рабочий стол\small_information_items_3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28596" y="2214554"/>
            <a:ext cx="3630760" cy="386675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Олег Тихомиров</a:t>
            </a:r>
            <a:endParaRPr lang="ru-RU" dirty="0"/>
          </a:p>
        </p:txBody>
      </p:sp>
      <p:pic>
        <p:nvPicPr>
          <p:cNvPr id="6146" name="Picture 2" descr="C:\Documents and Settings\User\Рабочий стол\o-tihomirov-a-vdrug-l74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3394472" cy="45259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147" name="Picture 3" descr="C:\Documents and Settings\User\Рабочий стол\73e3d1817ce399e6b21a8661a6fe31b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2872630" cy="428627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telegramm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5905043" cy="637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Ирина Пивоварова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 </a:t>
            </a:r>
            <a:r>
              <a:rPr lang="ru-RU" dirty="0" smtClean="0"/>
              <a:t>детства Ирину привлекало творчество, поэтому после окончания школы она поступила в Московский Текстильный Институт на факультет прикладного искусства.</a:t>
            </a:r>
            <a:br>
              <a:rPr lang="ru-RU" dirty="0" smtClean="0"/>
            </a:br>
            <a:r>
              <a:rPr lang="ru-RU" dirty="0" smtClean="0"/>
              <a:t>После института Ирина несколько лет работала декоратором, заработав себе репутацию замечательного художника. Там она знакомится со своим будущим мужем — представителем неофициального искусства — Виктором Пивоваровым. Семья Пивоваровых внесла огромный вклад в детскую литературу — Ирина неожиданно начинает писать стихи и рассказы для маленьких читателей, а ее муж создавал иллюстрации к ее произведениям. Сначала рассказы Ирины печатают в небольших, не очень известных журналах. И только после того, как ее стихи были опубликованы в журнале «Веселые картинки», Ирина Пивоварова получает известность. Дети любят милые, яркие, добрые произведения Ирины — стихи, рассказы, повести — за то волшебство, которым они пронизаны.</a:t>
            </a:r>
          </a:p>
          <a:p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8194" name="Picture 2" descr="D:\мамы\живая классика 2016\живая классика 2018\авторы\Новая папка\пивоваро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3118860" cy="401986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Ирина Пивоварова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Я скажу только одно. Я не очень часто читаю. Это правда. Но с этой книгой особый случай. Как только сяду её читать, то просто невозможно оторваться. Один раз я пошла на кухню немного почитать перед сном и засиделась с книгой до раннего утра. Жаль, что в школе нам не задают читать таких классных историй! :)) Эта книга дарит мне классное настроение, если я еду с ней в метро, то время в дороге проносится незаметно. </a:t>
            </a:r>
            <a:endParaRPr lang="ru-RU" i="1" dirty="0" smtClean="0"/>
          </a:p>
          <a:p>
            <a:r>
              <a:rPr lang="ru-RU" i="1" dirty="0" smtClean="0"/>
              <a:t>Мне понравились как и сами рассказы, так и манера написания - она такая аккуратная, легкая и по-детски непосредственная. Пивоварова написала книгу именно так, как в действительности ее могла бы написать озорная, мечтательная и ироничная девочка, у которой в голове каша что угодно, только не учеба.</a:t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Андрей Шипилов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Давным-давно, когда деревья еще были большими, война еще не началась, </a:t>
            </a:r>
            <a:r>
              <a:rPr lang="ru-RU" dirty="0" smtClean="0"/>
              <a:t>люди </a:t>
            </a:r>
            <a:r>
              <a:rPr lang="ru-RU" dirty="0" smtClean="0"/>
              <a:t>беспечно занимались всякой ерундой: вели </a:t>
            </a:r>
            <a:r>
              <a:rPr lang="ru-RU" dirty="0" err="1" smtClean="0"/>
              <a:t>бложики</a:t>
            </a:r>
            <a:r>
              <a:rPr lang="ru-RU" dirty="0" smtClean="0"/>
              <a:t>, рассказывали о кулинарии, своих путешествиях, пописывали рассказики и </a:t>
            </a:r>
            <a:r>
              <a:rPr lang="ru-RU" dirty="0" err="1" smtClean="0"/>
              <a:t>повестушечки</a:t>
            </a:r>
            <a:r>
              <a:rPr lang="ru-RU" dirty="0" smtClean="0"/>
              <a:t>… И выкладывали все это в </a:t>
            </a:r>
            <a:r>
              <a:rPr lang="ru-RU" dirty="0" smtClean="0"/>
              <a:t>интернет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был в их числе.</a:t>
            </a:r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9218" name="Picture 2" descr="D:\мамы\живая классика 2016\живая классика 2018\авторы\Новая папка\шепил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4366" y="2643182"/>
            <a:ext cx="4032635" cy="22860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Михаил Шолохов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10242" name="Picture 2" descr="C:\Documents and Settings\User\Рабочий стол\005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9475"/>
            <a:ext cx="6278033" cy="470852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Федор Абрамов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1954 году писатель опубликовал статью, которая вызвала множество нападок со стороны критиков и общественности. Она была опубликована в «Новом мире» и носила название «Люди колхозной деревни в послевоенной прозе». В ней автор нещадно критиковал собратьев по перу, лауреатов Сталинской премии, которые в своих произведениях не писали всей правды. Абрамов без прикрас, с подробностями описал тяжелый труд крестьянской жизни, изобразил картины голода и болезней, показал, насколько тяжки налоги. Для того времени это было невероятно </a:t>
            </a:r>
            <a:r>
              <a:rPr lang="ru-RU" dirty="0" smtClean="0"/>
              <a:t>откровенно </a:t>
            </a:r>
            <a:r>
              <a:rPr lang="ru-RU" dirty="0" smtClean="0"/>
              <a:t>и резко.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 </a:t>
            </a:r>
            <a:r>
              <a:rPr lang="ru-RU" dirty="0" smtClean="0"/>
              <a:t>произведения ждала очень нелегкая судьба. Их не принимали в печать и запрещала цензура, из некоторых текстов вырезались целые главы. Только в урезанном виде произведения пускали в печать, остальное оказывалось в мусорной корзине редакций. Тем не менее популярность Абрамова у читателей только росла. </a:t>
            </a:r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11266" name="Picture 2" descr="C:\Documents and Settings\User\Рабочий стол\1697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46215"/>
            <a:ext cx="4067204" cy="30127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Иван Тургенев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Иван Сергеевич Тургенев (1818 – 1883) – знаменитый русский писатель и поэт, публицист и драматург, классик русской литературы 19 века. Творчество Тургенева включает шесть романов, множество рассказов, повестей, статей, пьес и стихотворений.</a:t>
            </a:r>
          </a:p>
          <a:p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12290" name="Picture 2" descr="C:\Documents and Settings\User\Рабочий стол\0_1346fd_fd2f7c61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40642"/>
            <a:ext cx="3243830" cy="442843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Константин </a:t>
            </a:r>
            <a:r>
              <a:rPr lang="ru-RU" dirty="0" err="1" smtClean="0">
                <a:solidFill>
                  <a:srgbClr val="FF0000"/>
                </a:solidFill>
              </a:rPr>
              <a:t>Мелихан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smtClean="0"/>
              <a:t>Российский </a:t>
            </a:r>
            <a:r>
              <a:rPr lang="ru-RU" dirty="0" smtClean="0"/>
              <a:t>писатель, автор юмористических книг, эстрадный исполнитель собственных произведений, карикатурист, теле- и </a:t>
            </a:r>
            <a:r>
              <a:rPr lang="ru-RU" dirty="0" err="1" smtClean="0"/>
              <a:t>радиоведущий</a:t>
            </a:r>
            <a:r>
              <a:rPr lang="ru-RU" dirty="0" smtClean="0"/>
              <a:t>, президент клуба джентльменов. Известность писателю принесли шутки джентльмена и донжуана, «</a:t>
            </a:r>
            <a:r>
              <a:rPr lang="ru-RU" dirty="0" err="1" smtClean="0"/>
              <a:t>Календурь</a:t>
            </a:r>
            <a:r>
              <a:rPr lang="ru-RU" dirty="0" smtClean="0"/>
              <a:t>», юмористические книги для взрослых и детей, выступления на эстраде с собственными произведениями.</a:t>
            </a:r>
          </a:p>
          <a:p>
            <a:r>
              <a:rPr lang="ru-RU" dirty="0" smtClean="0"/>
              <a:t>Участник телепередач «</a:t>
            </a:r>
            <a:r>
              <a:rPr lang="ru-RU" dirty="0" smtClean="0">
                <a:hlinkClick r:id="rId3" tooltip="Вокруг смеха"/>
              </a:rPr>
              <a:t>Вокруг смеха</a:t>
            </a:r>
            <a:r>
              <a:rPr lang="ru-RU" dirty="0" smtClean="0"/>
              <a:t>» (</a:t>
            </a:r>
            <a:r>
              <a:rPr lang="ru-RU" dirty="0" smtClean="0">
                <a:hlinkClick r:id="rId4" tooltip="1985"/>
              </a:rPr>
              <a:t>1985</a:t>
            </a:r>
            <a:r>
              <a:rPr lang="ru-RU" dirty="0" smtClean="0"/>
              <a:t>—</a:t>
            </a:r>
            <a:r>
              <a:rPr lang="ru-RU" dirty="0" smtClean="0">
                <a:hlinkClick r:id="rId5" tooltip="1991"/>
              </a:rPr>
              <a:t>1990</a:t>
            </a:r>
            <a:r>
              <a:rPr lang="ru-RU" dirty="0" smtClean="0"/>
              <a:t>), «</a:t>
            </a:r>
            <a:r>
              <a:rPr lang="ru-RU" dirty="0" err="1" smtClean="0">
                <a:hlinkClick r:id="rId6" tooltip="Смехопанорама"/>
              </a:rPr>
              <a:t>Смехопанорама</a:t>
            </a:r>
            <a:r>
              <a:rPr lang="ru-RU" dirty="0" smtClean="0"/>
              <a:t>», «Классики юмора», «</a:t>
            </a:r>
            <a:r>
              <a:rPr lang="ru-RU" dirty="0" smtClean="0">
                <a:hlinkClick r:id="rId7" tooltip="Шутка за шуткой"/>
              </a:rPr>
              <a:t>Шутка за шуткой</a:t>
            </a:r>
            <a:r>
              <a:rPr lang="ru-RU" dirty="0" smtClean="0"/>
              <a:t>», «Юрмала» (</a:t>
            </a:r>
            <a:r>
              <a:rPr lang="ru-RU" dirty="0" smtClean="0">
                <a:hlinkClick r:id="rId8" tooltip="2008 и 2009 (страница отсутствует)"/>
              </a:rPr>
              <a:t>2008 и 2009</a:t>
            </a:r>
            <a:r>
              <a:rPr lang="ru-RU" dirty="0" smtClean="0"/>
              <a:t>), «Смех с доставкой на дом» и др. Автор миниатюр, исполняемых в программах «</a:t>
            </a:r>
            <a:r>
              <a:rPr lang="ru-RU" dirty="0" smtClean="0">
                <a:hlinkClick r:id="rId9" tooltip="Аншлаг (телепередача)"/>
              </a:rPr>
              <a:t>Аншлаг</a:t>
            </a:r>
            <a:r>
              <a:rPr lang="ru-RU" dirty="0" smtClean="0"/>
              <a:t>», «</a:t>
            </a:r>
            <a:r>
              <a:rPr lang="ru-RU" dirty="0" smtClean="0">
                <a:hlinkClick r:id="rId10" tooltip="Городок (телепередача)"/>
              </a:rPr>
              <a:t>Городок</a:t>
            </a:r>
            <a:r>
              <a:rPr lang="ru-RU" dirty="0" smtClean="0"/>
              <a:t>». Ведущий передачи «Спите со снами» (Радио России, СПб, </a:t>
            </a:r>
            <a:r>
              <a:rPr lang="ru-RU" dirty="0" smtClean="0">
                <a:hlinkClick r:id="rId11" tooltip="2000"/>
              </a:rPr>
              <a:t>2000</a:t>
            </a:r>
            <a:r>
              <a:rPr lang="ru-RU" dirty="0" smtClean="0"/>
              <a:t>—</a:t>
            </a:r>
            <a:r>
              <a:rPr lang="ru-RU" dirty="0" smtClean="0">
                <a:hlinkClick r:id="rId12" tooltip="2003"/>
              </a:rPr>
              <a:t>2003</a:t>
            </a:r>
            <a:r>
              <a:rPr lang="ru-RU" dirty="0" smtClean="0"/>
              <a:t>). С 2008 — ведущий авторской программы «Клуб джентльменов» (телеканал ВОТ)..</a:t>
            </a:r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13314" name="Picture 2" descr="C:\Documents and Settings\User\Рабочий стол\267px-Melihan_KS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42910" y="2214554"/>
            <a:ext cx="3547437" cy="393273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Писатели о книгах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err="1" smtClean="0"/>
              <a:t>Жанлис</a:t>
            </a:r>
            <a:r>
              <a:rPr lang="ru-RU" b="1" dirty="0" smtClean="0"/>
              <a:t>: «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«Люди, которые читают книги, всегда будут управлять теми, кто смотрит телевизор»</a:t>
            </a:r>
          </a:p>
          <a:p>
            <a:pPr lvl="0">
              <a:buNone/>
            </a:pPr>
            <a:r>
              <a:rPr lang="ru-RU" b="1" dirty="0" smtClean="0"/>
              <a:t>                         </a:t>
            </a:r>
            <a:r>
              <a:rPr lang="ru-RU" b="1" dirty="0" err="1" smtClean="0"/>
              <a:t>Жанлис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«Чтение для ума — то же, что физические упражнения для тела»</a:t>
            </a:r>
          </a:p>
          <a:p>
            <a:pPr>
              <a:buNone/>
            </a:pPr>
            <a:r>
              <a:rPr lang="ru-RU" b="1" dirty="0" smtClean="0"/>
              <a:t>                         Джозеф </a:t>
            </a:r>
            <a:r>
              <a:rPr lang="ru-RU" b="1" dirty="0" err="1" smtClean="0"/>
              <a:t>Аддисон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FFC000"/>
                </a:solidFill>
                <a:latin typeface="Century Gothic" pitchFamily="34" charset="0"/>
              </a:rPr>
              <a:t>Правила выступления</a:t>
            </a:r>
            <a:endParaRPr lang="ru-RU" sz="4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lvl="1"/>
            <a:r>
              <a:rPr lang="ru-RU" dirty="0" smtClean="0"/>
              <a:t>Конкурс проводится на добровольной основе, для всех желающих.</a:t>
            </a:r>
          </a:p>
          <a:p>
            <a:pPr lvl="1"/>
            <a:r>
              <a:rPr lang="ru-RU" dirty="0" smtClean="0"/>
              <a:t>Продолжительность выступления каждого участника не более 5 минут.</a:t>
            </a:r>
          </a:p>
          <a:p>
            <a:pPr lvl="1"/>
            <a:r>
              <a:rPr lang="ru-RU" dirty="0" smtClean="0"/>
              <a:t> На школьном этапе конкурса участники могут пользоваться текстами для выступления. </a:t>
            </a:r>
          </a:p>
          <a:p>
            <a:pPr lvl="1"/>
            <a:r>
              <a:rPr lang="ru-RU" dirty="0" smtClean="0"/>
              <a:t>Произведение не должно входить в школьную программу. </a:t>
            </a:r>
          </a:p>
          <a:p>
            <a:pPr lvl="1"/>
            <a:r>
              <a:rPr lang="ru-RU" dirty="0" smtClean="0"/>
              <a:t>Каждый участник конкурса выступает самостоятельно и не может прибегать во время выступления к помощи других лиц.</a:t>
            </a:r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Тварк</a:t>
            </a:r>
            <a:r>
              <a:rPr lang="ru-RU" dirty="0" smtClean="0">
                <a:solidFill>
                  <a:srgbClr val="FF0000"/>
                </a:solidFill>
              </a:rPr>
              <a:t> Мэн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 выбрал себе говорящий и очень литературный псевдоним, ведь </a:t>
            </a:r>
            <a:r>
              <a:rPr lang="ru-RU" dirty="0" err="1" smtClean="0"/>
              <a:t>Тварк</a:t>
            </a:r>
            <a:r>
              <a:rPr lang="ru-RU" dirty="0" smtClean="0"/>
              <a:t> Мэн - это перевёрнутый Марк Твен - автор знаменитых на весь мир книжек про Тома </a:t>
            </a:r>
            <a:r>
              <a:rPr lang="ru-RU" dirty="0" err="1" smtClean="0"/>
              <a:t>Сойера</a:t>
            </a:r>
            <a:r>
              <a:rPr lang="ru-RU" dirty="0" smtClean="0"/>
              <a:t> и </a:t>
            </a:r>
            <a:r>
              <a:rPr lang="ru-RU" dirty="0" err="1" smtClean="0"/>
              <a:t>Гекльберри</a:t>
            </a:r>
            <a:r>
              <a:rPr lang="ru-RU" dirty="0" smtClean="0"/>
              <a:t> Финна. </a:t>
            </a:r>
            <a:endParaRPr lang="ru-RU" dirty="0"/>
          </a:p>
        </p:txBody>
      </p:sp>
      <p:pic>
        <p:nvPicPr>
          <p:cNvPr id="7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038600" cy="446894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err="1" smtClean="0">
                <a:solidFill>
                  <a:srgbClr val="FF0000"/>
                </a:solidFill>
              </a:rPr>
              <a:t>Тварк</a:t>
            </a:r>
            <a:r>
              <a:rPr lang="ru-RU" dirty="0" smtClean="0">
                <a:solidFill>
                  <a:srgbClr val="FF0000"/>
                </a:solidFill>
              </a:rPr>
              <a:t> Мэн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23768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«Произведение </a:t>
            </a:r>
            <a:r>
              <a:rPr lang="ru-RU" i="1" dirty="0" err="1" smtClean="0"/>
              <a:t>Тварка</a:t>
            </a:r>
            <a:r>
              <a:rPr lang="ru-RU" i="1" dirty="0" smtClean="0"/>
              <a:t> </a:t>
            </a:r>
            <a:r>
              <a:rPr lang="ru-RU" i="1" dirty="0" err="1" smtClean="0"/>
              <a:t>Мэна</a:t>
            </a:r>
            <a:r>
              <a:rPr lang="ru-RU" i="1" dirty="0" smtClean="0"/>
              <a:t> “Козёл” посвящено довольно серьёзной теме – борьбе за справедливость. Повесть призывает людей быть воспитанными, </a:t>
            </a:r>
            <a:r>
              <a:rPr lang="ru-RU" i="1" dirty="0" smtClean="0">
                <a:hlinkClick r:id="rId2" tooltip="Вежливость"/>
              </a:rPr>
              <a:t>вежливыми</a:t>
            </a:r>
            <a:r>
              <a:rPr lang="ru-RU" i="1" dirty="0" smtClean="0"/>
              <a:t>, а интеллигентных людей быть сильными, не отступать перед хамством. </a:t>
            </a:r>
          </a:p>
          <a:p>
            <a:r>
              <a:rPr lang="ru-RU" i="1" dirty="0" smtClean="0"/>
              <a:t>История, описанная в произведении, могла произойти в любое время и в любом месте. Правда, это или нет – нам не известно.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Ученица </a:t>
            </a:r>
            <a:r>
              <a:rPr lang="ru-RU" dirty="0" smtClean="0">
                <a:hlinkClick r:id="rId3" tooltip="8 класс"/>
              </a:rPr>
              <a:t>8 класса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Эдуард Успенский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России не найдешь человека, которому не было бы знакомо творчество Эдуарда Успенского. Всю свою долгую жизнь этот человек посвятил детям и способам сделать их счастливыми. Его рассказы вырастили много поколений малышей, которые верят в доброту, дружбу, отвагу, честность, и поэтому способны помочь близким и родным в трудную минуту. </a:t>
            </a:r>
          </a:p>
          <a:p>
            <a:endParaRPr lang="ru-RU" dirty="0" smtClean="0"/>
          </a:p>
          <a:p>
            <a:r>
              <a:rPr lang="ru-RU" dirty="0" smtClean="0"/>
              <a:t>Рассказы Успенского переведены на более чем 20 языков мира и активно издаются и переиздаются спустя много лет после своего появления. Особое внимание автору уделили в Швеции – там его произведения обрели такую популярность, что герои появлялись и на телевидении, и в журналах, а сам Эдуард Успенский был приглашен в Союз писателей Швеции. Его произведения обожают такие европейские мастодонты детской литературы, как </a:t>
            </a:r>
            <a:r>
              <a:rPr lang="ru-RU" dirty="0" err="1" smtClean="0"/>
              <a:t>Астрид</a:t>
            </a:r>
            <a:r>
              <a:rPr lang="ru-RU" dirty="0" smtClean="0"/>
              <a:t> Линдгрен, Туве </a:t>
            </a:r>
            <a:r>
              <a:rPr lang="ru-RU" dirty="0" err="1" smtClean="0"/>
              <a:t>Янссон</a:t>
            </a:r>
            <a:r>
              <a:rPr lang="ru-RU" dirty="0" smtClean="0"/>
              <a:t> и Анна Шмидт.</a:t>
            </a:r>
            <a:endParaRPr lang="ru-RU" dirty="0"/>
          </a:p>
        </p:txBody>
      </p:sp>
      <p:pic>
        <p:nvPicPr>
          <p:cNvPr id="5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2050" name="Picture 2" descr="C:\Documents and Settings\User\Рабочий стол\FyYpFr9VFRzB_eduard-uspenski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4071966" cy="407196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Виктор </a:t>
            </a:r>
            <a:r>
              <a:rPr lang="ru-RU" dirty="0" err="1" smtClean="0">
                <a:solidFill>
                  <a:srgbClr val="FF0000"/>
                </a:solidFill>
              </a:rPr>
              <a:t>Голявкин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Особенностью рассказов писателя является их краткость вместе с </a:t>
            </a:r>
            <a:r>
              <a:rPr lang="ru-RU" dirty="0" smtClean="0">
                <a:hlinkClick r:id="rId2" tooltip="Остроумие"/>
              </a:rPr>
              <a:t>остроумным</a:t>
            </a:r>
            <a:r>
              <a:rPr lang="ru-RU" dirty="0" smtClean="0"/>
              <a:t> доброжелательным </a:t>
            </a:r>
            <a:r>
              <a:rPr lang="ru-RU" dirty="0" smtClean="0">
                <a:hlinkClick r:id="rId3" tooltip="Юмор"/>
              </a:rPr>
              <a:t>юмором</a:t>
            </a:r>
            <a:r>
              <a:rPr lang="ru-RU" dirty="0" smtClean="0"/>
              <a:t>. Это нечасто встречающаяся в </a:t>
            </a:r>
            <a:r>
              <a:rPr lang="ru-RU" dirty="0" smtClean="0">
                <a:hlinkClick r:id="rId4" tooltip="Литература"/>
              </a:rPr>
              <a:t>литературе</a:t>
            </a:r>
            <a:r>
              <a:rPr lang="ru-RU" dirty="0" smtClean="0"/>
              <a:t> особенность — краткость. Такой ёмкий краткий стиль требует особого писательского мастерства, которым </a:t>
            </a:r>
            <a:r>
              <a:rPr lang="ru-RU" dirty="0" err="1" smtClean="0"/>
              <a:t>Голявкин</a:t>
            </a:r>
            <a:r>
              <a:rPr lang="ru-RU" dirty="0" smtClean="0"/>
              <a:t> владел, как никто другой. Герои его рассказов всегда хоть и смешные, но деятельные и обаятельные. Длинные рассказы встречаются редко.</a:t>
            </a:r>
            <a:endParaRPr lang="ru-RU" dirty="0"/>
          </a:p>
        </p:txBody>
      </p:sp>
      <p:pic>
        <p:nvPicPr>
          <p:cNvPr id="4" name="Picture 2" descr="C:\Documents and Settings\User\Рабочий стол\d8e0e977f701a975fd221b3b37993e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2500298" cy="1862393"/>
          </a:xfrm>
          <a:prstGeom prst="rect">
            <a:avLst/>
          </a:prstGeom>
          <a:solidFill>
            <a:srgbClr val="FFFF00"/>
          </a:solidFill>
          <a:ln w="28575" cmpd="thickThin">
            <a:solidFill>
              <a:srgbClr val="FFFF00"/>
            </a:solidFill>
          </a:ln>
        </p:spPr>
      </p:pic>
      <p:pic>
        <p:nvPicPr>
          <p:cNvPr id="3074" name="Picture 2" descr="C:\Documents and Settings\User\Рабочий стол\Golyavkin-V.V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1857364"/>
            <a:ext cx="3584144" cy="45259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1284</TotalTime>
  <Words>1900</Words>
  <PresentationFormat>Экран (4:3)</PresentationFormat>
  <Paragraphs>106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      Школьный этап  VII Всероссийского  конкурса  Чтецов прозы «Живая  классика – 2018»</vt:lpstr>
      <vt:lpstr>«Живая  классика – 2018»</vt:lpstr>
      <vt:lpstr>Слайд 3</vt:lpstr>
      <vt:lpstr>Писатели о книгах</vt:lpstr>
      <vt:lpstr>Правила выступления</vt:lpstr>
      <vt:lpstr>Тварк Мэн</vt:lpstr>
      <vt:lpstr>Тварк Мэн</vt:lpstr>
      <vt:lpstr>Эдуард Успенский </vt:lpstr>
      <vt:lpstr>Виктор Голявкин</vt:lpstr>
      <vt:lpstr>Виктор Голявкин</vt:lpstr>
      <vt:lpstr>Виктор Драгунский</vt:lpstr>
      <vt:lpstr>Виктор Драгунский</vt:lpstr>
      <vt:lpstr>Юрий Коваль </vt:lpstr>
      <vt:lpstr>           Юрий Коваль</vt:lpstr>
      <vt:lpstr>Людмила  Татьяничева</vt:lpstr>
      <vt:lpstr>Евгений Пермяк</vt:lpstr>
      <vt:lpstr>Евгений Пермяк</vt:lpstr>
      <vt:lpstr>Степан Писахов</vt:lpstr>
      <vt:lpstr>Слайд 19</vt:lpstr>
      <vt:lpstr>Степан Писахов</vt:lpstr>
      <vt:lpstr> Марина Дружинина</vt:lpstr>
      <vt:lpstr>Марина Дружинина</vt:lpstr>
      <vt:lpstr>Сергей Степанов </vt:lpstr>
      <vt:lpstr>Борис Ганаго</vt:lpstr>
      <vt:lpstr>Борис Ганаго</vt:lpstr>
      <vt:lpstr>Борис Ганаго</vt:lpstr>
      <vt:lpstr>Борис Ганаго</vt:lpstr>
      <vt:lpstr>Олег Тихомиров</vt:lpstr>
      <vt:lpstr>Олег Тихомиров</vt:lpstr>
      <vt:lpstr>Ирина Пивоварова</vt:lpstr>
      <vt:lpstr>Ирина Пивоварова</vt:lpstr>
      <vt:lpstr>Андрей Шипилов</vt:lpstr>
      <vt:lpstr>Михаил Шолохов</vt:lpstr>
      <vt:lpstr>Федор Абрамов</vt:lpstr>
      <vt:lpstr>Иван Тургенев</vt:lpstr>
      <vt:lpstr>Константин Мелихан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этап  V Всероссийского конкурса Чтецов  «Живая классика»</dc:title>
  <cp:lastModifiedBy>User</cp:lastModifiedBy>
  <cp:revision>137</cp:revision>
  <dcterms:modified xsi:type="dcterms:W3CDTF">2018-03-02T08:59:36Z</dcterms:modified>
</cp:coreProperties>
</file>