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78" r:id="rId5"/>
    <p:sldId id="277" r:id="rId6"/>
    <p:sldId id="276" r:id="rId7"/>
    <p:sldId id="275" r:id="rId8"/>
    <p:sldId id="274" r:id="rId9"/>
    <p:sldId id="271" r:id="rId10"/>
    <p:sldId id="273" r:id="rId11"/>
    <p:sldId id="262" r:id="rId12"/>
    <p:sldId id="270" r:id="rId13"/>
    <p:sldId id="269" r:id="rId14"/>
    <p:sldId id="267" r:id="rId15"/>
    <p:sldId id="268" r:id="rId16"/>
    <p:sldId id="263" r:id="rId17"/>
    <p:sldId id="264" r:id="rId18"/>
    <p:sldId id="266" r:id="rId19"/>
    <p:sldId id="26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CD56A-BE4B-49D3-9BDC-B282C6FB161C}" type="datetimeFigureOut">
              <a:rPr lang="ru-RU" smtClean="0"/>
              <a:pPr/>
              <a:t>15.01.2017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5800B-5120-4490-9C99-A37F3043C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428660" y="1285861"/>
            <a:ext cx="6200764" cy="1071570"/>
          </a:xfrm>
        </p:spPr>
        <p:txBody>
          <a:bodyPr>
            <a:prstTxWarp prst="textArchUp">
              <a:avLst/>
            </a:prstTxWarp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slope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Ultra" pitchFamily="50" charset="-52"/>
              </a:rPr>
              <a:t>Интерактивный</a:t>
            </a:r>
            <a:br>
              <a:rPr lang="ru-RU" sz="4000" b="1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Ultra" pitchFamily="50" charset="-52"/>
              </a:rPr>
            </a:br>
            <a:r>
              <a:rPr lang="ru-RU" sz="4000" b="1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Ultra" pitchFamily="50" charset="-52"/>
              </a:rPr>
              <a:t> тест</a:t>
            </a:r>
            <a:endParaRPr lang="ru-RU" sz="4000" b="1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ruthCYR Ultra" pitchFamily="50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571876"/>
            <a:ext cx="3786214" cy="609616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Швейное дело. 6 класс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2500306"/>
            <a:ext cx="464347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КОСЫНКА</a:t>
            </a:r>
            <a:endParaRPr lang="ru-RU" sz="6000" dirty="0"/>
          </a:p>
        </p:txBody>
      </p:sp>
      <p:pic>
        <p:nvPicPr>
          <p:cNvPr id="23554" name="Picture 2" descr="http://www.classicgifts.ru/assets/images/img/Textil/ko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955117">
            <a:off x="5072066" y="136234"/>
            <a:ext cx="3571868" cy="300701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286116" y="5786454"/>
            <a:ext cx="564357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МС(К)ОУ «Посадская специальная (коррекционная) </a:t>
            </a:r>
          </a:p>
          <a:p>
            <a:pPr algn="ctr"/>
            <a:r>
              <a:rPr lang="ru-RU" dirty="0" smtClean="0"/>
              <a:t>общеобразовательная  школа-интернат </a:t>
            </a:r>
            <a:r>
              <a:rPr lang="en-US" dirty="0" smtClean="0"/>
              <a:t>VIII</a:t>
            </a:r>
            <a:r>
              <a:rPr lang="ru-RU" dirty="0" smtClean="0"/>
              <a:t> вида»</a:t>
            </a:r>
          </a:p>
          <a:p>
            <a:pPr algn="ctr"/>
            <a:r>
              <a:rPr lang="ru-RU" dirty="0" smtClean="0"/>
              <a:t>Учитель швейного дела Галина Владимировна Палкина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06" y="285728"/>
            <a:ext cx="7731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 пошиве косынки используют: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418" y="3357562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шов вподгибку с закрытым срезом и обтачной шов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418" y="2357430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шов вподгибку с открытым срезом 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83759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36418" y="4643446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стачной шов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const.solinepro.ru/bambispb/upload/user/kosink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00958" y="357166"/>
            <a:ext cx="1428750" cy="1905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702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Угол косынки можно закрепить: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285992"/>
            <a:ext cx="447842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косыми стежками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483561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петельными стежками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2857488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357562"/>
            <a:ext cx="483561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тамбурными стежками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http://www.parochne.com/bmz_cache/d/d52192687aa4ed6cd6b2c300b8368bd2.image.469x60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7950" y="2357430"/>
            <a:ext cx="2428892" cy="31073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4030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Смётывание - это: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418" y="3500438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соединение двух деталей, примерно равных по величине, временными стежками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418" y="4786322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закрепление подогнутого края детали временными стежками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3071802" y="571480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512751" y="785794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36418" y="2214554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временное соединение мелкой детали с крупной временными стежками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3888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Стачивание - это: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4857760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 соединение приблизительно равных по величине деталей машинной строчкой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2285992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прокладывание строчки для закрепления подогнутого края детали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3000364" y="571480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571876"/>
            <a:ext cx="8907582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соединение разных по величине деталей машинной строчкой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669" y="214290"/>
            <a:ext cx="3189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СБОРКИ - это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3571876"/>
            <a:ext cx="626437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вид отделки швейного изделия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6192938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деталь швейной машины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286116" y="1214422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2714620"/>
            <a:ext cx="6192938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деталь швейного изделия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77459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Сколько машинных строчек нужно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прошить для выполнения сборок?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285992"/>
            <a:ext cx="126371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2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126371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1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357562"/>
            <a:ext cx="126371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3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72600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Какой регулятор используют для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изменения длины стежка: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4429132"/>
            <a:ext cx="669300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регулятор строчки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2357430"/>
            <a:ext cx="705019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регулятор подъема зубчатой рейки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393281"/>
            <a:ext cx="712163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регулятор натяжения верхней нити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7831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 выполнении сборок устанавливают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длину стежка: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3464719"/>
            <a:ext cx="626437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4-5 мм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626437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не имеет значения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2500306"/>
            <a:ext cx="626437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1-2 мм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35889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Выбери правильную заправку верхней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нити:	1 – ушко иглы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	2 – нитенаправитель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	3 – нитепритягиватель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	4 – катушечный стержень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	5 – нитенаправитель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	6 – тарелочки регулятора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натяжения верхней нити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2198" y="5429264"/>
            <a:ext cx="283535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4, 5, 6, 3, 2, 1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3240" y="6072206"/>
            <a:ext cx="292892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4, 2, 3, 1, 6, 5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3214678" y="4143380"/>
            <a:ext cx="5202758" cy="1643074"/>
            <a:chOff x="1500166" y="5000636"/>
            <a:chExt cx="5202758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71802" y="5429264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286116" y="4429132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14282" y="5429264"/>
            <a:ext cx="283535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5, 6, 1, 3, 4, 2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69707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называется деталь, которая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родвигает ткань на машине: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3214686"/>
            <a:ext cx="414340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зубчатая   пластина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3978360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прижимная лапка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214678" y="2143116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2285992"/>
            <a:ext cx="1906658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игла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3837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КОСЫНКА - это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28599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 головной убор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постельное белье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603784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 нательное белье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85728"/>
            <a:ext cx="7675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КОСЫНКА предназначена для 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28599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защиты волос от пыли и солнечных лучей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371475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одежды от загрязнения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3084018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928662" y="857232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pic>
        <p:nvPicPr>
          <p:cNvPr id="21508" name="Picture 4" descr="http://owoman.com.ua/wp-content/uploads/2014/12/06ebc0a14a4554be6550289d1becd59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4572008"/>
            <a:ext cx="2105016" cy="20104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85728"/>
            <a:ext cx="6528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КОСЫНКУ можно сшить из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442913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тканей натурального происхождения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2571744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тканей химического происхождения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143240" y="1214422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500438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любых тканей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4602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Ткани для косынки: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3607595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ситец, сатин, бязь, мадаполам, батист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сукно, драп, бостон, бобрик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500034" y="1357298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2786058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шифон, крепдешин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www.habsk.ru/pic/tovar/21875_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00826" y="142852"/>
            <a:ext cx="2476518" cy="24765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6691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Свойства тканей для косынок: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285992"/>
            <a:ext cx="747882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пропускает  воздух, впитывает  влагу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42844" y="5000636"/>
            <a:ext cx="5929354" cy="1643074"/>
            <a:chOff x="2357422" y="5000636"/>
            <a:chExt cx="5929354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57422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65565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357554" y="928670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357562"/>
            <a:ext cx="740738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не впитывает влагу, имеет блеск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trikotagnitsa.kz/files_noskoff/imagecache/product_full/foto_tovara/09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36" y="4262477"/>
            <a:ext cx="2143110" cy="238123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7914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Детали, из которых состоит косынка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4429132"/>
            <a:ext cx="554999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основная деталь, обтачка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2786058"/>
            <a:ext cx="519280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основная деталь, карман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512751" y="1357298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3574" y="3607595"/>
            <a:ext cx="519280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основная деталь, пояс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7474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 пошиве косынки используют: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74" y="2714620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краевые швы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74" y="4429132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соединительные швы 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3286116" y="1357298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26231" y="3550105"/>
            <a:ext cx="890758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краевые и соединительные швы 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285728"/>
            <a:ext cx="7000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Какой машинный шов относится к краевым швам: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4397224"/>
            <a:ext cx="383548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шов в подгибку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825588"/>
            <a:ext cx="383548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двойной шов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58214" y="6143644"/>
            <a:ext cx="542350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8"/>
          <p:cNvGrpSpPr/>
          <p:nvPr/>
        </p:nvGrpSpPr>
        <p:grpSpPr>
          <a:xfrm>
            <a:off x="1500166" y="5000636"/>
            <a:ext cx="5131320" cy="1643074"/>
            <a:chOff x="1500166" y="5000636"/>
            <a:chExt cx="5131320" cy="1643074"/>
          </a:xfrm>
        </p:grpSpPr>
        <p:pic>
          <p:nvPicPr>
            <p:cNvPr id="7" name="Рисунок 6" descr="multyashki-1805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166" y="5000636"/>
              <a:ext cx="1643074" cy="1643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000364" y="5500702"/>
              <a:ext cx="3631122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Молодец!</a:t>
              </a:r>
              <a:endPara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grpSp>
        <p:nvGrpSpPr>
          <p:cNvPr id="9" name="Группа 11"/>
          <p:cNvGrpSpPr/>
          <p:nvPr/>
        </p:nvGrpSpPr>
        <p:grpSpPr>
          <a:xfrm>
            <a:off x="2857488" y="1357298"/>
            <a:ext cx="5631249" cy="1330997"/>
            <a:chOff x="928662" y="857232"/>
            <a:chExt cx="5631249" cy="1330997"/>
          </a:xfrm>
        </p:grpSpPr>
        <p:pic>
          <p:nvPicPr>
            <p:cNvPr id="10" name="Рисунок 9" descr="people17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662" y="857232"/>
              <a:ext cx="1404941" cy="133099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85984" y="1142984"/>
              <a:ext cx="42739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angle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uthCYR Black" pitchFamily="50" charset="-52"/>
                </a:rPr>
                <a:t>Подумай ещё!</a:t>
              </a:r>
              <a:endPara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uthCYR Black" pitchFamily="50" charset="-52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14282" y="3611406"/>
            <a:ext cx="3835484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• стачной шов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www.tatspecoff.ru/images/7/0-271_big%20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71414"/>
            <a:ext cx="1766881" cy="265344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491</Words>
  <Application>Microsoft Office PowerPoint</Application>
  <PresentationFormat>Экран (4:3)</PresentationFormat>
  <Paragraphs>124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Интерактивный  тест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BEST_XP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Привет!!!</cp:lastModifiedBy>
  <cp:revision>26</cp:revision>
  <dcterms:created xsi:type="dcterms:W3CDTF">2012-01-01T15:29:24Z</dcterms:created>
  <dcterms:modified xsi:type="dcterms:W3CDTF">2017-01-15T08:39:01Z</dcterms:modified>
</cp:coreProperties>
</file>