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02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2/14/2017</a:t>
            </a:fld>
            <a:endParaRPr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split orient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2/14/2017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split orient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2/14/2017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2/14/2017</a:t>
            </a:fld>
            <a:endParaRPr lang="en-US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>
    <p:split orient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2/14/2017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split orient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2/14/2017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split orient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2/14/2017</a:t>
            </a:fld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split orient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2/14/2017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>
    <p:split orient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2/14/2017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split orient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2/14/2017</a:t>
            </a:fld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split orient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2/14/2017</a:t>
            </a:fld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2/14/2017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split orient="vert"/>
  </p:transition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40" name="Picture 8" descr="C:\Users\Доку\Desktop\св\воспитатель\5 юных героев\images (4).jpg"/>
          <p:cNvPicPr>
            <a:picLocks noChangeAspect="1" noChangeArrowheads="1"/>
          </p:cNvPicPr>
          <p:nvPr/>
        </p:nvPicPr>
        <p:blipFill>
          <a:blip r:embed="rId2">
            <a:lum bright="70000" contrast="-70000"/>
          </a:blip>
          <a:stretch>
            <a:fillRect/>
          </a:stretch>
        </p:blipFill>
        <p:spPr bwMode="auto">
          <a:xfrm>
            <a:off x="228600" y="381000"/>
            <a:ext cx="8608595" cy="61722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4800600"/>
            <a:ext cx="8305800" cy="762000"/>
          </a:xfrm>
        </p:spPr>
        <p:txBody>
          <a:bodyPr/>
          <a:lstStyle/>
          <a:p>
            <a:r>
              <a:rPr lang="ru-RU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Великая Отечественная война</a:t>
            </a:r>
            <a:endParaRPr lang="ru-RU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19400" y="1752600"/>
            <a:ext cx="5867400" cy="2286000"/>
          </a:xfrm>
        </p:spPr>
        <p:txBody>
          <a:bodyPr/>
          <a:lstStyle/>
          <a:p>
            <a:r>
              <a:rPr lang="ru-RU" sz="6600" b="1" dirty="0" smtClean="0">
                <a:solidFill>
                  <a:srgbClr val="C00000"/>
                </a:solidFill>
              </a:rPr>
              <a:t>Юные герои страны</a:t>
            </a:r>
            <a:endParaRPr lang="ru-RU" sz="6600" b="1" dirty="0">
              <a:solidFill>
                <a:srgbClr val="C00000"/>
              </a:solidFill>
            </a:endParaRPr>
          </a:p>
        </p:txBody>
      </p:sp>
      <p:sp>
        <p:nvSpPr>
          <p:cNvPr id="18434" name="AutoShape 2" descr="Картинки по запросу картнки 9 мая георгиевкая лент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8436" name="AutoShape 4" descr="Картинки по запросу картнки 9 мая георгиевкая лент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8438" name="AutoShape 6" descr="Картинки по запросу картнки 9 мая георгиевкая лент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1447800" y="5867400"/>
            <a:ext cx="701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b="1" dirty="0" smtClean="0">
                <a:solidFill>
                  <a:schemeClr val="bg2"/>
                </a:solidFill>
              </a:rPr>
              <a:t>Автор воспитатель С.В.Зуева</a:t>
            </a:r>
            <a:endParaRPr lang="ru-RU" b="1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b="1" dirty="0" smtClean="0"/>
              <a:t>Марат Казей</a:t>
            </a:r>
            <a:endParaRPr lang="ru-RU" sz="6000" b="1" dirty="0"/>
          </a:p>
        </p:txBody>
      </p:sp>
      <p:pic>
        <p:nvPicPr>
          <p:cNvPr id="1027" name="Picture 3" descr="C:\Users\Доку\Desktop\св\воспитатель\5 юных героев\Марат Казей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638800" y="1295400"/>
            <a:ext cx="3200400" cy="4800600"/>
          </a:xfrm>
          <a:prstGeom prst="rect">
            <a:avLst/>
          </a:prstGeom>
          <a:noFill/>
          <a:ln w="50800">
            <a:solidFill>
              <a:schemeClr val="accent1"/>
            </a:solidFill>
          </a:ln>
        </p:spPr>
      </p:pic>
      <p:sp>
        <p:nvSpPr>
          <p:cNvPr id="7" name="TextBox 6"/>
          <p:cNvSpPr txBox="1"/>
          <p:nvPr/>
        </p:nvSpPr>
        <p:spPr>
          <a:xfrm>
            <a:off x="914400" y="1676400"/>
            <a:ext cx="3733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/>
              <a:t>1929 - 1944</a:t>
            </a:r>
            <a:endParaRPr lang="ru-RU" sz="5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676400" y="2743200"/>
            <a:ext cx="2286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/>
              <a:t>14 лет</a:t>
            </a:r>
            <a:endParaRPr lang="ru-RU" sz="48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914400" y="3886200"/>
            <a:ext cx="3962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Герой Советского Союза </a:t>
            </a:r>
            <a:endParaRPr lang="ru-RU" sz="2800" b="1" dirty="0"/>
          </a:p>
        </p:txBody>
      </p:sp>
      <p:pic>
        <p:nvPicPr>
          <p:cNvPr id="1028" name="Picture 4" descr="C:\Users\Доку\Desktop\св\воспитатель\5 юных героев\9may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610100"/>
            <a:ext cx="9144000" cy="2247900"/>
          </a:xfrm>
          <a:prstGeom prst="rect">
            <a:avLst/>
          </a:prstGeom>
          <a:noFill/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b="1" dirty="0" smtClean="0"/>
              <a:t>Валя Котик</a:t>
            </a:r>
            <a:endParaRPr lang="ru-RU" sz="6000" b="1" dirty="0"/>
          </a:p>
        </p:txBody>
      </p:sp>
      <p:pic>
        <p:nvPicPr>
          <p:cNvPr id="4" name="Picture 2" descr="C:\Users\Доку\Desktop\св\воспитатель\5 юных героев\Валя Котик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6890" r="6890"/>
          <a:stretch>
            <a:fillRect/>
          </a:stretch>
        </p:blipFill>
        <p:spPr bwMode="auto">
          <a:xfrm>
            <a:off x="5257800" y="1295400"/>
            <a:ext cx="3352800" cy="4685530"/>
          </a:xfrm>
          <a:prstGeom prst="rect">
            <a:avLst/>
          </a:prstGeom>
          <a:noFill/>
          <a:ln w="50800">
            <a:solidFill>
              <a:schemeClr val="accent1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838200" y="1600200"/>
            <a:ext cx="3733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/>
              <a:t>1930 - 1944</a:t>
            </a:r>
            <a:endParaRPr lang="ru-RU" sz="5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524000" y="2743200"/>
            <a:ext cx="2286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/>
              <a:t>14 лет</a:t>
            </a:r>
            <a:endParaRPr lang="ru-RU" sz="48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62000" y="3657600"/>
            <a:ext cx="3733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Герой Советского Союза </a:t>
            </a:r>
            <a:endParaRPr lang="ru-RU" sz="2800" b="1" dirty="0"/>
          </a:p>
        </p:txBody>
      </p:sp>
      <p:pic>
        <p:nvPicPr>
          <p:cNvPr id="5121" name="Picture 1" descr="C:\Users\Доку\Desktop\св\воспитатель\5 юных героев\9may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610100"/>
            <a:ext cx="9144000" cy="2247900"/>
          </a:xfrm>
          <a:prstGeom prst="rect">
            <a:avLst/>
          </a:prstGeom>
          <a:noFill/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b="1" dirty="0" smtClean="0"/>
              <a:t>Леня Голиков</a:t>
            </a:r>
            <a:endParaRPr lang="ru-RU" sz="6000" b="1" dirty="0"/>
          </a:p>
        </p:txBody>
      </p:sp>
      <p:pic>
        <p:nvPicPr>
          <p:cNvPr id="2050" name="Picture 2" descr="C:\Users\Доку\Desktop\св\воспитатель\5 юных героев\Лёня Голиков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15850" r="21946" b="9775"/>
          <a:stretch>
            <a:fillRect/>
          </a:stretch>
        </p:blipFill>
        <p:spPr bwMode="auto">
          <a:xfrm>
            <a:off x="457200" y="1371600"/>
            <a:ext cx="4114800" cy="4589777"/>
          </a:xfrm>
          <a:prstGeom prst="rect">
            <a:avLst/>
          </a:prstGeom>
          <a:noFill/>
          <a:ln w="50800">
            <a:solidFill>
              <a:schemeClr val="accent1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4876800" y="1600200"/>
            <a:ext cx="3581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/>
              <a:t>1926 - 1943</a:t>
            </a:r>
            <a:endParaRPr lang="ru-RU" sz="5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638800" y="2667000"/>
            <a:ext cx="2133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/>
              <a:t>16 лет</a:t>
            </a:r>
            <a:endParaRPr lang="ru-RU" sz="48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181600" y="3505200"/>
            <a:ext cx="3276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Герой Советского Союза </a:t>
            </a:r>
            <a:endParaRPr lang="ru-RU" sz="2800" b="1" dirty="0"/>
          </a:p>
        </p:txBody>
      </p:sp>
      <p:pic>
        <p:nvPicPr>
          <p:cNvPr id="2051" name="Picture 3" descr="C:\Users\Доку\Desktop\св\воспитатель\5 юных героев\9may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610100"/>
            <a:ext cx="9144000" cy="2247900"/>
          </a:xfrm>
          <a:prstGeom prst="rect">
            <a:avLst/>
          </a:prstGeom>
          <a:noFill/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b="1" dirty="0" smtClean="0"/>
              <a:t>Саша Чекалин</a:t>
            </a:r>
            <a:endParaRPr lang="ru-RU" sz="6000" b="1" dirty="0"/>
          </a:p>
        </p:txBody>
      </p:sp>
      <p:pic>
        <p:nvPicPr>
          <p:cNvPr id="3074" name="Picture 2" descr="C:\Users\Доку\Desktop\св\воспитатель\5 юных героев\Саша Чекалин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257800" y="1295400"/>
            <a:ext cx="3223260" cy="4572000"/>
          </a:xfrm>
          <a:prstGeom prst="rect">
            <a:avLst/>
          </a:prstGeom>
          <a:noFill/>
          <a:ln w="50800">
            <a:solidFill>
              <a:schemeClr val="accent1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762000" y="1524000"/>
            <a:ext cx="381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/>
              <a:t>1925 - 1941</a:t>
            </a:r>
            <a:endParaRPr lang="ru-RU" sz="5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447800" y="2667000"/>
            <a:ext cx="2438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/>
              <a:t>16 лет</a:t>
            </a:r>
            <a:endParaRPr lang="ru-RU" sz="4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762000" y="3810000"/>
            <a:ext cx="3962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Герой Советского Союза </a:t>
            </a:r>
            <a:endParaRPr lang="ru-RU" sz="2800" b="1" dirty="0"/>
          </a:p>
        </p:txBody>
      </p:sp>
      <p:pic>
        <p:nvPicPr>
          <p:cNvPr id="3075" name="Picture 3" descr="C:\Users\Доку\Desktop\св\воспитатель\5 юных героев\9may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610100"/>
            <a:ext cx="9144000" cy="2247900"/>
          </a:xfrm>
          <a:prstGeom prst="rect">
            <a:avLst/>
          </a:prstGeom>
          <a:noFill/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b="1" dirty="0" smtClean="0"/>
              <a:t>Зина Портнова</a:t>
            </a:r>
            <a:endParaRPr lang="ru-RU" sz="6000" b="1" dirty="0"/>
          </a:p>
        </p:txBody>
      </p:sp>
      <p:pic>
        <p:nvPicPr>
          <p:cNvPr id="4098" name="Picture 2" descr="C:\Users\Доку\Desktop\св\воспитатель\5 юных героев\Зина_Портнова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638800" y="1295400"/>
            <a:ext cx="2895600" cy="4038600"/>
          </a:xfrm>
          <a:prstGeom prst="rect">
            <a:avLst/>
          </a:prstGeom>
          <a:noFill/>
          <a:ln w="50800">
            <a:solidFill>
              <a:schemeClr val="accent1"/>
            </a:solidFill>
          </a:ln>
        </p:spPr>
      </p:pic>
      <p:sp>
        <p:nvSpPr>
          <p:cNvPr id="7" name="TextBox 6"/>
          <p:cNvSpPr txBox="1"/>
          <p:nvPr/>
        </p:nvSpPr>
        <p:spPr>
          <a:xfrm>
            <a:off x="1219200" y="1600200"/>
            <a:ext cx="344607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/>
              <a:t>1926 - 1944</a:t>
            </a:r>
            <a:endParaRPr lang="ru-RU" sz="5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600200" y="2667000"/>
            <a:ext cx="2438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/>
              <a:t>17 лет</a:t>
            </a:r>
            <a:endParaRPr lang="ru-RU" sz="4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066800" y="3581400"/>
            <a:ext cx="3657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Герой Советского Союза</a:t>
            </a:r>
            <a:endParaRPr lang="ru-RU" sz="2800" b="1" dirty="0"/>
          </a:p>
        </p:txBody>
      </p:sp>
      <p:pic>
        <p:nvPicPr>
          <p:cNvPr id="4102" name="Picture 6" descr="C:\Users\Доку\Desktop\св\воспитатель\5 юных героев\9may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610100"/>
            <a:ext cx="9144000" cy="2247900"/>
          </a:xfrm>
          <a:prstGeom prst="rect">
            <a:avLst/>
          </a:prstGeom>
          <a:noFill/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9" name="Picture 3" descr="C:\Users\Доку\Desktop\св\воспитатель\5 юных героев\images (5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7476" y="381000"/>
            <a:ext cx="8067773" cy="6019800"/>
          </a:xfrm>
          <a:prstGeom prst="rect">
            <a:avLst/>
          </a:prstGeom>
          <a:noFill/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53</TotalTime>
  <Words>59</Words>
  <PresentationFormat>Экран (4:3)</PresentationFormat>
  <Paragraphs>23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Бумажная</vt:lpstr>
      <vt:lpstr>Юные герои страны</vt:lpstr>
      <vt:lpstr>Марат Казей</vt:lpstr>
      <vt:lpstr>Валя Котик</vt:lpstr>
      <vt:lpstr>Леня Голиков</vt:lpstr>
      <vt:lpstr>Саша Чекалин</vt:lpstr>
      <vt:lpstr>Зина Портнова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Юные герои страны</dc:title>
  <dc:creator>Доку</dc:creator>
  <cp:lastModifiedBy>Доку</cp:lastModifiedBy>
  <cp:revision>8</cp:revision>
  <dcterms:created xsi:type="dcterms:W3CDTF">2015-04-21T12:09:21Z</dcterms:created>
  <dcterms:modified xsi:type="dcterms:W3CDTF">2017-02-14T15:30:28Z</dcterms:modified>
</cp:coreProperties>
</file>