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72" r:id="rId9"/>
    <p:sldId id="262" r:id="rId10"/>
    <p:sldId id="270" r:id="rId11"/>
    <p:sldId id="264" r:id="rId12"/>
    <p:sldId id="265" r:id="rId13"/>
    <p:sldId id="266" r:id="rId14"/>
    <p:sldId id="273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6705293913732489E-2"/>
          <c:y val="0.11689401791397762"/>
          <c:w val="0.88040162432526126"/>
          <c:h val="0.7855985565944750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4"/>
              <c:layout>
                <c:manualLayout>
                  <c:x val="8.0501356249387798E-2"/>
                  <c:y val="7.168458781362011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9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Sheet1!$B$1:$F$1</c:f>
              <c:strCache>
                <c:ptCount val="5"/>
                <c:pt idx="0">
                  <c:v>Автомобили на бензине</c:v>
                </c:pt>
                <c:pt idx="1">
                  <c:v>Самолеты</c:v>
                </c:pt>
                <c:pt idx="2">
                  <c:v>Автомобили с дизельными двигателями</c:v>
                </c:pt>
                <c:pt idx="3">
                  <c:v>С/х машины</c:v>
                </c:pt>
                <c:pt idx="4">
                  <c:v>Ж/д и водный транспорт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0.75000000000000056</c:v>
                </c:pt>
                <c:pt idx="1">
                  <c:v>5.0000000000000031E-2</c:v>
                </c:pt>
                <c:pt idx="2">
                  <c:v>4.0000000000000029E-2</c:v>
                </c:pt>
                <c:pt idx="3">
                  <c:v>4.0000000000000029E-2</c:v>
                </c:pt>
                <c:pt idx="4">
                  <c:v>2.0000000000000014E-2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9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Sheet1!$B$1:$F$1</c:f>
              <c:strCache>
                <c:ptCount val="5"/>
                <c:pt idx="0">
                  <c:v>Автомобили на бензине</c:v>
                </c:pt>
                <c:pt idx="1">
                  <c:v>Самолеты</c:v>
                </c:pt>
                <c:pt idx="2">
                  <c:v>Автомобили с дизельными двигателями</c:v>
                </c:pt>
                <c:pt idx="3">
                  <c:v>С/х машины</c:v>
                </c:pt>
                <c:pt idx="4">
                  <c:v>Ж/д и водный транспорт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9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Sheet1!$B$1:$F$1</c:f>
              <c:strCache>
                <c:ptCount val="5"/>
                <c:pt idx="0">
                  <c:v>Автомобили на бензине</c:v>
                </c:pt>
                <c:pt idx="1">
                  <c:v>Самолеты</c:v>
                </c:pt>
                <c:pt idx="2">
                  <c:v>Автомобили с дизельными двигателями</c:v>
                </c:pt>
                <c:pt idx="3">
                  <c:v>С/х машины</c:v>
                </c:pt>
                <c:pt idx="4">
                  <c:v>Ж/д и водный транспорт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firstSliceAng val="0"/>
      </c:pieChart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480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066800"/>
            <a:ext cx="5410200" cy="48006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+mn-lt"/>
              </a:rPr>
              <a:t>Спасите атмосферу!</a:t>
            </a:r>
            <a:endParaRPr lang="ru-RU" sz="8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051560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воспитатели группы девочек С.В.Зуева, М.В.Спирина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Транспорт</a:t>
            </a:r>
            <a:r>
              <a:rPr lang="ru-RU" sz="5400" dirty="0" smtClean="0">
                <a:latin typeface="+mn-lt"/>
              </a:rPr>
              <a:t> </a:t>
            </a:r>
            <a:endParaRPr lang="ru-RU" sz="5400" dirty="0">
              <a:latin typeface="+mn-lt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4223191" cy="28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+mn-lt"/>
              </a:rPr>
              <a:t>Влияние загрязнения атмосферы на человека</a:t>
            </a:r>
            <a:endParaRPr lang="ru-RU" sz="5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600200"/>
            <a:ext cx="5486400" cy="5105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загрязняющие атмосферный воздух вещества в большей или меньшей степени оказывают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отрицательное влияние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здоровье человека.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вещества попадают в организм человека преимущественно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систему дыхания.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дыхания страдают от загрязнения непосредственно, поскольку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50% частиц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проникающих в легкие,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осаждаются в 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39338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nmedik.org/images/stories/rec/kash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1148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2D050"/>
                </a:solidFill>
                <a:latin typeface="+mn-lt"/>
              </a:rPr>
              <a:t>Болезни, вызываемые загрязнением атмосферы</a:t>
            </a:r>
            <a:endParaRPr lang="ru-RU" sz="54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828800"/>
            <a:ext cx="5562600" cy="5029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Поражение верхних дыхательных путей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Сердечная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недостаточность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Бронхиты  </a:t>
            </a:r>
            <a:endParaRPr lang="ru-RU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Астма</a:t>
            </a:r>
            <a:endParaRPr lang="ru-RU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Пневмония</a:t>
            </a:r>
            <a:endParaRPr lang="ru-RU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Эмфизема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легких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глаз 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Резкое повышение концентрации примесей, сохраняющееся в течение нескольких дней, увеличивает смертность людей пожилого возраста от респираторных и сердечнососудистых заболеваний. </a:t>
            </a:r>
          </a:p>
          <a:p>
            <a:endParaRPr lang="ru-RU" dirty="0"/>
          </a:p>
        </p:txBody>
      </p:sp>
      <p:pic>
        <p:nvPicPr>
          <p:cNvPr id="23554" name="Picture 2" descr="http://da-med.ru/img/disease/2259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981200"/>
            <a:ext cx="2133600" cy="2133600"/>
          </a:xfrm>
          <a:prstGeom prst="rect">
            <a:avLst/>
          </a:prstGeom>
          <a:noFill/>
        </p:spPr>
      </p:pic>
      <p:pic>
        <p:nvPicPr>
          <p:cNvPr id="23556" name="Picture 4" descr="http://xn--e1aaammldur1br3h.xn--p1ai/img/photo/zabolevaniya_organov_diha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895600"/>
            <a:ext cx="3516326" cy="1752600"/>
          </a:xfrm>
          <a:prstGeom prst="rect">
            <a:avLst/>
          </a:prstGeom>
          <a:noFill/>
        </p:spPr>
      </p:pic>
      <p:sp>
        <p:nvSpPr>
          <p:cNvPr id="23558" name="AutoShape 6" descr="Картинки по запросу болезни глаз из-за грязного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Картинки по запросу болезни глаз из-за грязного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Картинки по запросу болезни глаз из-за грязного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Картинки по запросу болезни глаз из-за грязного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Картинки по запросу болезни глаз из-за грязного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7" name="Picture 15" descr="C:\Users\Доку\Desktop\св\воспитатель\Мероприятия\экология\картинки\content_2__econet_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6421" y="4800600"/>
            <a:ext cx="3338979" cy="17487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+mn-lt"/>
              </a:rPr>
              <a:t>Пути решения проблемы</a:t>
            </a:r>
            <a:endParaRPr lang="ru-RU" sz="5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86400"/>
          </a:xfrm>
        </p:spPr>
        <p:txBody>
          <a:bodyPr>
            <a:normAutofit lnSpcReduction="10000"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многих предприятиях устанавливают очистительные фильтры, значительно сокращающие количество выбросов в атмосферу вредных веществ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некоторых государствах промышленные предприятия переносят подальше от крупных городов, где и так велика концентрация загрязнения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многих странах ( например в США ) создают так называемые системы движения в режиме « зелёной волны », существенно  сокращающие число  остановок транспорта на перекрестках, и призванные сократить загрязнение атмосферного воздуха в городах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+mn-lt"/>
              </a:rPr>
              <a:t>А что мы можем сделать, что бы воздух вокруг нас стал чище?</a:t>
            </a:r>
            <a:endParaRPr lang="ru-RU" sz="54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+mn-lt"/>
              </a:rPr>
              <a:t>Сохраним атмосферу чистой!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390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3429000" cy="18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38600"/>
            <a:ext cx="3506028" cy="207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764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048000"/>
            <a:ext cx="3240985" cy="171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47800" y="5943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…это в наших интересах….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+mn-lt"/>
              </a:rPr>
              <a:t>История вопроса</a:t>
            </a:r>
            <a:endParaRPr lang="ru-RU" sz="5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загрязнение атмосферы не было экологической проблемой, т.к. единственным источником загрязнения было употребление огня, а его последствия были незначительны.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за  последние сто  лет развитие промышленности "одарило"нас такими производственными процессами,  последствия которых  вначале человек  еще не мог себе представить.  Возникли города-миллионеры, рост которых остановить нельзя.  Все  это  результат великих изобретений и завоеваний человека.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52400" y="685800"/>
            <a:ext cx="5486400" cy="5715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загрязнения атмосферы распространена по всему земному шару, но наиболее масштабна она в районах большого сосредоточения крупных городов и промышленных районов.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примеру по выбросу углерода в атмосферу лидируют США (1220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т), Россия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(800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т) и Китай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(600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т) </a:t>
            </a:r>
          </a:p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3238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0600"/>
            <a:ext cx="2406098" cy="166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67000"/>
            <a:ext cx="3665054" cy="20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Способы загрязнения атмосферы</a:t>
            </a:r>
            <a:endParaRPr lang="ru-RU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Естественные  -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вызваны природными процессами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  -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происходят в результате практической деятельности человека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4267200" cy="5105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Естественные</a:t>
            </a:r>
            <a:endParaRPr lang="ru-RU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Пыльные бури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Вулканизм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Лесные пожары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Выветривание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Разложение живых организмов </a:t>
            </a:r>
          </a:p>
          <a:p>
            <a:endParaRPr lang="ru-RU" dirty="0"/>
          </a:p>
        </p:txBody>
      </p:sp>
      <p:pic>
        <p:nvPicPr>
          <p:cNvPr id="4097" name="Picture 1" descr="C:\Users\Доку\Desktop\св\воспитатель\Мероприятия\экология\300px-Sandstorm_in_Al_Asad,_Ira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0"/>
            <a:ext cx="3086101" cy="2057400"/>
          </a:xfrm>
          <a:prstGeom prst="rect">
            <a:avLst/>
          </a:prstGeom>
          <a:noFill/>
        </p:spPr>
      </p:pic>
      <p:pic>
        <p:nvPicPr>
          <p:cNvPr id="4098" name="Picture 2" descr="C:\Users\Доку\Desktop\св\воспитатель\Мероприятия\экология\6950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38200"/>
            <a:ext cx="4391186" cy="2590800"/>
          </a:xfrm>
          <a:prstGeom prst="rect">
            <a:avLst/>
          </a:prstGeom>
          <a:noFill/>
        </p:spPr>
      </p:pic>
      <p:pic>
        <p:nvPicPr>
          <p:cNvPr id="4099" name="Picture 3" descr="C:\Users\Доку\Desktop\св\воспитатель\Мероприятия\экология\cef2d5eba68f224e678145690fd3aa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050558"/>
            <a:ext cx="4458103" cy="25788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</a:t>
            </a:r>
            <a:endParaRPr lang="ru-RU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Промышленные предприятия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Теплоэнергетика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Отопление жилищ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</a:p>
          <a:p>
            <a:endParaRPr lang="ru-RU" dirty="0"/>
          </a:p>
        </p:txBody>
      </p:sp>
      <p:pic>
        <p:nvPicPr>
          <p:cNvPr id="5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getbg.net/upload/full/580048_samolet_transport_vozduh_polet_3458x2580_www.GetB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648200"/>
            <a:ext cx="2720601" cy="2023172"/>
          </a:xfrm>
          <a:prstGeom prst="rect">
            <a:avLst/>
          </a:prstGeom>
          <a:noFill/>
        </p:spPr>
      </p:pic>
      <p:pic>
        <p:nvPicPr>
          <p:cNvPr id="8" name="Picture 1" descr="C:\Users\Доку\Desktop\св\воспитатель\Мероприятия\экология\выхлоп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590800"/>
            <a:ext cx="3200400" cy="2133600"/>
          </a:xfrm>
          <a:prstGeom prst="rect">
            <a:avLst/>
          </a:prstGeom>
          <a:noFill/>
        </p:spPr>
      </p:pic>
      <p:pic>
        <p:nvPicPr>
          <p:cNvPr id="3074" name="Picture 2" descr="http://ec.europa.eu/environment/air/transport/images/ships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191000"/>
            <a:ext cx="2438400" cy="24871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Основные источники загрязнения</a:t>
            </a:r>
            <a:endParaRPr lang="ru-RU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2514600"/>
            <a:ext cx="6248400" cy="379476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</a:p>
          <a:p>
            <a:pPr algn="ctr">
              <a:buFont typeface="Wingdings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Бытовые котельные </a:t>
            </a:r>
          </a:p>
          <a:p>
            <a:pPr algn="ctr">
              <a:buFont typeface="Wingdings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Промышленность </a:t>
            </a:r>
            <a:endParaRPr lang="ru-RU" sz="5400" dirty="0">
              <a:latin typeface="+mn-lt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Доку\Desktop\св\воспитатель\Мероприятия\экология\картинки\eco-problem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3810000" cy="2514600"/>
          </a:xfrm>
          <a:prstGeom prst="rect">
            <a:avLst/>
          </a:prstGeom>
          <a:noFill/>
        </p:spPr>
      </p:pic>
      <p:pic>
        <p:nvPicPr>
          <p:cNvPr id="29698" name="Picture 2" descr="C:\Users\Доку\Desktop\св\воспитатель\Мероприятия\экология\картинки\YEkologicheskiy-b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733990"/>
            <a:ext cx="4419600" cy="29500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Бытовые котельные</a:t>
            </a:r>
            <a:endParaRPr lang="ru-RU" sz="5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8674" name="Picture 2" descr="http://energylit.kiev.ua/index.php?option=com_uniterevolution&amp;task=showimage&amp;img=aW1hZ2VzL3NsaWRlLTMuanBn&amp;w=1200&amp;h=667&amp;t=ex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866" y="1524000"/>
            <a:ext cx="4249836" cy="2362200"/>
          </a:xfrm>
          <a:prstGeom prst="rect">
            <a:avLst/>
          </a:prstGeom>
          <a:noFill/>
        </p:spPr>
      </p:pic>
      <p:pic>
        <p:nvPicPr>
          <p:cNvPr id="28676" name="Picture 4" descr="http://cs1902.vk.me/g1588305/a_16b3f9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2942896" cy="4267200"/>
          </a:xfrm>
          <a:prstGeom prst="rect">
            <a:avLst/>
          </a:prstGeom>
          <a:noFill/>
        </p:spPr>
      </p:pic>
      <p:pic>
        <p:nvPicPr>
          <p:cNvPr id="6" name="Содержимое 7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14800"/>
            <a:ext cx="4495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305</TotalTime>
  <Words>364</Words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Спасите атмосферу!</vt:lpstr>
      <vt:lpstr>История вопроса</vt:lpstr>
      <vt:lpstr>Слайд 3</vt:lpstr>
      <vt:lpstr>Способы загрязнения атмосферы</vt:lpstr>
      <vt:lpstr>Слайд 5</vt:lpstr>
      <vt:lpstr>Слайд 6</vt:lpstr>
      <vt:lpstr>Основные источники загрязнения</vt:lpstr>
      <vt:lpstr>Промышленность </vt:lpstr>
      <vt:lpstr>Бытовые котельные</vt:lpstr>
      <vt:lpstr>Транспорт </vt:lpstr>
      <vt:lpstr>Влияние загрязнения атмосферы на человека</vt:lpstr>
      <vt:lpstr>Болезни, вызываемые загрязнением атмосферы</vt:lpstr>
      <vt:lpstr>Пути решения проблемы</vt:lpstr>
      <vt:lpstr>А что мы можем сделать, что бы воздух вокруг нас стал чище?</vt:lpstr>
      <vt:lpstr>Сохраним атмосферу чистой!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Спасите атмосферу!</dc:title>
  <dc:creator>Доку</dc:creator>
  <cp:lastModifiedBy>Доку</cp:lastModifiedBy>
  <cp:revision>31</cp:revision>
  <dcterms:created xsi:type="dcterms:W3CDTF">2016-04-19T23:53:33Z</dcterms:created>
  <dcterms:modified xsi:type="dcterms:W3CDTF">2016-04-22T02:25:13Z</dcterms:modified>
</cp:coreProperties>
</file>