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71" r:id="rId6"/>
    <p:sldId id="272" r:id="rId7"/>
    <p:sldId id="275" r:id="rId8"/>
    <p:sldId id="276" r:id="rId9"/>
    <p:sldId id="259" r:id="rId10"/>
    <p:sldId id="269" r:id="rId11"/>
    <p:sldId id="265" r:id="rId12"/>
    <p:sldId id="266" r:id="rId13"/>
    <p:sldId id="277" r:id="rId14"/>
    <p:sldId id="267" r:id="rId15"/>
    <p:sldId id="278" r:id="rId16"/>
    <p:sldId id="268" r:id="rId17"/>
    <p:sldId id="270" r:id="rId18"/>
    <p:sldId id="263" r:id="rId19"/>
    <p:sldId id="257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202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4;%20&#1075;&#1086;&#1089;&#1090;&#1080;%20&#1082;%20&#1076;&#1077;&#1076;&#1091;%20&#1084;&#1086;&#1088;&#1086;&#1079;&#1091;\44910_69036687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6;&#1084;\Downloads\Bubency+Deda+Moroza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4;%20&#1075;&#1086;&#1089;&#1090;&#1080;%20&#1082;%20&#1076;&#1077;&#1076;&#1091;%20&#1084;&#1086;&#1088;&#1086;&#1079;&#1091;\2+muzyka+dlya+deda+moroza+vyhod+Deda+Moroza_muzlishko.ru_.mp3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4;%20&#1075;&#1086;&#1089;&#1090;&#1080;%20&#1082;%20&#1076;&#1077;&#1076;&#1091;%20&#1084;&#1086;&#1088;&#1086;&#1079;&#1091;\Zvuk-starogo-poezda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4;%20&#1075;&#1086;&#1089;&#1090;&#1080;%20&#1082;%20&#1076;&#1077;&#1076;&#1091;%20&#1084;&#1086;&#1088;&#1086;&#1079;&#1091;\pesnya-baby-yagi-iz-kf-novogodnie-priklyucheniya-svist-smeh-.mp3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74;%20&#1075;&#1086;&#1089;&#1090;&#1080;%20&#1082;%20&#1076;&#1077;&#1076;&#1091;%20&#1084;&#1086;&#1088;&#1086;&#1079;&#1091;\kalinka-malinka-muzyka.mp3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4;%20&#1075;&#1086;&#1089;&#1090;&#1080;%20&#1082;%20&#1076;&#1077;&#1076;&#1091;%20&#1084;&#1086;&#1088;&#1086;&#1079;&#1091;\vmeste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6;&#1084;\Downloads\golos-deda-moroza.mp3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Дом\Downloads\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677400" cy="7391400"/>
          </a:xfrm>
          <a:prstGeom prst="rect">
            <a:avLst/>
          </a:prstGeom>
          <a:noFill/>
        </p:spPr>
      </p:pic>
      <p:pic>
        <p:nvPicPr>
          <p:cNvPr id="1026" name="Picture 2" descr="C:\Users\Дом\Downloads\header-title-transpar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905000"/>
            <a:ext cx="6172200" cy="3048000"/>
          </a:xfrm>
          <a:prstGeom prst="rect">
            <a:avLst/>
          </a:prstGeom>
          <a:noFill/>
        </p:spPr>
      </p:pic>
      <p:pic>
        <p:nvPicPr>
          <p:cNvPr id="1027" name="Picture 3" descr="C:\Users\Дом\Downloads\dm_1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47800"/>
            <a:ext cx="3566160" cy="5200650"/>
          </a:xfrm>
          <a:prstGeom prst="rect">
            <a:avLst/>
          </a:prstGeom>
          <a:noFill/>
        </p:spPr>
      </p:pic>
      <p:pic>
        <p:nvPicPr>
          <p:cNvPr id="9" name="44910_6903668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458200" y="6019800"/>
            <a:ext cx="304800" cy="304800"/>
          </a:xfrm>
          <a:prstGeom prst="rect">
            <a:avLst/>
          </a:prstGeom>
        </p:spPr>
      </p:pic>
      <p:pic>
        <p:nvPicPr>
          <p:cNvPr id="1032" name="Picture 8" descr="C:\Users\Дом\Downloads\logo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72300" y="0"/>
            <a:ext cx="21717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68159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943600"/>
            <a:ext cx="8229600" cy="609600"/>
          </a:xfrm>
        </p:spPr>
        <p:txBody>
          <a:bodyPr/>
          <a:lstStyle/>
          <a:p>
            <a:r>
              <a:rPr lang="ru-RU" sz="2400" b="1" dirty="0"/>
              <a:t>Дед </a:t>
            </a:r>
            <a:r>
              <a:rPr lang="ru-RU" sz="2400" b="1" dirty="0" smtClean="0"/>
              <a:t>Мороз на троне</a:t>
            </a:r>
            <a:endParaRPr lang="ru-RU" sz="2400" b="1" dirty="0"/>
          </a:p>
        </p:txBody>
      </p:sp>
      <p:pic>
        <p:nvPicPr>
          <p:cNvPr id="1027" name="Picture 3" descr="C:\Users\Дом\Downloads\131214231119.jpg"/>
          <p:cNvPicPr>
            <a:picLocks noChangeAspect="1" noChangeArrowheads="1"/>
          </p:cNvPicPr>
          <p:nvPr/>
        </p:nvPicPr>
        <p:blipFill>
          <a:blip r:embed="rId3"/>
          <a:srcRect l="30189" r="11321"/>
          <a:stretch>
            <a:fillRect/>
          </a:stretch>
        </p:blipFill>
        <p:spPr bwMode="auto">
          <a:xfrm>
            <a:off x="2057400" y="228600"/>
            <a:ext cx="5181600" cy="587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5638800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Гардеробная.                                             12 летних и зимних костюмов</a:t>
            </a:r>
            <a:endParaRPr lang="ru-RU" sz="32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7543800" y="5105400"/>
            <a:ext cx="533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1449"/>
          <a:stretch>
            <a:fillRect/>
          </a:stretch>
        </p:blipFill>
        <p:spPr bwMode="auto">
          <a:xfrm>
            <a:off x="457200" y="228600"/>
            <a:ext cx="835062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55626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/>
              <a:t>Спальня. Семь подушек на каждый день недели. </a:t>
            </a:r>
            <a:endParaRPr lang="ru-RU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6123"/>
          <a:stretch>
            <a:fillRect/>
          </a:stretch>
        </p:blipFill>
        <p:spPr bwMode="auto">
          <a:xfrm>
            <a:off x="838200" y="533400"/>
            <a:ext cx="7747027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b="7500"/>
          <a:stretch>
            <a:fillRect/>
          </a:stretch>
        </p:blipFill>
        <p:spPr bwMode="auto">
          <a:xfrm>
            <a:off x="457200" y="685800"/>
            <a:ext cx="8363465" cy="515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14400" y="57912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Комната Снегурочки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59"/>
            <a:ext cx="9144000" cy="6868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classveg.ucoz.ru/velikii/13.jpg"/>
          <p:cNvPicPr/>
          <p:nvPr/>
        </p:nvPicPr>
        <p:blipFill>
          <a:blip r:embed="rId3"/>
          <a:srcRect b="4444"/>
          <a:stretch>
            <a:fillRect/>
          </a:stretch>
        </p:blipFill>
        <p:spPr bwMode="auto">
          <a:xfrm>
            <a:off x="609600" y="609600"/>
            <a:ext cx="82296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80"/>
            <a:ext cx="9143999" cy="686815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r="31250" b="11228"/>
          <a:stretch>
            <a:fillRect/>
          </a:stretch>
        </p:blipFill>
        <p:spPr bwMode="auto">
          <a:xfrm>
            <a:off x="914400" y="457200"/>
            <a:ext cx="7239001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52600" y="58674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Кабинет Деда Мороза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ownloads\21056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pic>
        <p:nvPicPr>
          <p:cNvPr id="4" name="Picture 6" descr="dmp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8077200" cy="577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47800" y="59436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Почта Деда Мороза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88" t="7287" r="2575" b="5263"/>
          <a:stretch>
            <a:fillRect/>
          </a:stretch>
        </p:blipFill>
        <p:spPr bwMode="auto">
          <a:xfrm>
            <a:off x="381000" y="7620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Стрелка влево 14"/>
          <p:cNvSpPr/>
          <p:nvPr/>
        </p:nvSpPr>
        <p:spPr>
          <a:xfrm>
            <a:off x="1600200" y="4114800"/>
            <a:ext cx="205740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600200" y="4191000"/>
            <a:ext cx="76200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600200" y="5562600"/>
            <a:ext cx="2743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4343400" y="4724400"/>
            <a:ext cx="45719" cy="76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4419600" y="4800600"/>
            <a:ext cx="1447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5715000" y="4038600"/>
            <a:ext cx="762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791200" y="4038600"/>
            <a:ext cx="1371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7010400" y="3429000"/>
            <a:ext cx="762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7010400" y="3429000"/>
            <a:ext cx="1447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8382000" y="3505200"/>
            <a:ext cx="45719" cy="16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914400" y="1447800"/>
            <a:ext cx="45719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990600" y="2819400"/>
            <a:ext cx="1371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>
            <a:off x="2286000" y="1295400"/>
            <a:ext cx="76200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2362200" y="1371600"/>
            <a:ext cx="13716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3657600" y="1371600"/>
            <a:ext cx="76200" cy="2819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498" y="1"/>
            <a:ext cx="9194498" cy="69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Дом\Downloads\1506807286_578-prazdnichnyy-salyu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" y="-136525"/>
            <a:ext cx="4562475" cy="3648075"/>
          </a:xfrm>
          <a:prstGeom prst="rect">
            <a:avLst/>
          </a:prstGeom>
          <a:noFill/>
        </p:spPr>
      </p:pic>
      <p:pic>
        <p:nvPicPr>
          <p:cNvPr id="7171" name="Picture 3" descr="C:\Users\Дом\Downloads\2148565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" y="1295400"/>
            <a:ext cx="8618220" cy="2362200"/>
          </a:xfrm>
          <a:prstGeom prst="rect">
            <a:avLst/>
          </a:prstGeom>
          <a:noFill/>
        </p:spPr>
      </p:pic>
      <p:pic>
        <p:nvPicPr>
          <p:cNvPr id="7173" name="Picture 5" descr="C:\Users\Дом\Downloads\d786fc24b39e44d24e99679de59a3e3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3505200"/>
            <a:ext cx="6476999" cy="3532909"/>
          </a:xfrm>
          <a:prstGeom prst="rect">
            <a:avLst/>
          </a:prstGeom>
          <a:noFill/>
        </p:spPr>
      </p:pic>
      <p:pic>
        <p:nvPicPr>
          <p:cNvPr id="6" name="Bubency+Deda+Moroz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2296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wnloads\2042382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600" y="2590800"/>
            <a:ext cx="5181600" cy="29718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</a:rPr>
              <a:t>Сказочное путешествие</a:t>
            </a:r>
            <a:br>
              <a:rPr lang="ru-RU" sz="5400" b="1" dirty="0" smtClean="0">
                <a:solidFill>
                  <a:srgbClr val="FFC000"/>
                </a:solidFill>
              </a:rPr>
            </a:br>
            <a:r>
              <a:rPr lang="ru-RU" sz="5400" b="1" dirty="0" smtClean="0">
                <a:solidFill>
                  <a:srgbClr val="FFC000"/>
                </a:solidFill>
              </a:rPr>
              <a:t>завершилось</a:t>
            </a:r>
            <a:endParaRPr lang="ru-RU" sz="5400" b="1" dirty="0">
              <a:solidFill>
                <a:srgbClr val="FFC000"/>
              </a:solidFill>
            </a:endParaRPr>
          </a:p>
        </p:txBody>
      </p:sp>
      <p:pic>
        <p:nvPicPr>
          <p:cNvPr id="5" name="2+muzyka+dlya+deda+moroza+vyhod+Deda+Moroza_muzlishko.r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248400" y="518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Дом\Downloads\do8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5365" name="Picture 5" descr="C:\Users\Дом\Downloads\2095197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51513"/>
            <a:ext cx="9144000" cy="6909513"/>
          </a:xfrm>
          <a:prstGeom prst="rect">
            <a:avLst/>
          </a:prstGeom>
          <a:noFill/>
        </p:spPr>
      </p:pic>
      <p:pic>
        <p:nvPicPr>
          <p:cNvPr id="9" name="Zvuk-starogo-poezd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077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Дом\Downloads\ma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232" y="0"/>
            <a:ext cx="89977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7" name="Picture 37" descr="C:\Users\Дом\Downloads\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6342"/>
          </a:xfrm>
          <a:prstGeom prst="rect">
            <a:avLst/>
          </a:prstGeom>
          <a:noFill/>
        </p:spPr>
      </p:pic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381000" y="990600"/>
          <a:ext cx="8305800" cy="4953000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4953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Медведь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муравейник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86050" algn="l"/>
                        </a:tabLs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Муравей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	</a:t>
                      </a:r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хатка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Аист  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дупло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Бобер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гнездо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800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                 </a:t>
                      </a:r>
                      <a:endParaRPr lang="ru-RU" sz="2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Белка  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скворечник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Мышь 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 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нора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Скворец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берлога  </a:t>
                      </a:r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2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286000" y="1524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Выполни задание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158" name="Picture 38" descr="C:\Users\Дом\Downloads\Snowman_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4211919"/>
            <a:ext cx="1752600" cy="2646082"/>
          </a:xfrm>
          <a:prstGeom prst="rect">
            <a:avLst/>
          </a:prstGeom>
          <a:noFill/>
        </p:spPr>
      </p:pic>
      <p:cxnSp>
        <p:nvCxnSpPr>
          <p:cNvPr id="52" name="Прямая со стрелкой 51"/>
          <p:cNvCxnSpPr/>
          <p:nvPr/>
        </p:nvCxnSpPr>
        <p:spPr>
          <a:xfrm>
            <a:off x="1828800" y="1219200"/>
            <a:ext cx="4038600" cy="33528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1828800" y="1295400"/>
            <a:ext cx="3962400" cy="4572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1295400" y="2286000"/>
            <a:ext cx="4495800" cy="4572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1447800" y="1828800"/>
            <a:ext cx="4343400" cy="8382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1447800" y="2362200"/>
            <a:ext cx="4495800" cy="13716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1524000" y="4191000"/>
            <a:ext cx="4419600" cy="762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1676400" y="3733800"/>
            <a:ext cx="4191000" cy="9906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esnya-baby-yagi-iz-kf-novogodnie-priklyucheniya-svist-smeh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15362" name="Picture 2" descr="https://pp.userapi.com/c846522/v846522249/13be22/Lt73bsHkSr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0"/>
            <a:ext cx="65726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563880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 заснеженных тропинках встречаются местные жители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0722" name="Picture 2" descr="C:\Users\Дом\Downloads\0_db27c_3abe4242_orig.jpg"/>
          <p:cNvPicPr>
            <a:picLocks noChangeAspect="1" noChangeArrowheads="1"/>
          </p:cNvPicPr>
          <p:nvPr/>
        </p:nvPicPr>
        <p:blipFill>
          <a:blip r:embed="rId3"/>
          <a:srcRect l="10000" r="7500"/>
          <a:stretch>
            <a:fillRect/>
          </a:stretch>
        </p:blipFill>
        <p:spPr bwMode="auto">
          <a:xfrm>
            <a:off x="304800" y="0"/>
            <a:ext cx="84867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alinka-malinka-muzy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3914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Дом\Downloads\c1ec695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3" y="527050"/>
            <a:ext cx="6097587" cy="5802313"/>
          </a:xfrm>
          <a:prstGeom prst="rect">
            <a:avLst/>
          </a:prstGeom>
          <a:noFill/>
        </p:spPr>
      </p:pic>
      <p:pic>
        <p:nvPicPr>
          <p:cNvPr id="31747" name="Picture 3" descr="C:\Users\Дом\Downloads\tropa-skazok-kolode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 l="2833" t="7292" r="9569"/>
          <a:stretch>
            <a:fillRect/>
          </a:stretch>
        </p:blipFill>
        <p:spPr bwMode="auto">
          <a:xfrm>
            <a:off x="-25685" y="0"/>
            <a:ext cx="91696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C:\Users\Дом\Downloads\de70c5188800.png"/>
          <p:cNvPicPr>
            <a:picLocks noChangeAspect="1" noChangeArrowheads="1"/>
          </p:cNvPicPr>
          <p:nvPr/>
        </p:nvPicPr>
        <p:blipFill>
          <a:blip r:embed="rId4"/>
          <a:srcRect l="11400" t="13953" r="7172"/>
          <a:stretch>
            <a:fillRect/>
          </a:stretch>
        </p:blipFill>
        <p:spPr bwMode="auto">
          <a:xfrm>
            <a:off x="152400" y="990600"/>
            <a:ext cx="3810000" cy="5638799"/>
          </a:xfrm>
          <a:prstGeom prst="rect">
            <a:avLst/>
          </a:prstGeom>
          <a:noFill/>
        </p:spPr>
      </p:pic>
      <p:pic>
        <p:nvPicPr>
          <p:cNvPr id="5" name="vmes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924800" y="6019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5105400"/>
            <a:ext cx="6400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Дом Деда Мороза. В нем 12 комнат</a:t>
            </a:r>
            <a:r>
              <a:rPr lang="ru-RU" sz="2800" b="1" dirty="0" smtClean="0"/>
              <a:t>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1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golos-deda-moroz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296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50</Words>
  <PresentationFormat>Экран (4:3)</PresentationFormat>
  <Paragraphs>18</Paragraphs>
  <Slides>19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Дед Мороз на троне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Сказочное путешествие завершилось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</dc:title>
  <dc:creator>Дом</dc:creator>
  <cp:lastModifiedBy>Дом</cp:lastModifiedBy>
  <cp:revision>90</cp:revision>
  <dcterms:created xsi:type="dcterms:W3CDTF">2018-11-29T14:34:05Z</dcterms:created>
  <dcterms:modified xsi:type="dcterms:W3CDTF">2018-12-05T14:03:53Z</dcterms:modified>
</cp:coreProperties>
</file>