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ОСЖ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Основы социальной жизни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дмин\Desktop\Щетка для мытья ложек вил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34"/>
            <a:ext cx="4357718" cy="653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esktop\емкость для приготовления шашалы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174" y="714356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дмин\Desktop\емкость для спец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174" y="357166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емкости для отваривания яи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384" y="1214422"/>
            <a:ext cx="7418563" cy="491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дмин\Desktop\creative_kitchen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598488"/>
            <a:ext cx="5476875" cy="565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esktop\creative_kitchen_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4670" y="714356"/>
            <a:ext cx="6203412" cy="571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Desktop\creative_kitchen_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38881"/>
            <a:ext cx="4781596" cy="637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1584813375_10-p-dizain-svetlikh-krasivikh-kukhon-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9074"/>
            <a:ext cx="8429684" cy="6441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ТА          ПИ            Е        НИ</a:t>
            </a: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ПИТАНИЕ</a:t>
            </a:r>
            <a:endParaRPr lang="ru-RU" sz="6600" dirty="0"/>
          </a:p>
        </p:txBody>
      </p:sp>
      <p:pic>
        <p:nvPicPr>
          <p:cNvPr id="1026" name="Picture 2" descr="C:\Users\Админ\Desktop\открытый урок\1920x1439_1323094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086824" cy="531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5702" y="357166"/>
          <a:ext cx="9087405" cy="5902081"/>
        </p:xfrm>
        <a:graphic>
          <a:graphicData uri="http://schemas.openxmlformats.org/presentationml/2006/ole">
            <p:oleObj spid="_x0000_s2050" name="Документ" r:id="rId3" imgW="9988829" imgH="64862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Кухонные принадлежности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20" y="1928802"/>
          <a:ext cx="8675117" cy="4429156"/>
        </p:xfrm>
        <a:graphic>
          <a:graphicData uri="http://schemas.openxmlformats.org/presentationml/2006/ole">
            <p:oleObj spid="_x0000_s3074" name="Документ" r:id="rId3" imgW="9988829" imgH="40575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Минимальный кухонный набор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15473" y="1285860"/>
          <a:ext cx="8559785" cy="5405593"/>
        </p:xfrm>
        <a:graphic>
          <a:graphicData uri="http://schemas.openxmlformats.org/presentationml/2006/ole">
            <p:oleObj spid="_x0000_s4098" name="Документ" r:id="rId3" imgW="9988829" imgH="63070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Кухонное лото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Консервный</a:t>
                      </a:r>
                      <a:r>
                        <a:rPr lang="ru-RU" baseline="0" dirty="0" smtClean="0"/>
                        <a:t> нож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Противень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Мерная кружка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Скалка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Венчик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Овощечистка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Воронка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Формочки для </a:t>
                      </a:r>
                    </a:p>
                    <a:p>
                      <a:pPr algn="ctr"/>
                      <a:r>
                        <a:rPr lang="ru-RU" dirty="0" smtClean="0"/>
                        <a:t>Выпекания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Чесноковыжималка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Пельменница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Кухонные ножницы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Угадай-ка!</a:t>
            </a:r>
            <a:endParaRPr lang="ru-RU" b="1" dirty="0"/>
          </a:p>
        </p:txBody>
      </p:sp>
      <p:pic>
        <p:nvPicPr>
          <p:cNvPr id="4" name="Содержимое 3" descr="C:\Users\Админ\Desktop\открытый урок\Новая папка\доск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428892" cy="170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\Desktop\открытый урок\Новая папка\чесноковыжима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434157" cy="1643056"/>
          </a:xfrm>
          <a:prstGeom prst="rect">
            <a:avLst/>
          </a:prstGeom>
          <a:noFill/>
        </p:spPr>
      </p:pic>
      <p:pic>
        <p:nvPicPr>
          <p:cNvPr id="6" name="Picture 2" descr="C:\Users\Админ\Desktop\открытый урок\Новая папка\тер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1533219" cy="1910553"/>
          </a:xfrm>
          <a:prstGeom prst="rect">
            <a:avLst/>
          </a:prstGeom>
          <a:noFill/>
        </p:spPr>
      </p:pic>
      <p:pic>
        <p:nvPicPr>
          <p:cNvPr id="7170" name="Picture 2" descr="C:\Users\Админ\Desktop\открытый урок\Новая папка\скал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2888219" cy="1119185"/>
          </a:xfrm>
          <a:prstGeom prst="rect">
            <a:avLst/>
          </a:prstGeom>
          <a:noFill/>
        </p:spPr>
      </p:pic>
      <p:pic>
        <p:nvPicPr>
          <p:cNvPr id="7171" name="Picture 3" descr="C:\Users\Админ\Desktop\открытый урок\Новая папка\формоч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643182"/>
            <a:ext cx="1785950" cy="1785950"/>
          </a:xfrm>
          <a:prstGeom prst="rect">
            <a:avLst/>
          </a:prstGeom>
          <a:noFill/>
        </p:spPr>
      </p:pic>
      <p:pic>
        <p:nvPicPr>
          <p:cNvPr id="7172" name="Picture 4" descr="C:\Users\Админ\Desktop\открытый урок\Новая папка\нож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357562"/>
            <a:ext cx="2177131" cy="2095489"/>
          </a:xfrm>
          <a:prstGeom prst="rect">
            <a:avLst/>
          </a:prstGeom>
          <a:noFill/>
        </p:spPr>
      </p:pic>
      <p:pic>
        <p:nvPicPr>
          <p:cNvPr id="7173" name="Picture 5" descr="C:\Users\Админ\Desktop\открытый урок\Новая папка\овощечист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548040"/>
            <a:ext cx="2071702" cy="2071702"/>
          </a:xfrm>
          <a:prstGeom prst="rect">
            <a:avLst/>
          </a:prstGeom>
          <a:noFill/>
        </p:spPr>
      </p:pic>
      <p:pic>
        <p:nvPicPr>
          <p:cNvPr id="7174" name="Picture 6" descr="C:\Users\Админ\Desktop\открытый урок\Новая папка\лопат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7562" y="1142984"/>
            <a:ext cx="1976438" cy="1101864"/>
          </a:xfrm>
          <a:prstGeom prst="rect">
            <a:avLst/>
          </a:prstGeom>
          <a:noFill/>
        </p:spPr>
      </p:pic>
      <p:pic>
        <p:nvPicPr>
          <p:cNvPr id="7175" name="Picture 7" descr="C:\Users\Админ\Desktop\открытый урок\Новая папка\конс. нож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5685827"/>
            <a:ext cx="2619380" cy="1172173"/>
          </a:xfrm>
          <a:prstGeom prst="rect">
            <a:avLst/>
          </a:prstGeom>
          <a:noFill/>
        </p:spPr>
      </p:pic>
      <p:pic>
        <p:nvPicPr>
          <p:cNvPr id="7176" name="Picture 8" descr="C:\Users\Админ\Desktop\открытый урок\Новая папка\пельменниц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4929198"/>
            <a:ext cx="1928826" cy="173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C:\Users\Админ\Desktop\открытый урок\Новая папка\соковыжима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1738899" cy="2194194"/>
          </a:xfrm>
          <a:prstGeom prst="rect">
            <a:avLst/>
          </a:prstGeom>
          <a:noFill/>
        </p:spPr>
      </p:pic>
      <p:pic>
        <p:nvPicPr>
          <p:cNvPr id="20485" name="Picture 5" descr="C:\Users\Админ\Desktop\shop_property_file_24287_33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2571744" cy="2571744"/>
          </a:xfrm>
          <a:prstGeom prst="rect">
            <a:avLst/>
          </a:prstGeom>
          <a:noFill/>
        </p:spPr>
      </p:pic>
      <p:pic>
        <p:nvPicPr>
          <p:cNvPr id="20486" name="Picture 6" descr="C:\Users\Админ\Desktop\257ebb6c-44c0-444b-9f42-232afd137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0042"/>
            <a:ext cx="2905116" cy="2905116"/>
          </a:xfrm>
          <a:prstGeom prst="rect">
            <a:avLst/>
          </a:prstGeom>
          <a:noFill/>
        </p:spPr>
      </p:pic>
      <p:pic>
        <p:nvPicPr>
          <p:cNvPr id="20487" name="Picture 7" descr="C:\Users\Админ\Desktop\kholodilnik_ascoli_adrfi375we_97164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3990979" cy="4179967"/>
          </a:xfrm>
          <a:prstGeom prst="rect">
            <a:avLst/>
          </a:prstGeom>
          <a:noFill/>
        </p:spPr>
      </p:pic>
      <p:pic>
        <p:nvPicPr>
          <p:cNvPr id="20488" name="Picture 8" descr="C:\Users\Админ\Desktop\325137_v0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857496"/>
            <a:ext cx="1953409" cy="2476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36</Words>
  <PresentationFormat>Экран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Документ</vt:lpstr>
      <vt:lpstr>ОСЖ</vt:lpstr>
      <vt:lpstr>Слайд 2</vt:lpstr>
      <vt:lpstr>ПИТАНИЕ</vt:lpstr>
      <vt:lpstr>Слайд 4</vt:lpstr>
      <vt:lpstr>Кухонные принадлежности</vt:lpstr>
      <vt:lpstr>Минимальный кухонный набор</vt:lpstr>
      <vt:lpstr>Кухонное лото</vt:lpstr>
      <vt:lpstr>Угадай-ка!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ОСЖ</dc:title>
  <dc:creator>Админ</dc:creator>
  <cp:lastModifiedBy>Админ</cp:lastModifiedBy>
  <cp:revision>62</cp:revision>
  <dcterms:created xsi:type="dcterms:W3CDTF">2020-12-14T10:25:35Z</dcterms:created>
  <dcterms:modified xsi:type="dcterms:W3CDTF">2020-12-17T18:16:49Z</dcterms:modified>
</cp:coreProperties>
</file>