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5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02.10.2021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&#1084;&#1072;&#1084;&#1099;\&#1044;&#1051;&#1071;%20&#1059;&#1056;&#1054;&#1050;&#1040;%20&#1055;&#1054;%20&#1047;&#1044;&#1054;&#1056;&#1054;&#1042;&#1068;&#1102;\&#1082;%20&#1082;&#1086;&#1085;&#1082;&#1091;&#1088;&#1089;&#1091;\&#1084;&#1091;&#1083;&#1100;&#1090;&#1092;&#1080;&#1083;&#1100;&#1084;.avi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KsUToN0Mt64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Основы социальной жизни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Презентация к уроку ОСЖ</a:t>
            </a:r>
          </a:p>
          <a:p>
            <a:r>
              <a:rPr lang="ru-RU" dirty="0" smtClean="0"/>
              <a:t>Учитель Егорова Т.М.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899044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</a:rPr>
              <a:t>Игра «Я выбираю…»</a:t>
            </a:r>
          </a:p>
          <a:p>
            <a:pPr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Если мне придётся выбрать изюм или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конфету,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я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выберу…      </a:t>
            </a:r>
          </a:p>
          <a:p>
            <a:pPr>
              <a:buNone/>
            </a:pP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изюм 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мне придётся выбирать  торт или яблоки, я выберу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>
              <a:buNone/>
            </a:pP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яблоки</a:t>
            </a:r>
            <a:endParaRPr lang="ru-RU" sz="24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Если мне придётся выбрать компот или лимоны, я выберу …</a:t>
            </a:r>
          </a:p>
          <a:p>
            <a:pPr>
              <a:buNone/>
            </a:pP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лимоны</a:t>
            </a:r>
          </a:p>
          <a:p>
            <a:pPr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Если мне придётся выбрать чёрный хлеб или пирожное, я выберу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…                    </a:t>
            </a:r>
          </a:p>
          <a:p>
            <a:pPr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                                       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черный хлеб</a:t>
            </a:r>
            <a:endParaRPr lang="ru-RU" sz="24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398978"/>
          </a:xfrm>
        </p:spPr>
        <p:txBody>
          <a:bodyPr/>
          <a:lstStyle/>
          <a:p>
            <a:pPr>
              <a:buNone/>
            </a:pP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мне придётся выбирать колбасу или отварную рыбу, я выберу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                          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отварную рыбу</a:t>
            </a:r>
            <a:endParaRPr lang="ru-RU" sz="24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Если мне придётся выбрать свежие персики  или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консервированный сок,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я выберу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algn="ctr">
              <a:buNone/>
            </a:pP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свежие персики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4" name="Picture 6" descr="D:\мамы\ДЛЯ УРОКА ПО ЗДОРОВЬю\slide-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10" y="571480"/>
            <a:ext cx="7929618" cy="5357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D:\мамы\ДЛЯ УРОКА ПО ЗДОРОВЬю\slide-погончики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86" y="571480"/>
            <a:ext cx="7560884" cy="55557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470416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6000" b="1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pPr algn="ctr">
              <a:buNone/>
            </a:pPr>
            <a:endParaRPr lang="ru-RU" sz="6000" b="1" dirty="0" smtClean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57290" y="1928802"/>
            <a:ext cx="635798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Monotype Corsiva" pitchFamily="66" charset="0"/>
              </a:rPr>
              <a:t>ЗДОРОВЬЕ </a:t>
            </a:r>
            <a:endParaRPr lang="ru-RU" sz="9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398978"/>
          </a:xfrm>
        </p:spPr>
        <p:txBody>
          <a:bodyPr/>
          <a:lstStyle/>
          <a:p>
            <a:pPr>
              <a:buNone/>
            </a:pPr>
            <a:endParaRPr lang="ru-RU" sz="4000" b="1" dirty="0" smtClean="0">
              <a:solidFill>
                <a:schemeClr val="accent4">
                  <a:lumMod val="75000"/>
                </a:schemeClr>
              </a:solidFill>
              <a:latin typeface="Arial Narrow" pitchFamily="34" charset="0"/>
            </a:endParaRPr>
          </a:p>
          <a:p>
            <a:pPr>
              <a:buNone/>
            </a:pPr>
            <a:endParaRPr lang="ru-RU" sz="4000" b="1" dirty="0" smtClean="0">
              <a:solidFill>
                <a:schemeClr val="accent4">
                  <a:lumMod val="75000"/>
                </a:schemeClr>
              </a:solidFill>
              <a:latin typeface="Arial Narrow" pitchFamily="34" charset="0"/>
            </a:endParaRPr>
          </a:p>
          <a:p>
            <a:pPr>
              <a:buNone/>
            </a:pPr>
            <a:r>
              <a:rPr lang="ru-RU" sz="4000" b="1" dirty="0" smtClean="0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</a:rPr>
              <a:t>   Сегодня </a:t>
            </a:r>
            <a:r>
              <a:rPr lang="ru-RU" sz="4000" b="1" dirty="0" smtClean="0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</a:rPr>
              <a:t>я узнал, что</a:t>
            </a:r>
            <a:r>
              <a:rPr lang="ru-RU" sz="4000" b="1" dirty="0" smtClean="0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</a:rPr>
              <a:t>…</a:t>
            </a:r>
          </a:p>
          <a:p>
            <a:pPr>
              <a:buNone/>
            </a:pPr>
            <a:endParaRPr lang="ru-RU" sz="4000" b="1" dirty="0" smtClean="0">
              <a:solidFill>
                <a:schemeClr val="accent4">
                  <a:lumMod val="75000"/>
                </a:schemeClr>
              </a:solidFill>
              <a:latin typeface="Arial Narrow" pitchFamily="34" charset="0"/>
            </a:endParaRPr>
          </a:p>
          <a:p>
            <a:pPr>
              <a:buNone/>
            </a:pPr>
            <a:r>
              <a:rPr lang="ru-RU" sz="4000" b="1" dirty="0" smtClean="0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</a:rPr>
              <a:t>              У </a:t>
            </a:r>
            <a:r>
              <a:rPr lang="ru-RU" sz="4000" b="1" dirty="0" smtClean="0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</a:rPr>
              <a:t>меня получилось</a:t>
            </a:r>
            <a:r>
              <a:rPr lang="ru-RU" sz="4000" b="1" dirty="0" smtClean="0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</a:rPr>
              <a:t>…</a:t>
            </a:r>
          </a:p>
          <a:p>
            <a:pPr>
              <a:buNone/>
            </a:pPr>
            <a:endParaRPr lang="ru-RU" sz="4000" b="1" dirty="0" smtClean="0">
              <a:solidFill>
                <a:schemeClr val="accent4">
                  <a:lumMod val="75000"/>
                </a:schemeClr>
              </a:solidFill>
              <a:latin typeface="Arial Narrow" pitchFamily="34" charset="0"/>
            </a:endParaRPr>
          </a:p>
          <a:p>
            <a:pPr>
              <a:buNone/>
            </a:pPr>
            <a:r>
              <a:rPr lang="ru-RU" sz="4000" b="1" dirty="0" smtClean="0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</a:rPr>
              <a:t>                           Мне </a:t>
            </a:r>
            <a:r>
              <a:rPr lang="ru-RU" sz="4000" b="1" dirty="0" smtClean="0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</a:rPr>
              <a:t>было трудно…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мультфильм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4549775" y="-2519363"/>
            <a:ext cx="18289588" cy="10287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398978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Тема урока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«Профилактика простудных и вирусных заболеваний»</a:t>
            </a:r>
          </a:p>
          <a:p>
            <a:pPr algn="ctr">
              <a:buNone/>
            </a:pPr>
            <a:endParaRPr lang="ru-RU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Цель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повторить и  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узнать новые способы профилактики простудных и вирусных заболеваний </a:t>
            </a:r>
            <a:endParaRPr lang="ru-RU" sz="2400" dirty="0">
              <a:solidFill>
                <a:schemeClr val="accent6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мамы\ДЛЯ УРОКА ПО ЗДОРОВЬю\прививки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214422"/>
            <a:ext cx="4286280" cy="4071069"/>
          </a:xfrm>
          <a:prstGeom prst="rect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027" name="Picture 3" descr="D:\мамы\ДЛЯ УРОКА ПО ЗДОРОВЬю\how-to-wear-a-face-mask-right-and-wrong_23-214870298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2071678"/>
            <a:ext cx="3800475" cy="2619375"/>
          </a:xfrm>
          <a:prstGeom prst="rect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D:\мамы\ДЛЯ УРОКА ПО ЗДОРОВЬю\kisspng-football-player-cartoon-movement-for-children-5aa546e93ff020.47361987152078103326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571480"/>
            <a:ext cx="2553441" cy="254386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pic>
        <p:nvPicPr>
          <p:cNvPr id="2052" name="Picture 4" descr="D:\мамы\ДЛЯ УРОКА ПО ЗДОРОВЬю\maxresdefaul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1000108"/>
            <a:ext cx="3143272" cy="182861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pic>
        <p:nvPicPr>
          <p:cNvPr id="2053" name="Picture 5" descr="D:\мамы\ДЛЯ УРОКА ПО ЗДОРОВЬю\lompat_tinggi (3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788031" y="12501626"/>
            <a:ext cx="2500330" cy="1500198"/>
          </a:xfrm>
          <a:prstGeom prst="rect">
            <a:avLst/>
          </a:prstGeom>
          <a:noFill/>
        </p:spPr>
      </p:pic>
      <p:pic>
        <p:nvPicPr>
          <p:cNvPr id="2054" name="Picture 6" descr="D:\мамы\ДЛЯ УРОКА ПО ЗДОРОВЬю\lompat_tinggi (3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36" y="3286124"/>
            <a:ext cx="2500329" cy="21792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pic>
        <p:nvPicPr>
          <p:cNvPr id="2055" name="Picture 7" descr="D:\мамы\ДЛЯ УРОКА ПО ЗДОРОВЬю\hN02X8ql4HQ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43240" y="3429000"/>
            <a:ext cx="2852426" cy="200026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2056" name="Picture 8" descr="C:\Users\Админ\Desktop\i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0034" y="3500438"/>
            <a:ext cx="2414591" cy="185737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pic>
        <p:nvPicPr>
          <p:cNvPr id="2057" name="Picture 9" descr="D:\мамы\ДЛЯ УРОКА ПО ЗДОРОВЬю\girl-doing-gymnastics-floor-exercise_1308-3957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71868" y="500042"/>
            <a:ext cx="1556769" cy="282008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dirty="0" smtClean="0">
              <a:solidFill>
                <a:schemeClr val="accent4">
                  <a:lumMod val="75000"/>
                </a:schemeClr>
              </a:solidFill>
              <a:hlinkClick r:id="rId2"/>
            </a:endParaRPr>
          </a:p>
          <a:p>
            <a:pPr algn="ctr"/>
            <a:endParaRPr lang="en-US" dirty="0" smtClean="0">
              <a:solidFill>
                <a:schemeClr val="accent4">
                  <a:lumMod val="75000"/>
                </a:schemeClr>
              </a:solidFill>
              <a:hlinkClick r:id="rId2"/>
            </a:endParaRPr>
          </a:p>
          <a:p>
            <a:r>
              <a:rPr lang="en-US" dirty="0" smtClean="0">
                <a:hlinkClick r:id="rId2"/>
              </a:rPr>
              <a:t>https</a:t>
            </a:r>
            <a:r>
              <a:rPr lang="en-US" dirty="0" smtClean="0">
                <a:hlinkClick r:id="rId2"/>
              </a:rPr>
              <a:t>://youtu.be/KsUToN0Mt64</a:t>
            </a:r>
            <a:r>
              <a:rPr lang="ru-RU" dirty="0" smtClean="0"/>
              <a:t>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989320"/>
            <a:ext cx="8212484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398978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Тест </a:t>
            </a:r>
          </a:p>
          <a:p>
            <a:pPr lvl="0">
              <a:buNone/>
            </a:pPr>
            <a:r>
              <a:rPr lang="en-US" dirty="0" smtClean="0"/>
              <a:t>1</a:t>
            </a:r>
            <a:r>
              <a:rPr lang="ru-RU" dirty="0" smtClean="0"/>
              <a:t>. Выбери </a:t>
            </a:r>
            <a:r>
              <a:rPr lang="ru-RU" dirty="0" smtClean="0"/>
              <a:t>правильный ответ</a:t>
            </a:r>
            <a:r>
              <a:rPr lang="ru-RU" dirty="0" smtClean="0"/>
              <a:t>.</a:t>
            </a:r>
            <a:endParaRPr lang="en-US" dirty="0" smtClean="0"/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u="sng" dirty="0" smtClean="0"/>
              <a:t>К </a:t>
            </a:r>
            <a:r>
              <a:rPr lang="ru-RU" u="sng" dirty="0" smtClean="0"/>
              <a:t>водным процедурам закаливания относят: </a:t>
            </a:r>
          </a:p>
          <a:p>
            <a:pPr>
              <a:buNone/>
            </a:pPr>
            <a:r>
              <a:rPr lang="ru-RU" dirty="0" smtClean="0"/>
              <a:t>А)зарядка на улице;    </a:t>
            </a:r>
            <a:r>
              <a:rPr lang="ru-RU" dirty="0" smtClean="0"/>
              <a:t>Б)загорание</a:t>
            </a:r>
            <a:r>
              <a:rPr lang="ru-RU" dirty="0" smtClean="0"/>
              <a:t>;    </a:t>
            </a:r>
            <a:r>
              <a:rPr lang="ru-RU" dirty="0" smtClean="0"/>
              <a:t>В)обливание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2</a:t>
            </a:r>
            <a:r>
              <a:rPr lang="ru-RU" dirty="0" smtClean="0"/>
              <a:t>. Выбери правильный ответ.</a:t>
            </a:r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u="sng" dirty="0" smtClean="0"/>
              <a:t>К </a:t>
            </a:r>
            <a:r>
              <a:rPr lang="ru-RU" u="sng" dirty="0" smtClean="0"/>
              <a:t>воздушным процедурам закаливания относят:</a:t>
            </a:r>
          </a:p>
          <a:p>
            <a:pPr>
              <a:buNone/>
            </a:pPr>
            <a:r>
              <a:rPr lang="ru-RU" dirty="0" smtClean="0"/>
              <a:t>А)купание</a:t>
            </a:r>
            <a:r>
              <a:rPr lang="ru-RU" dirty="0" smtClean="0"/>
              <a:t>;    </a:t>
            </a:r>
            <a:r>
              <a:rPr lang="ru-RU" dirty="0" smtClean="0"/>
              <a:t>Б)зарядка </a:t>
            </a:r>
            <a:r>
              <a:rPr lang="ru-RU" dirty="0" smtClean="0"/>
              <a:t>на улице;  </a:t>
            </a:r>
            <a:r>
              <a:rPr lang="ru-RU" dirty="0" smtClean="0"/>
              <a:t>   В)обтирание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3</a:t>
            </a:r>
            <a:r>
              <a:rPr lang="ru-RU" dirty="0" smtClean="0"/>
              <a:t>. Выбери правильный ответ.</a:t>
            </a:r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u="sng" dirty="0" smtClean="0"/>
              <a:t>К </a:t>
            </a:r>
            <a:r>
              <a:rPr lang="ru-RU" u="sng" dirty="0" smtClean="0"/>
              <a:t>солнечным процедурам относят:</a:t>
            </a:r>
          </a:p>
          <a:p>
            <a:pPr>
              <a:buNone/>
            </a:pPr>
            <a:r>
              <a:rPr lang="ru-RU" dirty="0" smtClean="0"/>
              <a:t>А)загорание</a:t>
            </a:r>
            <a:r>
              <a:rPr lang="ru-RU" dirty="0" smtClean="0"/>
              <a:t>;  </a:t>
            </a:r>
            <a:r>
              <a:rPr lang="ru-RU" dirty="0" smtClean="0"/>
              <a:t>Б)ванны </a:t>
            </a:r>
            <a:r>
              <a:rPr lang="ru-RU" dirty="0" smtClean="0"/>
              <a:t>для ног;   </a:t>
            </a:r>
            <a:r>
              <a:rPr lang="ru-RU" dirty="0" smtClean="0"/>
              <a:t>В)контрастный </a:t>
            </a:r>
            <a:r>
              <a:rPr lang="ru-RU" dirty="0" smtClean="0"/>
              <a:t>душ</a:t>
            </a:r>
          </a:p>
          <a:p>
            <a:pPr>
              <a:buNone/>
            </a:pPr>
            <a:r>
              <a:rPr lang="ru-RU" dirty="0" smtClean="0"/>
              <a:t>4</a:t>
            </a:r>
            <a:r>
              <a:rPr lang="ru-RU" dirty="0" smtClean="0"/>
              <a:t>. Выбери правильный ответ.</a:t>
            </a:r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u="sng" dirty="0" smtClean="0"/>
              <a:t>Душ </a:t>
            </a:r>
            <a:r>
              <a:rPr lang="ru-RU" u="sng" dirty="0" smtClean="0"/>
              <a:t>с резкой сменой температуры воды называется:</a:t>
            </a:r>
          </a:p>
          <a:p>
            <a:pPr>
              <a:buNone/>
            </a:pPr>
            <a:r>
              <a:rPr lang="ru-RU" dirty="0" smtClean="0"/>
              <a:t>А)успокаивающий</a:t>
            </a:r>
            <a:r>
              <a:rPr lang="ru-RU" dirty="0" smtClean="0"/>
              <a:t>;  </a:t>
            </a:r>
            <a:r>
              <a:rPr lang="ru-RU" dirty="0" smtClean="0"/>
              <a:t>Б)контрастный</a:t>
            </a:r>
            <a:r>
              <a:rPr lang="ru-RU" dirty="0" smtClean="0"/>
              <a:t>;   </a:t>
            </a:r>
            <a:r>
              <a:rPr lang="ru-RU" dirty="0" smtClean="0"/>
              <a:t>В)бодрящий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398978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Тест </a:t>
            </a:r>
          </a:p>
          <a:p>
            <a:pPr lvl="0">
              <a:buNone/>
            </a:pPr>
            <a:r>
              <a:rPr lang="en-US" dirty="0" smtClean="0"/>
              <a:t>1</a:t>
            </a:r>
            <a:r>
              <a:rPr lang="ru-RU" dirty="0" smtClean="0"/>
              <a:t>. Выбери правильный ответ.</a:t>
            </a:r>
            <a:endParaRPr lang="en-US" dirty="0" smtClean="0"/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u="sng" dirty="0" smtClean="0"/>
              <a:t>К водным процедурам закаливания относят: </a:t>
            </a:r>
          </a:p>
          <a:p>
            <a:pPr>
              <a:buNone/>
            </a:pPr>
            <a:r>
              <a:rPr lang="ru-RU" dirty="0" smtClean="0"/>
              <a:t>А)зарядка на улице;    Б)загорание;    </a:t>
            </a:r>
            <a:r>
              <a:rPr lang="ru-RU" dirty="0" smtClean="0">
                <a:solidFill>
                  <a:srgbClr val="C00000"/>
                </a:solidFill>
              </a:rPr>
              <a:t>В)обливание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2. Выбери правильный ответ.</a:t>
            </a:r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u="sng" dirty="0" smtClean="0"/>
              <a:t>К воздушным процедурам закаливания относят:</a:t>
            </a:r>
          </a:p>
          <a:p>
            <a:pPr>
              <a:buNone/>
            </a:pPr>
            <a:r>
              <a:rPr lang="ru-RU" dirty="0" smtClean="0"/>
              <a:t>А)купание;    </a:t>
            </a:r>
            <a:r>
              <a:rPr lang="ru-RU" dirty="0" smtClean="0">
                <a:solidFill>
                  <a:srgbClr val="C00000"/>
                </a:solidFill>
              </a:rPr>
              <a:t>Б)зарядка на улице</a:t>
            </a:r>
            <a:r>
              <a:rPr lang="ru-RU" dirty="0" smtClean="0"/>
              <a:t>;     В)обтирание.</a:t>
            </a:r>
          </a:p>
          <a:p>
            <a:pPr>
              <a:buNone/>
            </a:pPr>
            <a:r>
              <a:rPr lang="ru-RU" dirty="0" smtClean="0"/>
              <a:t>3. Выбери правильный ответ.</a:t>
            </a:r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u="sng" dirty="0" smtClean="0"/>
              <a:t>К солнечным процедурам относят: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А)загорание</a:t>
            </a:r>
            <a:r>
              <a:rPr lang="ru-RU" dirty="0" smtClean="0"/>
              <a:t>;  Б)ванны для ног;   В)контрастный душ</a:t>
            </a:r>
          </a:p>
          <a:p>
            <a:pPr>
              <a:buNone/>
            </a:pPr>
            <a:r>
              <a:rPr lang="ru-RU" dirty="0" smtClean="0"/>
              <a:t>4. Выбери правильный ответ.</a:t>
            </a:r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u="sng" dirty="0" smtClean="0"/>
              <a:t>Душ с резкой сменой температуры воды называется:</a:t>
            </a:r>
          </a:p>
          <a:p>
            <a:pPr>
              <a:buNone/>
            </a:pPr>
            <a:r>
              <a:rPr lang="ru-RU" dirty="0" smtClean="0"/>
              <a:t>А)успокаивающий;  </a:t>
            </a:r>
            <a:r>
              <a:rPr lang="ru-RU" dirty="0" smtClean="0">
                <a:solidFill>
                  <a:srgbClr val="C00000"/>
                </a:solidFill>
              </a:rPr>
              <a:t>Б)контрастный</a:t>
            </a:r>
            <a:r>
              <a:rPr lang="ru-RU" dirty="0" smtClean="0"/>
              <a:t>;   В)бодрящий.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err="1" smtClean="0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</a:rPr>
              <a:t>Самомассаж</a:t>
            </a:r>
            <a:endParaRPr lang="ru-RU" sz="3200" b="1" dirty="0" smtClean="0">
              <a:solidFill>
                <a:schemeClr val="accent4">
                  <a:lumMod val="75000"/>
                </a:schemeClr>
              </a:solidFill>
              <a:latin typeface="Arial Narrow" pitchFamily="34" charset="0"/>
            </a:endParaRPr>
          </a:p>
          <a:p>
            <a:pPr algn="ctr"/>
            <a:endParaRPr lang="ru-RU" sz="3200" b="1" dirty="0">
              <a:solidFill>
                <a:schemeClr val="accent4">
                  <a:lumMod val="75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6" name="Содержимое 3" descr="C:\Users\Админ\Desktop\Схема массажа по Уманской.png"/>
          <p:cNvPicPr>
            <a:picLocks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14546" y="1285860"/>
            <a:ext cx="7072362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204</TotalTime>
  <Words>311</Words>
  <PresentationFormat>Экран (4:3)</PresentationFormat>
  <Paragraphs>60</Paragraphs>
  <Slides>15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Аспект</vt:lpstr>
      <vt:lpstr>Основы социальной жизни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Основы социальной жизни</dc:title>
  <dc:creator>Админ</dc:creator>
  <cp:lastModifiedBy>Админ</cp:lastModifiedBy>
  <cp:revision>26</cp:revision>
  <dcterms:created xsi:type="dcterms:W3CDTF">2021-10-02T07:28:38Z</dcterms:created>
  <dcterms:modified xsi:type="dcterms:W3CDTF">2021-10-02T12:58:12Z</dcterms:modified>
</cp:coreProperties>
</file>