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4" r:id="rId9"/>
    <p:sldId id="265" r:id="rId10"/>
    <p:sldId id="266" r:id="rId11"/>
    <p:sldId id="267" r:id="rId1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howGuides="1">
      <p:cViewPr varScale="1">
        <p:scale>
          <a:sx n="109" d="100"/>
          <a:sy n="109" d="100"/>
        </p:scale>
        <p:origin x="636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AADBD-A63A-4EA9-8315-8B194F6E568A}" type="datetimeFigureOut">
              <a:rPr lang="ru-RU" smtClean="0"/>
              <a:t>19.11.2024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5AA64-E047-4B8A-A710-75D1267479A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88583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AADBD-A63A-4EA9-8315-8B194F6E568A}" type="datetimeFigureOut">
              <a:rPr lang="ru-RU" smtClean="0"/>
              <a:t>19.11.2024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5AA64-E047-4B8A-A710-75D1267479A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089746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AADBD-A63A-4EA9-8315-8B194F6E568A}" type="datetimeFigureOut">
              <a:rPr lang="ru-RU" smtClean="0"/>
              <a:t>19.11.2024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5AA64-E047-4B8A-A710-75D1267479A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3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AADBD-A63A-4EA9-8315-8B194F6E568A}" type="datetimeFigureOut">
              <a:rPr lang="ru-RU" smtClean="0"/>
              <a:t>19.11.2024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5AA64-E047-4B8A-A710-75D1267479A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37020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AADBD-A63A-4EA9-8315-8B194F6E568A}" type="datetimeFigureOut">
              <a:rPr lang="ru-RU" smtClean="0"/>
              <a:t>19.11.2024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5AA64-E047-4B8A-A710-75D1267479A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97250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AADBD-A63A-4EA9-8315-8B194F6E568A}" type="datetimeFigureOut">
              <a:rPr lang="ru-RU" smtClean="0"/>
              <a:t>19.11.2024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5AA64-E047-4B8A-A710-75D1267479A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3255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AADBD-A63A-4EA9-8315-8B194F6E568A}" type="datetimeFigureOut">
              <a:rPr lang="ru-RU" smtClean="0"/>
              <a:t>19.11.2024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5AA64-E047-4B8A-A710-75D1267479A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37690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AADBD-A63A-4EA9-8315-8B194F6E568A}" type="datetimeFigureOut">
              <a:rPr lang="ru-RU" smtClean="0"/>
              <a:t>19.11.2024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5AA64-E047-4B8A-A710-75D1267479A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99626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AADBD-A63A-4EA9-8315-8B194F6E568A}" type="datetimeFigureOut">
              <a:rPr lang="ru-RU" smtClean="0"/>
              <a:t>19.11.2024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5AA64-E047-4B8A-A710-75D1267479A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22785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AADBD-A63A-4EA9-8315-8B194F6E568A}" type="datetimeFigureOut">
              <a:rPr lang="ru-RU" smtClean="0"/>
              <a:t>19.11.2024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5AA64-E047-4B8A-A710-75D1267479A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64360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AADBD-A63A-4EA9-8315-8B194F6E568A}" type="datetimeFigureOut">
              <a:rPr lang="ru-RU" smtClean="0"/>
              <a:t>19.11.2024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5AA64-E047-4B8A-A710-75D1267479A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013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AAADBD-A63A-4EA9-8315-8B194F6E568A}" type="datetimeFigureOut">
              <a:rPr lang="ru-RU" smtClean="0"/>
              <a:t>19.11.2024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35AA64-E047-4B8A-A710-75D1267479A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01854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>
            <a:alpha val="76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2800" b="1" dirty="0" smtClean="0"/>
              <a:t>МКОУ «Посадская ОШИ для обучающихся с ОВЗ»</a:t>
            </a:r>
            <a:endParaRPr lang="ru-RU" sz="2800" b="1" dirty="0"/>
          </a:p>
        </p:txBody>
      </p:sp>
      <p:pic>
        <p:nvPicPr>
          <p:cNvPr id="1026" name="Picture 2" descr="http://sc02.alicdn.com/kf/HTB1oWroKeuSBuNjy1Xcq6AYjFXa6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63891" y="3796146"/>
            <a:ext cx="2840182" cy="23275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3048000" y="2136339"/>
            <a:ext cx="6096000" cy="156966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2400" b="1" dirty="0" smtClean="0"/>
              <a:t>Методическая разработка внеклассного мероприятия для </a:t>
            </a:r>
            <a:r>
              <a:rPr lang="ru-RU" sz="2400" b="1" dirty="0" smtClean="0"/>
              <a:t>школьников </a:t>
            </a:r>
            <a:r>
              <a:rPr lang="ru-RU" sz="2400" b="1" dirty="0" smtClean="0"/>
              <a:t>по теме «ЗОЖ»</a:t>
            </a:r>
          </a:p>
          <a:p>
            <a:pPr algn="ctr" fontAlgn="t"/>
            <a:r>
              <a:rPr lang="ru-RU" sz="2400" b="1" dirty="0" smtClean="0"/>
              <a:t>Автор: </a:t>
            </a:r>
            <a:r>
              <a:rPr lang="ru-RU" sz="2400" b="1" dirty="0" err="1" smtClean="0"/>
              <a:t>Падерина</a:t>
            </a:r>
            <a:r>
              <a:rPr lang="en-US" sz="2400" b="1" dirty="0" smtClean="0"/>
              <a:t> </a:t>
            </a:r>
            <a:r>
              <a:rPr lang="ru-RU" sz="2400" b="1" dirty="0" smtClean="0"/>
              <a:t>З.П.</a:t>
            </a:r>
            <a:endParaRPr lang="ru-RU" sz="2400" dirty="0" smtClean="0"/>
          </a:p>
        </p:txBody>
      </p:sp>
    </p:spTree>
    <p:extLst>
      <p:ext uri="{BB962C8B-B14F-4D97-AF65-F5344CB8AC3E}">
        <p14:creationId xmlns:p14="http://schemas.microsoft.com/office/powerpoint/2010/main" val="42201237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>
            <a:alpha val="76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/>
              <a:t>Тема «ЗОЖ»</a:t>
            </a:r>
            <a:endParaRPr lang="ru-RU" b="1" dirty="0"/>
          </a:p>
        </p:txBody>
      </p:sp>
      <p:pic>
        <p:nvPicPr>
          <p:cNvPr id="1026" name="Picture 2" descr="http://sc02.alicdn.com/kf/HTB1oWroKeuSBuNjy1Xcq6AYjFXa6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23218" y="3429000"/>
            <a:ext cx="2840182" cy="23275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35527" y="623455"/>
            <a:ext cx="10307782" cy="26109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1000"/>
              </a:spcAft>
            </a:pPr>
            <a:endParaRPr lang="ru-RU" b="1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1000"/>
              </a:spcAft>
            </a:pPr>
            <a:r>
              <a:rPr lang="ru-RU" sz="20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Цель</a:t>
            </a:r>
            <a:r>
              <a:rPr lang="ru-RU" sz="2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ru-RU" sz="2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формирование у детей уважительного отношения к </a:t>
            </a:r>
            <a:r>
              <a:rPr lang="ru-RU" sz="20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здоровью: своему </a:t>
            </a:r>
            <a:r>
              <a:rPr lang="ru-RU" sz="2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 окружающих</a:t>
            </a:r>
            <a:r>
              <a:rPr lang="ru-RU" sz="20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Задачи:</a:t>
            </a:r>
          </a:p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содействовать сохранению здоровья каждого школьника;</a:t>
            </a:r>
          </a:p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вовлекать детей в систематическое занятие спортом, физической культурой;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353291" y="4188300"/>
            <a:ext cx="9940636" cy="21698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10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УУД:</a:t>
            </a:r>
          </a:p>
          <a:p>
            <a:pPr>
              <a:lnSpc>
                <a:spcPct val="150000"/>
              </a:lnSpc>
              <a:spcAft>
                <a:spcPts val="10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Личностные: желание вести здоровый образ жизни.</a:t>
            </a:r>
          </a:p>
          <a:p>
            <a:pPr>
              <a:lnSpc>
                <a:spcPct val="150000"/>
              </a:lnSpc>
              <a:spcAft>
                <a:spcPts val="10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Познавательные: узнавать новое про зож.</a:t>
            </a:r>
          </a:p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Коммуникативные: участвовать в диалоге, высказывать свою точку зрения</a:t>
            </a:r>
          </a:p>
        </p:txBody>
      </p:sp>
    </p:spTree>
    <p:extLst>
      <p:ext uri="{BB962C8B-B14F-4D97-AF65-F5344CB8AC3E}">
        <p14:creationId xmlns:p14="http://schemas.microsoft.com/office/powerpoint/2010/main" val="3264613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>
            <a:alpha val="76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/>
              <a:t>Здоровья желать.</a:t>
            </a:r>
            <a:endParaRPr lang="ru-RU" b="1" dirty="0"/>
          </a:p>
        </p:txBody>
      </p:sp>
      <p:pic>
        <p:nvPicPr>
          <p:cNvPr id="1026" name="Picture 2" descr="http://sc02.alicdn.com/kf/HTB1oWroKeuSBuNjy1Xcq6AYjFXa6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63891" y="235527"/>
            <a:ext cx="2840182" cy="18980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838200" y="2011786"/>
            <a:ext cx="10245436" cy="45475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1000"/>
              </a:spcAft>
            </a:pPr>
            <a:r>
              <a:rPr lang="ru-RU" sz="28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При </a:t>
            </a:r>
            <a:r>
              <a:rPr lang="ru-RU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встрече люди желают друг другу здоровья: «Здравствуйте! Доброго здоровья!» «Как ваше драгоценное здоровье?» И это не случайно. Ведь ещё в старину на Руси говаривали: «Здоровье дороже богатства», «Здоровье не купишь», «Дал бы бог здоровья, а счастье найдём». Действительно, здоровье необходимо любому человеку для успешной деятельности, хорошего настроения, дружбы и любви к дорогим людям.</a:t>
            </a:r>
            <a:endParaRPr lang="ru-RU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26772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>
            <a:alpha val="76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/>
              <a:t>Что ты выбираешь?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b="1" dirty="0"/>
              <a:t>.</a:t>
            </a:r>
            <a:r>
              <a:rPr lang="ru-RU" dirty="0" smtClean="0"/>
              <a:t>тусклые </a:t>
            </a:r>
            <a:r>
              <a:rPr lang="ru-RU" dirty="0"/>
              <a:t>волосы</a:t>
            </a:r>
          </a:p>
          <a:p>
            <a:r>
              <a:rPr lang="ru-RU" dirty="0"/>
              <a:t>плохой сон</a:t>
            </a:r>
          </a:p>
          <a:p>
            <a:r>
              <a:rPr lang="ru-RU" dirty="0"/>
              <a:t>блестящие волосы</a:t>
            </a:r>
          </a:p>
          <a:p>
            <a:r>
              <a:rPr lang="ru-RU" dirty="0"/>
              <a:t>отдохнувший</a:t>
            </a:r>
          </a:p>
          <a:p>
            <a:r>
              <a:rPr lang="ru-RU" dirty="0"/>
              <a:t>уставший</a:t>
            </a:r>
          </a:p>
          <a:p>
            <a:r>
              <a:rPr lang="ru-RU" dirty="0"/>
              <a:t>у него грязь под ногтями</a:t>
            </a:r>
          </a:p>
          <a:p>
            <a:r>
              <a:rPr lang="ru-RU" dirty="0"/>
              <a:t>хороший сон</a:t>
            </a:r>
          </a:p>
          <a:p>
            <a:endParaRPr lang="ru-RU" dirty="0"/>
          </a:p>
        </p:txBody>
      </p:sp>
      <p:sp>
        <p:nvSpPr>
          <p:cNvPr id="5" name="Объект 4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ru-RU" dirty="0"/>
              <a:t>весёлый</a:t>
            </a:r>
          </a:p>
          <a:p>
            <a:r>
              <a:rPr lang="ru-RU" dirty="0"/>
              <a:t>хмурый</a:t>
            </a:r>
          </a:p>
          <a:p>
            <a:r>
              <a:rPr lang="ru-RU" dirty="0"/>
              <a:t>бодрый</a:t>
            </a:r>
          </a:p>
          <a:p>
            <a:r>
              <a:rPr lang="ru-RU" dirty="0"/>
              <a:t>пассивный</a:t>
            </a:r>
          </a:p>
          <a:p>
            <a:r>
              <a:rPr lang="ru-RU" dirty="0"/>
              <a:t>слабый</a:t>
            </a:r>
          </a:p>
          <a:p>
            <a:r>
              <a:rPr lang="ru-RU" dirty="0" smtClean="0"/>
              <a:t>Энергичный</a:t>
            </a:r>
          </a:p>
          <a:p>
            <a:r>
              <a:rPr lang="ru-RU" dirty="0" smtClean="0"/>
              <a:t>у него чистая кожа</a:t>
            </a:r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731560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>
            <a:alpha val="76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/>
              <a:t>Тест «Твоё здоровье»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ru-RU" dirty="0"/>
              <a:t>1.У меня часто болит голова.</a:t>
            </a:r>
          </a:p>
          <a:p>
            <a:r>
              <a:rPr lang="ru-RU" dirty="0"/>
              <a:t>2.У меня часто бывает насморк.</a:t>
            </a:r>
          </a:p>
          <a:p>
            <a:r>
              <a:rPr lang="ru-RU" dirty="0"/>
              <a:t>3.У меня больные зубы.</a:t>
            </a:r>
          </a:p>
          <a:p>
            <a:r>
              <a:rPr lang="ru-RU" dirty="0"/>
              <a:t>4.Иногда у меня болит ухо.</a:t>
            </a:r>
          </a:p>
          <a:p>
            <a:r>
              <a:rPr lang="ru-RU" dirty="0"/>
              <a:t>5.У меня нередко болит горло.</a:t>
            </a:r>
          </a:p>
          <a:p>
            <a:endParaRPr lang="ru-RU" dirty="0"/>
          </a:p>
        </p:txBody>
      </p:sp>
      <p:sp>
        <p:nvSpPr>
          <p:cNvPr id="5" name="Объект 4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ru-RU" dirty="0"/>
              <a:t>6.Каждый год я болею гриппом.</a:t>
            </a:r>
          </a:p>
          <a:p>
            <a:r>
              <a:rPr lang="ru-RU" dirty="0"/>
              <a:t>7.Иногда меня тошнит.</a:t>
            </a:r>
          </a:p>
          <a:p>
            <a:r>
              <a:rPr lang="ru-RU" dirty="0"/>
              <a:t>8.Некоторые продукты и лекарства вызывают у меня аллергию.</a:t>
            </a:r>
          </a:p>
          <a:p>
            <a:r>
              <a:rPr lang="ru-RU" dirty="0"/>
              <a:t>9.Ко мне легко прилипают всякие болезни.</a:t>
            </a:r>
          </a:p>
          <a:p>
            <a:r>
              <a:rPr lang="ru-RU" dirty="0"/>
              <a:t>10.Плохо засыпаю по ночам.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36356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>
            <a:alpha val="76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/>
              <a:t>Физкульт минутка.</a:t>
            </a:r>
            <a:endParaRPr lang="ru-RU" b="1" dirty="0"/>
          </a:p>
        </p:txBody>
      </p:sp>
      <p:pic>
        <p:nvPicPr>
          <p:cNvPr id="1026" name="Picture 2" descr="http://sc02.alicdn.com/kf/HTB1oWroKeuSBuNjy1Xcq6AYjFXa6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51818" y="2290227"/>
            <a:ext cx="2840182" cy="23275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526473" y="2290227"/>
            <a:ext cx="9739745" cy="32778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1000"/>
              </a:spcAft>
            </a:pPr>
            <a:r>
              <a:rPr lang="ru-RU" sz="2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Физкультминутка</a:t>
            </a:r>
            <a:endParaRPr lang="ru-RU" sz="2800" b="1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1000"/>
              </a:spcAft>
            </a:pPr>
            <a:r>
              <a:rPr lang="ru-RU" sz="2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Сейчас проверим друг друга на силу духа.</a:t>
            </a:r>
            <a:endParaRPr lang="ru-RU" sz="2800" b="1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1000"/>
              </a:spcAft>
            </a:pPr>
            <a:r>
              <a:rPr lang="ru-RU" sz="2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«В здоровом теле - здоровый дух»</a:t>
            </a:r>
            <a:endParaRPr lang="ru-RU" sz="2800" b="1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ru-RU" sz="2800" b="1" dirty="0">
                <a:latin typeface="Times New Roman" panose="02020603050405020304" pitchFamily="18" charset="0"/>
                <a:ea typeface="Calibri" panose="020F0502020204030204" pitchFamily="34" charset="0"/>
              </a:rPr>
              <a:t>(У кого быстрее надуется или, может быть, лопнет воздушный шарик.)</a:t>
            </a:r>
            <a:endParaRPr lang="ru-RU" sz="2800" b="1" dirty="0"/>
          </a:p>
        </p:txBody>
      </p:sp>
    </p:spTree>
    <p:extLst>
      <p:ext uri="{BB962C8B-B14F-4D97-AF65-F5344CB8AC3E}">
        <p14:creationId xmlns:p14="http://schemas.microsoft.com/office/powerpoint/2010/main" val="35319683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>
            <a:alpha val="76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/>
              <a:t>Вредные привычки.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706582" y="2556967"/>
            <a:ext cx="8437418" cy="36676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1000"/>
              </a:spcAft>
            </a:pPr>
            <a:r>
              <a:rPr lang="ru-RU" sz="28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Вредные </a:t>
            </a:r>
            <a:r>
              <a:rPr lang="ru-RU" sz="2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привычки: курение, алкоголь, наркотики, не правильное питание, проводить много времени за компьютером, телефоном, мало двигаться. пр2</a:t>
            </a:r>
            <a:endParaRPr lang="ru-RU" sz="2800" b="1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ru-RU" sz="2800" b="1" dirty="0">
                <a:latin typeface="Times New Roman" panose="02020603050405020304" pitchFamily="18" charset="0"/>
                <a:ea typeface="Calibri" panose="020F0502020204030204" pitchFamily="34" charset="0"/>
              </a:rPr>
              <a:t> Они несовместимы с понятием здорового образа жизни. </a:t>
            </a:r>
            <a:endParaRPr lang="ru-RU" sz="2800" b="1" dirty="0"/>
          </a:p>
        </p:txBody>
      </p:sp>
      <p:pic>
        <p:nvPicPr>
          <p:cNvPr id="4098" name="Picture 2" descr="https://musizmp3.ru/wp-content/uploads/2019/05/4qhypkve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59636" y="1825625"/>
            <a:ext cx="2119745" cy="2053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8990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>
            <a:alpha val="76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/>
              <a:t>«Безделье - мать всех пороков».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1026" name="Picture 2" descr="http://sc02.alicdn.com/kf/HTB1oWroKeuSBuNjy1Xcq6AYjFXa6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63891" y="3796146"/>
            <a:ext cx="2840182" cy="23275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07818" y="1543869"/>
            <a:ext cx="8936182" cy="53860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1000"/>
              </a:spcAft>
            </a:pPr>
            <a:r>
              <a:rPr lang="ru-RU" sz="2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Игра «Доскажи словечко»</a:t>
            </a:r>
            <a:endParaRPr lang="ru-RU" sz="2800" b="1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1000"/>
              </a:spcAft>
            </a:pPr>
            <a:r>
              <a:rPr lang="ru-RU" sz="2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1.«Не пеняй на соседа, когда спишь ... (до обеда»)?</a:t>
            </a:r>
            <a:endParaRPr lang="ru-RU" sz="2800" b="1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1000"/>
              </a:spcAft>
            </a:pPr>
            <a:r>
              <a:rPr lang="ru-RU" sz="2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2.«Скучен день до вечера, коли ... (делать не чего»)?</a:t>
            </a:r>
            <a:endParaRPr lang="ru-RU" sz="2800" b="1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1000"/>
              </a:spcAft>
            </a:pPr>
            <a:r>
              <a:rPr lang="ru-RU" sz="2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3.«Без дела жить - только небо ... (коптить)?</a:t>
            </a:r>
            <a:endParaRPr lang="ru-RU" sz="2800" b="1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1000"/>
              </a:spcAft>
            </a:pPr>
            <a:r>
              <a:rPr lang="ru-RU" sz="2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4.«Кто рано встаёт, тому Бог ... (подаёт»)?</a:t>
            </a:r>
            <a:endParaRPr lang="ru-RU" sz="2800" b="1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1000"/>
              </a:spcAft>
            </a:pPr>
            <a:r>
              <a:rPr lang="ru-RU" sz="2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5.«Терпение и труд - всё ... (перетрут»)?</a:t>
            </a:r>
            <a:endParaRPr lang="ru-RU" sz="2800" b="1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1000"/>
              </a:spcAft>
            </a:pPr>
            <a:r>
              <a:rPr lang="ru-RU" sz="2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80110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>
            <a:alpha val="76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838200" y="1233055"/>
            <a:ext cx="10515600" cy="457633"/>
          </a:xfrm>
        </p:spPr>
        <p:txBody>
          <a:bodyPr>
            <a:normAutofit fontScale="90000"/>
          </a:bodyPr>
          <a:lstStyle/>
          <a:p>
            <a:pPr algn="r"/>
            <a:r>
              <a:rPr lang="ru-RU" b="1" dirty="0"/>
              <a:t>«Помоги себе сам</a:t>
            </a:r>
            <a:r>
              <a:rPr lang="ru-RU" b="1" dirty="0" smtClean="0"/>
              <a:t>».    «</a:t>
            </a:r>
            <a:r>
              <a:rPr lang="ru-RU" b="1" dirty="0"/>
              <a:t>Что разрушает здоровье, а что укрепляет».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10" name="Объект 9"/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dirty="0"/>
              <a:t>Улыбаться, говорить друг другу добрые слова.</a:t>
            </a:r>
          </a:p>
          <a:p>
            <a:r>
              <a:rPr lang="ru-RU" dirty="0"/>
              <a:t>Не гулять на свежем воздухе.</a:t>
            </a:r>
          </a:p>
          <a:p>
            <a:r>
              <a:rPr lang="ru-RU" dirty="0"/>
              <a:t>Есть много солёной пищи.</a:t>
            </a:r>
          </a:p>
          <a:p>
            <a:r>
              <a:rPr lang="ru-RU" dirty="0"/>
              <a:t>Чистить зубы.</a:t>
            </a:r>
          </a:p>
          <a:p>
            <a:r>
              <a:rPr lang="ru-RU" dirty="0"/>
              <a:t>Говорить грубости друг другу.</a:t>
            </a:r>
          </a:p>
          <a:p>
            <a:r>
              <a:rPr lang="ru-RU" dirty="0"/>
              <a:t>Мыть руки.</a:t>
            </a:r>
          </a:p>
          <a:p>
            <a:r>
              <a:rPr lang="ru-RU" dirty="0"/>
              <a:t>Не посещать уроки физической культуры.</a:t>
            </a:r>
          </a:p>
          <a:p>
            <a:r>
              <a:rPr lang="ru-RU" dirty="0"/>
              <a:t>Закаляться.</a:t>
            </a:r>
          </a:p>
          <a:p>
            <a:r>
              <a:rPr lang="ru-RU" dirty="0"/>
              <a:t>Выполнять физические упражнения</a:t>
            </a:r>
          </a:p>
          <a:p>
            <a:r>
              <a:rPr lang="ru-RU" dirty="0"/>
              <a:t>Мало двигаться.</a:t>
            </a:r>
          </a:p>
          <a:p>
            <a:r>
              <a:rPr lang="ru-RU" dirty="0"/>
              <a:t>С грязными руками садиться за стол.</a:t>
            </a:r>
          </a:p>
          <a:p>
            <a:endParaRPr lang="ru-RU" dirty="0"/>
          </a:p>
        </p:txBody>
      </p:sp>
      <p:sp>
        <p:nvSpPr>
          <p:cNvPr id="11" name="Объект 10"/>
          <p:cNvSpPr>
            <a:spLocks noGrp="1"/>
          </p:cNvSpPr>
          <p:nvPr>
            <p:ph sz="half" idx="2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dirty="0"/>
              <a:t>Рыба</a:t>
            </a:r>
          </a:p>
          <a:p>
            <a:r>
              <a:rPr lang="ru-RU" dirty="0"/>
              <a:t>Чипсы</a:t>
            </a:r>
          </a:p>
          <a:p>
            <a:r>
              <a:rPr lang="ru-RU" dirty="0"/>
              <a:t>Газированная вода</a:t>
            </a:r>
          </a:p>
          <a:p>
            <a:r>
              <a:rPr lang="ru-RU" dirty="0"/>
              <a:t>Морковь</a:t>
            </a:r>
          </a:p>
          <a:p>
            <a:r>
              <a:rPr lang="ru-RU" dirty="0"/>
              <a:t>Яблоки</a:t>
            </a:r>
          </a:p>
          <a:p>
            <a:r>
              <a:rPr lang="ru-RU" dirty="0"/>
              <a:t>Жевательная резинка</a:t>
            </a:r>
          </a:p>
          <a:p>
            <a:r>
              <a:rPr lang="ru-RU" dirty="0"/>
              <a:t>Капуста</a:t>
            </a:r>
          </a:p>
          <a:p>
            <a:r>
              <a:rPr lang="ru-RU" dirty="0"/>
              <a:t>Жирное мясо</a:t>
            </a:r>
          </a:p>
        </p:txBody>
      </p:sp>
    </p:spTree>
    <p:extLst>
      <p:ext uri="{BB962C8B-B14F-4D97-AF65-F5344CB8AC3E}">
        <p14:creationId xmlns:p14="http://schemas.microsoft.com/office/powerpoint/2010/main" val="22354232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>
            <a:alpha val="76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/>
              <a:t> Рецепты здоровья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/>
              <a:t>1.«Если хочешь быть здоров - закаляйся».</a:t>
            </a:r>
          </a:p>
          <a:p>
            <a:r>
              <a:rPr lang="ru-RU" dirty="0"/>
              <a:t>2.«Сочетай отдых и работу».</a:t>
            </a:r>
          </a:p>
          <a:p>
            <a:r>
              <a:rPr lang="ru-RU" dirty="0"/>
              <a:t>3.«Больше двигайся».</a:t>
            </a:r>
          </a:p>
          <a:p>
            <a:r>
              <a:rPr lang="ru-RU" dirty="0"/>
              <a:t>4.«Курить - здоровью вредить».</a:t>
            </a:r>
          </a:p>
          <a:p>
            <a:r>
              <a:rPr lang="ru-RU" dirty="0"/>
              <a:t>5.«От улыбки станет всем светлей».</a:t>
            </a:r>
          </a:p>
          <a:p>
            <a:r>
              <a:rPr lang="ru-RU" dirty="0"/>
              <a:t>6.«Ешь правильно - и лекарство не надобно».</a:t>
            </a:r>
          </a:p>
          <a:p>
            <a:endParaRPr lang="ru-RU" dirty="0"/>
          </a:p>
        </p:txBody>
      </p:sp>
      <p:sp>
        <p:nvSpPr>
          <p:cNvPr id="5" name="Объект 4"/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r>
              <a:rPr lang="ru-RU" dirty="0"/>
              <a:t>7.«Ужин не нужен, был бы обед».</a:t>
            </a:r>
          </a:p>
          <a:p>
            <a:r>
              <a:rPr lang="ru-RU" dirty="0"/>
              <a:t>8.«Каковы еда и питьё - таково и житьё».</a:t>
            </a:r>
          </a:p>
          <a:p>
            <a:r>
              <a:rPr lang="ru-RU" dirty="0"/>
              <a:t>9.«Хорошо прожуёшь - сладко проглотишь».</a:t>
            </a:r>
          </a:p>
          <a:p>
            <a:r>
              <a:rPr lang="ru-RU" dirty="0"/>
              <a:t>10.«Чем больше пожуёшь, тем дольше проживёшь».</a:t>
            </a:r>
          </a:p>
          <a:p>
            <a:r>
              <a:rPr lang="ru-RU" dirty="0"/>
              <a:t>11.«Руки мой перед едой».</a:t>
            </a:r>
          </a:p>
          <a:p>
            <a:r>
              <a:rPr lang="ru-RU" dirty="0"/>
              <a:t>12.«Будьте активными».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25421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>
            <a:alpha val="76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 smtClean="0"/>
              <a:t>Рефлексия</a:t>
            </a:r>
            <a:br>
              <a:rPr lang="ru-RU" b="1" dirty="0" smtClean="0"/>
            </a:br>
            <a:r>
              <a:rPr lang="ru-RU" b="1" dirty="0" smtClean="0"/>
              <a:t>В.В.МАЯКОВСКИЙ.</a:t>
            </a:r>
            <a:br>
              <a:rPr lang="ru-RU" b="1" dirty="0" smtClean="0"/>
            </a:b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sz="half" idx="2"/>
          </p:nvPr>
        </p:nvSpPr>
        <p:spPr>
          <a:xfrm>
            <a:off x="6019800" y="1825625"/>
            <a:ext cx="5181600" cy="4351338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dirty="0" smtClean="0"/>
              <a:t>С </a:t>
            </a:r>
            <a:r>
              <a:rPr lang="ru-RU" dirty="0"/>
              <a:t>сигаретою ты дружишь –</a:t>
            </a:r>
          </a:p>
          <a:p>
            <a:pPr marL="0" indent="0">
              <a:buNone/>
            </a:pPr>
            <a:r>
              <a:rPr lang="ru-RU" dirty="0"/>
              <a:t>Так здоровья не найти.</a:t>
            </a:r>
          </a:p>
          <a:p>
            <a:pPr marL="0" indent="0">
              <a:buNone/>
            </a:pPr>
            <a:r>
              <a:rPr lang="ru-RU" dirty="0"/>
              <a:t>Нужно. Нужно, очень нужно</a:t>
            </a:r>
          </a:p>
          <a:p>
            <a:pPr marL="0" indent="0">
              <a:buNone/>
            </a:pPr>
            <a:r>
              <a:rPr lang="ru-RU" dirty="0"/>
              <a:t>По утрам и вечерам</a:t>
            </a:r>
          </a:p>
          <a:p>
            <a:pPr marL="0" indent="0">
              <a:buNone/>
            </a:pPr>
            <a:r>
              <a:rPr lang="ru-RU" dirty="0"/>
              <a:t>Умываться, закаляться,</a:t>
            </a:r>
          </a:p>
          <a:p>
            <a:pPr marL="0" indent="0">
              <a:buNone/>
            </a:pPr>
            <a:r>
              <a:rPr lang="ru-RU" dirty="0"/>
              <a:t>Спортом смело заниматься.</a:t>
            </a:r>
          </a:p>
          <a:p>
            <a:pPr marL="0" indent="0">
              <a:buNone/>
            </a:pPr>
            <a:r>
              <a:rPr lang="ru-RU" dirty="0"/>
              <a:t>Быть здоровым постараться.</a:t>
            </a:r>
          </a:p>
          <a:p>
            <a:pPr marL="0" indent="0">
              <a:buNone/>
            </a:pPr>
            <a:r>
              <a:rPr lang="ru-RU" dirty="0"/>
              <a:t>Это нужно только вам!</a:t>
            </a:r>
          </a:p>
          <a:p>
            <a:endParaRPr lang="ru-RU" dirty="0"/>
          </a:p>
        </p:txBody>
      </p:sp>
      <p:sp>
        <p:nvSpPr>
          <p:cNvPr id="5" name="Объект 4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dirty="0"/>
              <a:t>Крошка сын к отцу пришёл.</a:t>
            </a:r>
          </a:p>
          <a:p>
            <a:pPr marL="0" indent="0">
              <a:buNone/>
            </a:pPr>
            <a:r>
              <a:rPr lang="ru-RU" dirty="0"/>
              <a:t>И спросила кроха:</a:t>
            </a:r>
          </a:p>
          <a:p>
            <a:pPr marL="0" indent="0">
              <a:buNone/>
            </a:pPr>
            <a:r>
              <a:rPr lang="ru-RU" dirty="0"/>
              <a:t>«Что такое ХОРОШО</a:t>
            </a:r>
          </a:p>
          <a:p>
            <a:pPr marL="0" indent="0">
              <a:buNone/>
            </a:pPr>
            <a:r>
              <a:rPr lang="ru-RU" dirty="0"/>
              <a:t>И что такое плохо?»</a:t>
            </a:r>
          </a:p>
          <a:p>
            <a:pPr marL="0" indent="0">
              <a:buNone/>
            </a:pPr>
            <a:r>
              <a:rPr lang="ru-RU" dirty="0"/>
              <a:t>Если делаешь зарядку,</a:t>
            </a:r>
          </a:p>
          <a:p>
            <a:pPr marL="0" indent="0">
              <a:buNone/>
            </a:pPr>
            <a:r>
              <a:rPr lang="ru-RU" dirty="0"/>
              <a:t>Если кушаешь салат</a:t>
            </a:r>
            <a:r>
              <a:rPr lang="ru-RU" dirty="0" smtClean="0"/>
              <a:t>,</a:t>
            </a:r>
          </a:p>
          <a:p>
            <a:pPr marL="0" indent="0">
              <a:buNone/>
            </a:pPr>
            <a:r>
              <a:rPr lang="ru-RU" dirty="0" smtClean="0"/>
              <a:t>Если любишь шоколадку –</a:t>
            </a:r>
          </a:p>
          <a:p>
            <a:pPr marL="0" indent="0">
              <a:buNone/>
            </a:pPr>
            <a:r>
              <a:rPr lang="ru-RU" dirty="0" smtClean="0"/>
              <a:t>То найдёшь здоровья клад.</a:t>
            </a:r>
          </a:p>
          <a:p>
            <a:pPr marL="0" indent="0">
              <a:buNone/>
            </a:pPr>
            <a:r>
              <a:rPr lang="ru-RU" dirty="0" smtClean="0"/>
              <a:t>Если мыть не хочешь уши,</a:t>
            </a:r>
          </a:p>
          <a:p>
            <a:pPr marL="0" indent="0">
              <a:buNone/>
            </a:pPr>
            <a:r>
              <a:rPr lang="ru-RU" dirty="0" smtClean="0"/>
              <a:t>И в бассейн не ходишь ты</a:t>
            </a:r>
            <a:endParaRPr lang="ru-RU" dirty="0"/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870511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102</TotalTime>
  <Words>638</Words>
  <Application>Microsoft Office PowerPoint</Application>
  <PresentationFormat>Широкоэкранный</PresentationFormat>
  <Paragraphs>109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6" baseType="lpstr">
      <vt:lpstr>Arial</vt:lpstr>
      <vt:lpstr>Calibri</vt:lpstr>
      <vt:lpstr>Calibri Light</vt:lpstr>
      <vt:lpstr>Times New Roman</vt:lpstr>
      <vt:lpstr>Тема Office</vt:lpstr>
      <vt:lpstr>МКОУ «Посадская ОШИ для обучающихся с ОВЗ»</vt:lpstr>
      <vt:lpstr>Тема «ЗОЖ»</vt:lpstr>
      <vt:lpstr>Здоровья желать.</vt:lpstr>
      <vt:lpstr>Что ты выбираешь?</vt:lpstr>
      <vt:lpstr>Тест «Твоё здоровье» </vt:lpstr>
      <vt:lpstr>Физкульт минутка.</vt:lpstr>
      <vt:lpstr>Вредные привычки. </vt:lpstr>
      <vt:lpstr>«Безделье - мать всех пороков». </vt:lpstr>
      <vt:lpstr>«Помоги себе сам».    «Что разрушает здоровье, а что укрепляет».  </vt:lpstr>
      <vt:lpstr> Рецепты здоровья </vt:lpstr>
      <vt:lpstr>Рефлексия В.В.МАЯКОВСКИЙ. 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Still</dc:creator>
  <cp:lastModifiedBy>Алена Желтовских</cp:lastModifiedBy>
  <cp:revision>16</cp:revision>
  <dcterms:created xsi:type="dcterms:W3CDTF">2021-02-25T14:33:44Z</dcterms:created>
  <dcterms:modified xsi:type="dcterms:W3CDTF">2024-11-19T06:44:08Z</dcterms:modified>
</cp:coreProperties>
</file>