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4" r:id="rId4"/>
    <p:sldId id="261" r:id="rId5"/>
    <p:sldId id="259" r:id="rId6"/>
    <p:sldId id="260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4714884"/>
            <a:ext cx="5114778" cy="1101248"/>
          </a:xfrm>
        </p:spPr>
        <p:txBody>
          <a:bodyPr>
            <a:noAutofit/>
          </a:bodyPr>
          <a:lstStyle/>
          <a:p>
            <a:r>
              <a:rPr lang="ru-RU" sz="1200" i="1" dirty="0" smtClean="0">
                <a:solidFill>
                  <a:schemeClr val="bg2">
                    <a:lumMod val="25000"/>
                  </a:schemeClr>
                </a:solidFill>
              </a:rPr>
              <a:t>МКОУ «Посадская ОШИ для обучающихся с ОВЗ»</a:t>
            </a:r>
          </a:p>
          <a:p>
            <a:r>
              <a:rPr lang="ru-RU" sz="1200" i="1" dirty="0" smtClean="0">
                <a:solidFill>
                  <a:schemeClr val="bg2">
                    <a:lumMod val="25000"/>
                  </a:schemeClr>
                </a:solidFill>
              </a:rPr>
              <a:t>Педагог –психолог Зоя Павловна </a:t>
            </a:r>
            <a:r>
              <a:rPr lang="ru-RU" sz="1200" i="1" dirty="0" err="1" smtClean="0">
                <a:solidFill>
                  <a:schemeClr val="bg2">
                    <a:lumMod val="25000"/>
                  </a:schemeClr>
                </a:solidFill>
              </a:rPr>
              <a:t>Падерина</a:t>
            </a:r>
            <a:r>
              <a:rPr lang="ru-RU" sz="1200" i="1" dirty="0" smtClean="0">
                <a:solidFill>
                  <a:schemeClr val="bg2">
                    <a:lumMod val="25000"/>
                  </a:schemeClr>
                </a:solidFill>
              </a:rPr>
              <a:t>,</a:t>
            </a:r>
          </a:p>
          <a:p>
            <a:r>
              <a:rPr lang="ru-RU" sz="1200" i="1" dirty="0" smtClean="0">
                <a:solidFill>
                  <a:schemeClr val="bg2">
                    <a:lumMod val="25000"/>
                  </a:schemeClr>
                </a:solidFill>
              </a:rPr>
              <a:t>Социальный педагог Елена Григорьевна </a:t>
            </a:r>
            <a:r>
              <a:rPr lang="ru-RU" sz="1200" i="1" dirty="0" err="1" smtClean="0">
                <a:solidFill>
                  <a:schemeClr val="bg2">
                    <a:lumMod val="25000"/>
                  </a:schemeClr>
                </a:solidFill>
              </a:rPr>
              <a:t>Сарапулова</a:t>
            </a:r>
            <a:endParaRPr lang="ru-RU" sz="12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Профессии в фокусе: </a:t>
            </a:r>
            <a:br>
              <a:rPr lang="ru-RU" b="1" dirty="0" smtClean="0"/>
            </a:br>
            <a:r>
              <a:rPr lang="ru-RU" b="1" dirty="0" smtClean="0"/>
              <a:t>Что нужно знать сегодня?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571480"/>
            <a:ext cx="8534400" cy="416072"/>
          </a:xfrm>
        </p:spPr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i="1" dirty="0" smtClean="0"/>
              <a:t/>
            </a:r>
            <a:br>
              <a:rPr lang="ru-RU" sz="2700" i="1" dirty="0" smtClean="0"/>
            </a:br>
            <a:r>
              <a:rPr lang="ru-RU" sz="2700" i="1" dirty="0" smtClean="0"/>
              <a:t> </a:t>
            </a:r>
            <a:r>
              <a:rPr lang="ru-RU" sz="2700" b="1" i="1" dirty="0" smtClean="0"/>
              <a:t>Выбор профессии: </a:t>
            </a:r>
            <a:br>
              <a:rPr lang="ru-RU" sz="2700" b="1" i="1" dirty="0" smtClean="0"/>
            </a:br>
            <a:r>
              <a:rPr lang="ru-RU" sz="2700" b="1" i="1" dirty="0" smtClean="0"/>
              <a:t>первый шаг к будущему</a:t>
            </a:r>
            <a:endParaRPr lang="ru-RU" sz="27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Влияние на личное благополучие</a:t>
            </a:r>
          </a:p>
          <a:p>
            <a:r>
              <a:rPr lang="ru-RU" sz="2400" b="1" dirty="0" smtClean="0"/>
              <a:t>Влияние на самореализацию</a:t>
            </a:r>
          </a:p>
          <a:p>
            <a:r>
              <a:rPr lang="ru-RU" sz="2400" b="1" dirty="0" smtClean="0"/>
              <a:t>Влияние на карьеру</a:t>
            </a:r>
          </a:p>
          <a:p>
            <a:r>
              <a:rPr lang="ru-RU" sz="2400" b="1" dirty="0" smtClean="0"/>
              <a:t>Влияние на общество</a:t>
            </a:r>
            <a:endParaRPr lang="ru-RU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Факторы выбора профессий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Хочу (Интересы, склонности)</a:t>
            </a:r>
          </a:p>
          <a:p>
            <a:r>
              <a:rPr lang="ru-RU" sz="2400" b="1" dirty="0" smtClean="0"/>
              <a:t>Могу (Состояние здоровья, профессиональные способности)</a:t>
            </a:r>
          </a:p>
          <a:p>
            <a:r>
              <a:rPr lang="ru-RU" sz="2400" b="1" dirty="0" smtClean="0"/>
              <a:t>Надо (Спрос на рынке труда, возможности трудоустройства)</a:t>
            </a:r>
            <a:endParaRPr lang="ru-RU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i="1" dirty="0" smtClean="0"/>
              <a:t>Пять типов профессий: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«Человек — Человек»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«Человек — Техника»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«Человек — Знак</a:t>
            </a:r>
          </a:p>
          <a:p>
            <a:r>
              <a:rPr lang="ru-RU" b="1" dirty="0" smtClean="0"/>
              <a:t>Человек — Художественный образ</a:t>
            </a:r>
          </a:p>
          <a:p>
            <a:r>
              <a:rPr lang="ru-RU" b="1" dirty="0" smtClean="0"/>
              <a:t>Человек — Природа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 smtClean="0"/>
              <a:t>Что я могу сделать сейчас?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Провести самоанализ</a:t>
            </a:r>
          </a:p>
          <a:p>
            <a:r>
              <a:rPr lang="ru-RU" b="1" dirty="0" smtClean="0"/>
              <a:t>Изучить рынок труда</a:t>
            </a:r>
          </a:p>
          <a:p>
            <a:r>
              <a:rPr lang="ru-RU" b="1" dirty="0" smtClean="0"/>
              <a:t>Изучить предложения вакансий</a:t>
            </a:r>
            <a:r>
              <a:rPr lang="ru-RU" dirty="0" smtClean="0"/>
              <a:t> </a:t>
            </a:r>
            <a:endParaRPr lang="ru-RU" b="1" dirty="0" smtClean="0"/>
          </a:p>
          <a:p>
            <a:r>
              <a:rPr lang="ru-RU" b="1" dirty="0" smtClean="0"/>
              <a:t>Пройти </a:t>
            </a:r>
            <a:r>
              <a:rPr lang="ru-RU" b="1" dirty="0" err="1" smtClean="0"/>
              <a:t>профориентационный</a:t>
            </a:r>
            <a:r>
              <a:rPr lang="ru-RU" b="1" dirty="0" smtClean="0"/>
              <a:t> тест</a:t>
            </a:r>
          </a:p>
          <a:p>
            <a:r>
              <a:rPr lang="ru-RU" b="1" dirty="0" smtClean="0"/>
              <a:t>Познакомиться с работой на практике</a:t>
            </a:r>
          </a:p>
          <a:p>
            <a:r>
              <a:rPr lang="ru-RU" b="1" dirty="0" smtClean="0"/>
              <a:t>Выбрать учебное заведение и программу</a:t>
            </a:r>
          </a:p>
          <a:p>
            <a:r>
              <a:rPr lang="ru-RU" b="1" dirty="0" smtClean="0"/>
              <a:t>Не бояться экспериментировать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Выбор профессии под давлением окружающих или за компанию</a:t>
            </a:r>
            <a:r>
              <a:rPr lang="ru-RU" dirty="0" smtClean="0"/>
              <a:t>. </a:t>
            </a:r>
          </a:p>
          <a:p>
            <a:pPr lvl="0"/>
            <a:r>
              <a:rPr lang="ru-RU" b="1" dirty="0" smtClean="0"/>
              <a:t>Ориентация только на престиж или зарплату, внешний вид специалиста.</a:t>
            </a:r>
            <a:endParaRPr lang="ru-RU" dirty="0" smtClean="0"/>
          </a:p>
          <a:p>
            <a:pPr lvl="0"/>
            <a:r>
              <a:rPr lang="ru-RU" b="1" dirty="0" smtClean="0"/>
              <a:t>Недооценка своих возможностей</a:t>
            </a:r>
            <a:endParaRPr lang="ru-RU" dirty="0" smtClean="0"/>
          </a:p>
          <a:p>
            <a:pPr lvl="0"/>
            <a:r>
              <a:rPr lang="ru-RU" b="1" dirty="0" smtClean="0"/>
              <a:t>Игнорирование своих слабых сторон</a:t>
            </a:r>
            <a:r>
              <a:rPr lang="ru-RU" dirty="0" smtClean="0"/>
              <a:t>..</a:t>
            </a:r>
          </a:p>
          <a:p>
            <a:pPr lvl="0"/>
            <a:r>
              <a:rPr lang="ru-RU" b="1" dirty="0" smtClean="0"/>
              <a:t>Поспешность в принятии решения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Отождествление первого выбора с пожизненным приговор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1752" y="571480"/>
            <a:ext cx="8534400" cy="416072"/>
          </a:xfrm>
        </p:spPr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b="1" i="1" dirty="0" smtClean="0"/>
              <a:t>Ошибки при выборе профессии</a:t>
            </a:r>
            <a:endParaRPr lang="ru-RU" sz="3200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714356"/>
            <a:ext cx="8534400" cy="273196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i="1" dirty="0" smtClean="0"/>
              <a:t> </a:t>
            </a:r>
            <a:br>
              <a:rPr lang="ru-RU" sz="3600" b="1" i="1" dirty="0" smtClean="0"/>
            </a:br>
            <a:r>
              <a:rPr lang="ru-RU" sz="3600" b="1" i="1" dirty="0" smtClean="0"/>
              <a:t>Рекомендации для избежание ошибок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Изучать профессии изнутри</a:t>
            </a:r>
            <a:r>
              <a:rPr lang="ru-RU" dirty="0" smtClean="0"/>
              <a:t>. </a:t>
            </a:r>
          </a:p>
          <a:p>
            <a:pPr lvl="0"/>
            <a:r>
              <a:rPr lang="ru-RU" b="1" dirty="0" smtClean="0"/>
              <a:t>Рассматривать образование как систему</a:t>
            </a:r>
            <a:r>
              <a:rPr lang="ru-RU" dirty="0" smtClean="0"/>
              <a:t>. </a:t>
            </a:r>
          </a:p>
          <a:p>
            <a:pPr lvl="0"/>
            <a:r>
              <a:rPr lang="ru-RU" b="1" dirty="0" smtClean="0"/>
              <a:t>Развивать </a:t>
            </a:r>
            <a:r>
              <a:rPr lang="ru-RU" b="1" dirty="0" err="1" smtClean="0"/>
              <a:t>soft</a:t>
            </a:r>
            <a:r>
              <a:rPr lang="ru-RU" b="1" dirty="0" smtClean="0"/>
              <a:t> </a:t>
            </a:r>
            <a:r>
              <a:rPr lang="ru-RU" b="1" dirty="0" err="1" smtClean="0"/>
              <a:t>skills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Заручиться </a:t>
            </a:r>
            <a:r>
              <a:rPr lang="ru-RU" b="1" dirty="0" smtClean="0"/>
              <a:t>поддержкой</a:t>
            </a:r>
            <a:r>
              <a:rPr lang="ru-RU" b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57166"/>
            <a:ext cx="8534400" cy="630386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239000" cy="5098438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 smtClean="0"/>
              <a:t>Швея, портной</a:t>
            </a:r>
          </a:p>
          <a:p>
            <a:r>
              <a:rPr lang="ru-RU" sz="2600" b="1" dirty="0" smtClean="0"/>
              <a:t>Повар-кондитер</a:t>
            </a:r>
          </a:p>
          <a:p>
            <a:r>
              <a:rPr lang="ru-RU" sz="2600" b="1" dirty="0" smtClean="0"/>
              <a:t>Мастер маникюра</a:t>
            </a:r>
          </a:p>
          <a:p>
            <a:r>
              <a:rPr lang="ru-RU" sz="2600" b="1" dirty="0" smtClean="0"/>
              <a:t>WEB-дизайнер(оформление страниц в интернете)</a:t>
            </a:r>
          </a:p>
          <a:p>
            <a:r>
              <a:rPr lang="ru-RU" sz="2600" b="1" dirty="0" smtClean="0"/>
              <a:t>Ландшафтный дизайнер</a:t>
            </a:r>
          </a:p>
          <a:p>
            <a:r>
              <a:rPr lang="ru-RU" sz="2600" b="1" dirty="0" smtClean="0"/>
              <a:t>Г</a:t>
            </a:r>
            <a:r>
              <a:rPr lang="vi-VN" sz="2600" b="1" dirty="0" smtClean="0"/>
              <a:t>азоэлектросва́рщик </a:t>
            </a:r>
            <a:endParaRPr lang="ru-RU" sz="2600" b="1" dirty="0" smtClean="0">
              <a:latin typeface="Georgia" pitchFamily="18" charset="0"/>
            </a:endParaRPr>
          </a:p>
          <a:p>
            <a:r>
              <a:rPr lang="ru-RU" sz="2600" b="1" dirty="0" smtClean="0"/>
              <a:t>Автослесарь.</a:t>
            </a:r>
          </a:p>
          <a:p>
            <a:r>
              <a:rPr lang="ru-RU" sz="2600" b="1" dirty="0" smtClean="0"/>
              <a:t>Строительные профессии (штукатур-маляр, плотник, каменщик, бетонщик , монтажник металлоконструкций)</a:t>
            </a:r>
          </a:p>
          <a:p>
            <a:r>
              <a:rPr lang="ru-RU" sz="2600" b="1" dirty="0" smtClean="0"/>
              <a:t> Архивариус 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357166"/>
            <a:ext cx="62865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bg2">
                    <a:lumMod val="50000"/>
                  </a:schemeClr>
                </a:solidFill>
              </a:rPr>
              <a:t>Профессии востребованы сегодня и актуальны в будущем</a:t>
            </a:r>
            <a:endParaRPr lang="ru-RU" sz="26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2466018"/>
          </a:xfrm>
        </p:spPr>
        <p:txBody>
          <a:bodyPr/>
          <a:lstStyle/>
          <a:p>
            <a:pPr algn="ctr"/>
            <a:r>
              <a:rPr lang="ru-RU" b="1" i="1" dirty="0" smtClean="0"/>
              <a:t>Спасибо за внимание</a:t>
            </a:r>
            <a:endParaRPr lang="ru-RU" b="1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288</TotalTime>
  <Words>173</Words>
  <PresentationFormat>Экран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Официальная</vt:lpstr>
      <vt:lpstr>Профессии в фокусе:  Что нужно знать сегодня?</vt:lpstr>
      <vt:lpstr>   Выбор профессии:  первый шаг к будущему</vt:lpstr>
      <vt:lpstr>Факторы выбора профессий</vt:lpstr>
      <vt:lpstr>   Пять типов профессий:</vt:lpstr>
      <vt:lpstr>Что я могу сделать сейчас?</vt:lpstr>
      <vt:lpstr>   Ошибки при выборе профессии</vt:lpstr>
      <vt:lpstr>   Рекомендации для избежание ошибок</vt:lpstr>
      <vt:lpstr> 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Профессии будущего</dc:title>
  <dc:creator>User</dc:creator>
  <cp:lastModifiedBy>User</cp:lastModifiedBy>
  <cp:revision>23</cp:revision>
  <dcterms:created xsi:type="dcterms:W3CDTF">2025-11-25T04:44:15Z</dcterms:created>
  <dcterms:modified xsi:type="dcterms:W3CDTF">2025-12-02T05:47:11Z</dcterms:modified>
</cp:coreProperties>
</file>