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8" r:id="rId5"/>
    <p:sldId id="269" r:id="rId6"/>
    <p:sldId id="270" r:id="rId7"/>
    <p:sldId id="271" r:id="rId8"/>
    <p:sldId id="259" r:id="rId9"/>
    <p:sldId id="260" r:id="rId10"/>
    <p:sldId id="272" r:id="rId11"/>
    <p:sldId id="273" r:id="rId12"/>
    <p:sldId id="261" r:id="rId13"/>
    <p:sldId id="262" r:id="rId14"/>
    <p:sldId id="263" r:id="rId15"/>
    <p:sldId id="265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6447" autoAdjust="0"/>
  </p:normalViewPr>
  <p:slideViewPr>
    <p:cSldViewPr>
      <p:cViewPr varScale="1">
        <p:scale>
          <a:sx n="94" d="100"/>
          <a:sy n="94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21262-C98E-4051-A132-97A860FA50C5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93243-41AA-4589-BFA3-31255EC992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77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БЕЗОПАСНОСТЬ ОТДЫХА В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ЛЕТНИЙ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ПЕРИОД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135088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sz="43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 для родителей и студентов, обучающихся в ГАПОУ МО «ПЭК»</a:t>
            </a:r>
          </a:p>
        </p:txBody>
      </p:sp>
    </p:spTree>
    <p:extLst>
      <p:ext uri="{BB962C8B-B14F-4D97-AF65-F5344CB8AC3E}">
        <p14:creationId xmlns:p14="http://schemas.microsoft.com/office/powerpoint/2010/main" val="396785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251504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2370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Правила оказания первой помощи при тепловом, солнечном ударах и утоплении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Тепловой удар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возникает в результате общего перегрева организма при длительном воздействии высокой температуры.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Признаками теплового удара являются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сильная жажда, одышка, сердцебиение, головокружение. В дальнейшем температура тела повышается до 38-40 °С, появляется рвота, может наступить потеря сознания. Если у пострадавшего прекратилось дыхание, до прибытия «скорой помощи» следует проводить искусственное дыхание.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Первая медицинская помощь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при тепловом ударе включает комплекс мероприятий: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Перенести пострадавшего в прохладное место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Снять стесняющую одежду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Положить на голову, сердце, позвоночник холод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Дать понюхать нашатырный спирт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Дать подышать кислородом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Дать подсоленную воду, холодный чай (по 75 – 100 мл)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Вызвать «скорую помощь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lv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Солнечный удар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наступает при прямом действии солнечных лучей на непокрытую голову. Его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симптомами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являются головокружение, головная боль, учащение или замедление пульса, временное нарушение ориентирования в окружающей обстановке. Затем может последовать помутнение и потеря сознания.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пострадавшему осуществляется в том же порядке, что и при тепловом ударе.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того чтобы избежать теплового и солнечного ударов, необходимо соблюдать правила работы и поведения в помещениях с повышенной температурой и на солнцепеке. Употребляя некрепкий чай и квас, следует поддерживать в организме водно-солевое равновесие. В жарком климате часы работы должны приходиться на наименее опасное время суток.</a:t>
            </a:r>
          </a:p>
          <a:p>
            <a:pPr marL="0" indent="0" algn="ctr">
              <a:buNone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Помните, что употребление в жару алкогольных напитков резко нарушает терморегуляцию организма и может вызвать тепловой удар.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399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251504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Правила оказания первой помощи при тепловом, солнечном ударах и утоплении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Утопление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наступает в результате погружения человека в воду или иную жидкость, под влиянием которой развиваются острые нарушения функций жизненно важных систем организма. Среди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причин, ведущих к утоплению, главное место занимает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эмоциональный фактор -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часто связанный не с реальной, а с мнимой опасностью. Другими причинами утопления могут служить температура и большая скорость течения воды, водовороты, ключевые источники, штормы, неумение плавать, переутомление, болезненное состояние, травмы при прыжках в воду, нарушение сердечной деятельности при плавании под водой.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Спасать тонущего человека обычно приходится вплавь. Если он еще держится на поверхности, следует подплывать к нему сзади, чтобы избежать захвата с его стороны. В случае захвата лучше погрузиться с тонущим в воду. Он, пытаясь остаться на поверхности, как правило, отпускает спасателя. Если тонущий погрузился в воду, надо нырнуть и стараться обнаружить его. Найдя тонущего, необходимо взять его за руку или за волосы и, оттолкнувшись от дна, всплыть на поверхность. Доставив пострадавшего на берег, приступают к оказанию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первой медицинской помощи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пострадавший находится в сознании: уложить на жесткую поверхность; раздеть и растереть руками или сухим полотенцем; дать горячий чай или кофе; укутать одеялом и дать отдохнуть.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сознание отсутствует, но сохранены дыхание и пульс: освободить рот от ила, тины, рвотных масс; насухо обтереть пострадавшего; дать вдохнуть нашатырный спирт.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отсутствуют дыхание и сердечная деятельность: удалить воду из дыхательных путей пострадавшего;  освободить рот от ила, тины, рвотных масс; уложить на спину, запрокинуть голову и вытянуть язык; делать искусственное дыхание и непрямой массаж сердца.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 вызвать «скорую помощь»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5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Памятка по безопасному поведению на объектах железнодорожного транспорта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Железнодорожные пути являются объектами повышенной опасности. Находясь на них, вы подвергаете свою жизнь значительному риску. Поэтому на железной дороге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ЗАПРЕЩЕНО: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ходить по железнодорожным путям;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переходить или перебегать железнодорожные пути перед близко идущим поездом;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подлезать под вагоны и перелезать через автосцепки для прохода через путь;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проходить вдоль железнодорожного пути ближе  5 метров от крайнего рельса;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стоять на подножках, открывать двери вагонов на ходу поезда, задерживать открытие и закрытие автоматических дверей пригородных поездов;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прыгать с платформы на железнодорожные пути;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устраивать на платформе различные подвижные игры;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курить в вагонах, тамбурах;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бежать по платформе рядом с вагоном прибывающего или уходящего поезда;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повреждать подвижной состав, объекты инфраструктуры ж/д  транспорта;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бросать предметы в движущийся подвижной состав,  класть на железнодорожные пути посторонние предметы.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255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6" y="-40335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Памятка о вреде употребления алкоголя и наркотических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веществ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Задумайся о своём будущем! Алкогольная НЕЗАВИСИМОСТЬ должна стать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твоим выбором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Помни что: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алкоголь и наркотики – это личный враг каждого человека;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это смертельный выстрел в самое сердце;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это удар по структуре головного мозга;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употреблять пиво и энергетические напитки опасно для здоровья;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употребление алкоголя – это лёгкий способ испортить  желудок, печень, почки и заработать диабет;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это заживо похороненная печень и умирающие почки;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алкоголь, табак и другие наркотики дают 98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повреждений  генетического кода, что неизбежно приводит к рождению  нездорового потомства;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это деградация личности и в конечном итоге смертельный исход.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544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Памятка о вреде 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табакокурения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Табак несёт смертельную опасность и колоссальный вред для здоровья.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Доказано, что потеря жизни у курящих людей составляет в среднем 14 лет.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В табачном дыме содержатся угарный газ, метан, цианистый водород и ещё 4000 компонентов, многие из которых токсичны, обладают мутагенными и канцерогенными свойствами, способствуют развитию раковых опухолей.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Курящий человек вызывает недоверие. Курящий человек не может быть серьёзным деловым партнёром. Он не ценит своё здоровье.  Во многих организациях, фирмах это считается «дурным тоном».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Все ткани и органы курильщика испытывают недостаток кислорода. Отсюда постоянное чувство усталости, частые заболевания и стрессы.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Эта вредная привычка — прямая причина хронической болезни легких, язв желудка и пищевода, онкологических заболеваний.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Во время курения сосуды сужаются, и кровь насыщается углекислым газом. В результате сердцу приходится значительно увеличивать силу толчка для поддержания движения крови. Оно быстрее изнашивается, высок риск инфаркта миокарда.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Доказано, что курение ослабляет слух.</a:t>
            </a:r>
          </a:p>
          <a:p>
            <a:pPr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Помните, что отказаться от табака никогда не поздно!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37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" y="-99392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Единый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службы спасения –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(112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Телефоны спасения: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компании «Би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Лайн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- 001; 112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компании «Мегафон» - 010; 019; 112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компании «МТС» - 010; 019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компании «Скайлинк» - 01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компании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Tele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2 - 112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436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Чтобы лето было безопасным, знай и соблюдай правила безопасности!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Помни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 твои родители всегда готовы тебя выслушать, помочь и защитить.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8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Хорошего всем отдыха!</a:t>
            </a:r>
            <a:endParaRPr lang="ru-RU" sz="4800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67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</a:t>
            </a:r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ЛЕТО</a:t>
            </a:r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УВАЖАЕМЫЕ РОДИТЕЛИ И СТУДЕНТЫ!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прекрасная пора для отдыха. уважаемые студенты, рекомендуем вам перед началом летних каникул восстановить в памяти правила безопасности и поведения на дорогах, водоемах, в лесу и городе.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225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целях предотвращения травматизма и гибели, настоятельно рекомендуем обратить ОСОБОЕ внимание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на соблюдение мер безопасности в летний период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С началом каникул студентов подстерегает повышенная опасность на дорогах, у водоёмов, в лесу, на садо-огородных участках, во дворах, на предприятиях отрасли в период студенческой отработки и в местах отдыха. Этому способствует погода, поездки, наличие свободного времени, а главное отсутствие должного контроля со стороны взрослых. Чтобы подростки были отдохнувшими и здоровыми надо помнить ряд правил и условий при организации их отдыха, работы на садовых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участках 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местах времяпровождения.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65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Правила безопасного поведения  в общественных местах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Откажись от употребления напитков, содержащих алкоголь (ст.ст.20.20 , 20.21 и 20.22 КоАП)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Если в кругу твоих друзей появились алкогольные напитки, то тебе пора покинуть эту компанию (ст.ст.20.20 и 20.22 КоАП)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Знай, что использовать психотропные или  наркотические вещества можно только по назначению врача. Храни их вместе с рецептом! (ст. ст. 6.8, 6.9 КоАП,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228 УК РФ,.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221 УК РФ)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Русский язык так красив и богат, что любую мысль можно выразить без использования нецензурной лексики (ст. 20.1 КоАП РФ)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Уважай окружающих – если куришь, то делай это в специально организованных местах или дома (ФЗ № 15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Наш город красив – много цветов, удобных скамеек, детских площадок. Берегите их, сохраняйте чистыми и целыми.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 N 401-01-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ЗМО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Мурманской области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Даже очень хороший автомобиль не остановится сразу: береги свою жизнь, переходи дорогу аккуратно (только там, где разрешено) (ст. 12.29 КоАП).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Уважай своих и чужих соседей – после 22 часов соблюдай тишину!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401-01-ЗМО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Мурманской области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738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Правила безопасного поведения при лесном пожаре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Причиной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лесных пожаров в большинстве случаев 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является беспечность  человека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Низовой пожар выжигает лесную подстилку, валежник, подлесок. Его скорость может быть от  0,1 до 3 м/мин. Верховой пожар распространяется по кронам деревьев. Его скорость может достигать 100 м/мин по направлению ветра.</a:t>
            </a:r>
          </a:p>
          <a:p>
            <a:pPr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4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пожароопасный сезон в лесу </a:t>
            </a:r>
            <a:r>
              <a:rPr lang="ru-RU" sz="3400" b="1" i="1" u="sng" dirty="0">
                <a:latin typeface="Times New Roman" pitchFamily="18" charset="0"/>
                <a:cs typeface="Times New Roman" pitchFamily="18" charset="0"/>
              </a:rPr>
              <a:t>запрещено</a:t>
            </a:r>
            <a:r>
              <a:rPr lang="ru-RU" sz="34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Пользоваться открытым огнем (бросать горящие спички, окурки, вытряхивать горячую золу)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Оставлять промасленный или пропитанный бензином, керосином и иными горючими веществами обтирочный материал;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Заправлять топливные баки, использовать транспортные средства с неисправной системой питания;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Курить или пользоваться открытым огнем вблизи машин;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Оставлять на освещаемых солнцем местах бутылки или осколки стекла, которые могут стать зажигательными линзами;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Выжигать траву;</a:t>
            </a:r>
          </a:p>
          <a:p>
            <a:pPr lvl="0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Разводить костры (при необходимости – только в мангалах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944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352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правильно выйти из горящего леса: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предупредите всех находящихся поблизости о необходимости покинуть опасную зону;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определите направление ветра, направление распространения огня. Выберите маршрут входа из леса.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выходите в наветренную сторону быстро, перпендикулярно направлению движения огня (параллельно фронту пожара), дышите через мокрый платок.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выход невозможен, то войдите в водоем или накройтесь мокрой одеждой.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двигайтесь в сторону дороги, просеки, водоема, в поле.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оказавшись на открытом пространстве или поляне, дышите воздухом возле земли – он менее задымлен.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выхода из зоны пожара сообщите о его месте, размерах и характере в администрацию населенного пункта или МЧС.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099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00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правильно тушить небольшой низовой пожар: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нет уверенности в своих силах, отойдите в безопасное место.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приняв решение тушить пожар, сообщите о нем и попросите помощи в ближайшем населенном пункте.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засыпайте огонь землей, заливайте водой;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используйте для тушения пучок веток длиной 1,5-2 метра от деревьев  лиственных пород, мокрую одежду, плотную ткань. Наносите скользящие удары, как бы сметая пламя, прижимайте ветки при следующем ударе по этому месту.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небольшой огонь на земле затаптывайте;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потушив пожар, не уходите, не убедившись, что огонь не разгорится снова.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173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Памятка по соблюдению ПДД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Соблюдая правила дорожного движения, помни, что дорога – зона повышенной опасности.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Переходи проезжую часть только по пешеходному переходу, убедившись, что все машины остановились и пропускают тебя, а если имеется светофор, то только на разрешающий зелёный сигнал.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Не перебегай дорогу перед близко идущим транспортом!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Не выходи на дорогу в зонах ограниченной видимости проезжей части.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Обходи автобус и троллейбус сзади, а трамвай спереди.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Проходи по тротуару только с правой стороны. Если нет тротуара, иди по левому краю дороги (улицы) навстречу движению транспорта.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Езда на велосипеде, скутере по дорогам и улицам населённого пункта допускается на расстоянии 1-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метра от обочины.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 Внимательно изучай ПДД! Это может спасти твою жизнь!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988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8C1475"/>
                </a:solidFill>
                <a:latin typeface="Times New Roman" pitchFamily="18" charset="0"/>
                <a:cs typeface="Times New Roman" pitchFamily="18" charset="0"/>
              </a:rPr>
              <a:t>БЕЗОПАСНОЕ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Правила поведения на воде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 избежание несчастных случаев на водоёмах, необходимо соблюдать правила поведения на воде.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Надо помнить, что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ЗАПРЕЩАЕТСЯ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купаться и нырять в запрещённых и неизвестных  местах;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прыгать в воду с дамб, пристаней, катеров, лодок;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заплывать за знаки ограждения и предупреждающие знаки;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допускать шалости, связанные с нырянием и захватом конечностей купающихся, забираться на буи и другие технические сооружения;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подавать ложные сигналы бедствия;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перемещаться в лодке с места на место при катании;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использовать для плавания доски, бревна, камеры автомашин и другие вспомогательные средства;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загрязнять и засорять водоёмы;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заставлять себя долго задерживать дыхание, в результате  кислородного голодания мозг человека погибает.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6523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400</Words>
  <Application>Microsoft Office PowerPoint</Application>
  <PresentationFormat>Экран (4:3)</PresentationFormat>
  <Paragraphs>145</Paragraphs>
  <Slides>16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БЕЗОПАСНОСТЬ ОТДЫХА В ЛЕТНИЙ ПЕРИОД</vt:lpstr>
      <vt:lpstr>  БЕЗОПАСНОЕ ЛЕТО  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  <vt:lpstr>БЕЗОПАСНОЕ ЛЕТО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ОТДЫХА В ЛЕТНИЙ ПЕРИОД</dc:title>
  <dc:creator>Максим</dc:creator>
  <cp:lastModifiedBy>Максим</cp:lastModifiedBy>
  <cp:revision>10</cp:revision>
  <dcterms:created xsi:type="dcterms:W3CDTF">2020-05-28T06:30:25Z</dcterms:created>
  <dcterms:modified xsi:type="dcterms:W3CDTF">2020-05-28T08:27:24Z</dcterms:modified>
</cp:coreProperties>
</file>