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800" dirty="0"/>
              <a:t>1. Считаете ли Вы целесообразным платить налоги?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1. Считаете ли Вы целесообразным платить налоги?</c:v>
                </c:pt>
              </c:strCache>
            </c:strRef>
          </c:tx>
          <c:dLbls>
            <c:dLbl>
              <c:idx val="1"/>
              <c:layout>
                <c:manualLayout>
                  <c:x val="8.1844804121706985E-2"/>
                  <c:y val="9.8291126109515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Зачем люди платят налоги?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Это - обязанность каждого гражданина</c:v>
                </c:pt>
                <c:pt idx="1">
                  <c:v>За их неуплату могут привлечь к юридической ответственности</c:v>
                </c:pt>
                <c:pt idx="2">
                  <c:v>Чтобы политическая система была в состоянии более точно отражать предпочтения людей</c:v>
                </c:pt>
                <c:pt idx="3">
                  <c:v>За счёт налоговых поступлений финансируется благоустройство города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35</c:v>
                </c:pt>
                <c:pt idx="2">
                  <c:v>15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149760"/>
        <c:axId val="84151680"/>
      </c:barChart>
      <c:catAx>
        <c:axId val="84149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4151680"/>
        <c:crosses val="autoZero"/>
        <c:auto val="1"/>
        <c:lblAlgn val="ctr"/>
        <c:lblOffset val="100"/>
        <c:noMultiLvlLbl val="0"/>
      </c:catAx>
      <c:valAx>
        <c:axId val="8415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1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3. Из </a:t>
            </a:r>
            <a:r>
              <a:rPr lang="ru-RU" sz="2800" dirty="0"/>
              <a:t>каких источников Вы узнаёте об изменениях в налоговом законодательстве?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каких источников Вы узнаёте об изменениях в налоговом законодательстве?</c:v>
                </c:pt>
              </c:strCache>
            </c:strRef>
          </c:tx>
          <c:dLbls>
            <c:dLbl>
              <c:idx val="0"/>
              <c:layout>
                <c:manualLayout>
                  <c:x val="-9.4287632448721681E-2"/>
                  <c:y val="0.11615738237684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424309808496161E-2"/>
                  <c:y val="-0.179761135816086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5431430446194232E-2"/>
                  <c:y val="9.91355547246466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0803805774278218E-2"/>
                  <c:y val="0.11631211013778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Из средств массовой информации</c:v>
                </c:pt>
                <c:pt idx="1">
                  <c:v>От родственников, друзей, знакомых</c:v>
                </c:pt>
                <c:pt idx="2">
                  <c:v>На официальном сайте nalog.ru</c:v>
                </c:pt>
                <c:pt idx="3">
                  <c:v>Не интересуюсь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0.53</c:v>
                </c:pt>
                <c:pt idx="2">
                  <c:v>0.11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10571595217269"/>
          <c:y val="0.39949525242010975"/>
          <c:w val="0.30896835812190143"/>
          <c:h val="0.455300923813430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4. Как </a:t>
            </a:r>
            <a:r>
              <a:rPr lang="ru-RU" sz="2800" dirty="0"/>
              <a:t>Вы считаете, на что тратятся средства налогоплательщиков?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на что тратятся средства налогоплательщиков?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 благоустройство города</c:v>
                </c:pt>
                <c:pt idx="1">
                  <c:v>На удовлетворение потребностей населения</c:v>
                </c:pt>
                <c:pt idx="2">
                  <c:v>Не знаю, изменений не наблюдаю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0.52</c:v>
                </c:pt>
                <c:pt idx="2">
                  <c:v>0.04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5. Знаете </a:t>
            </a:r>
            <a:r>
              <a:rPr lang="ru-RU" sz="2800" dirty="0"/>
              <a:t>ли вы, что за неуплату налогов предусмотрена юридическая ответственность?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за неуплату налогов предусмотрена юридическая ответственность?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3932997958588504E-2"/>
                  <c:y val="-0.160546387234509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190483134052683E-2"/>
                  <c:y val="3.35062050147363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643287644599974E-2"/>
                  <c:y val="0.12453446598781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задумывался над этим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0.05</c:v>
                </c:pt>
                <c:pt idx="2">
                  <c:v>0.17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C77B4-07E7-47CF-928A-C9C0383DCA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E4102-4923-48E6-9A0B-8590C6243EC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дать понятие «налог»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F196C9-E646-4E66-B87A-D84D58898CDD}" type="parTrans" cxnId="{F7451E50-F7A9-4F65-AF40-14F2951F1D41}">
      <dgm:prSet/>
      <dgm:spPr/>
      <dgm:t>
        <a:bodyPr/>
        <a:lstStyle/>
        <a:p>
          <a:endParaRPr lang="ru-RU" sz="2000"/>
        </a:p>
      </dgm:t>
    </dgm:pt>
    <dgm:pt modelId="{40E44DF5-593B-4884-8B9F-AE1BAED9FBE2}" type="sibTrans" cxnId="{F7451E50-F7A9-4F65-AF40-14F2951F1D41}">
      <dgm:prSet/>
      <dgm:spPr/>
      <dgm:t>
        <a:bodyPr/>
        <a:lstStyle/>
        <a:p>
          <a:endParaRPr lang="ru-RU" sz="2000"/>
        </a:p>
      </dgm:t>
    </dgm:pt>
    <dgm:pt modelId="{A7072CC4-D1F7-44FA-942D-07932F18162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изучить историю налогообложения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8FDC8EF-8FAC-4214-88E9-483D4DDFAE55}" type="parTrans" cxnId="{FE7740C3-AD29-461C-95F8-7067473BD022}">
      <dgm:prSet/>
      <dgm:spPr/>
      <dgm:t>
        <a:bodyPr/>
        <a:lstStyle/>
        <a:p>
          <a:endParaRPr lang="ru-RU" sz="2000"/>
        </a:p>
      </dgm:t>
    </dgm:pt>
    <dgm:pt modelId="{2E589584-4FF0-4A8E-A4B2-910BD1977E3F}" type="sibTrans" cxnId="{FE7740C3-AD29-461C-95F8-7067473BD022}">
      <dgm:prSet/>
      <dgm:spPr/>
      <dgm:t>
        <a:bodyPr/>
        <a:lstStyle/>
        <a:p>
          <a:endParaRPr lang="ru-RU" sz="2000"/>
        </a:p>
      </dgm:t>
    </dgm:pt>
    <dgm:pt modelId="{EAD6571C-CA69-4939-9CE5-E585D108D49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рассмотреть, зачем платить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налоги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34222DD-29D6-4648-BB76-C27C719B97E0}" type="parTrans" cxnId="{918E5E3A-E2AA-42C1-B30A-78F97B341057}">
      <dgm:prSet/>
      <dgm:spPr/>
      <dgm:t>
        <a:bodyPr/>
        <a:lstStyle/>
        <a:p>
          <a:endParaRPr lang="ru-RU" sz="2000"/>
        </a:p>
      </dgm:t>
    </dgm:pt>
    <dgm:pt modelId="{8370DE35-E4E3-4E4A-B95F-1EB787BEB0A2}" type="sibTrans" cxnId="{918E5E3A-E2AA-42C1-B30A-78F97B341057}">
      <dgm:prSet/>
      <dgm:spPr/>
      <dgm:t>
        <a:bodyPr/>
        <a:lstStyle/>
        <a:p>
          <a:endParaRPr lang="ru-RU" sz="2000"/>
        </a:p>
      </dgm:t>
    </dgm:pt>
    <dgm:pt modelId="{67C369FC-0C66-4BB0-87E0-CE2FB1371C3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изучить виды налогов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CAAA827-29BC-4B96-8009-9D4B19833B01}" type="parTrans" cxnId="{6F8B46A4-58C7-465B-8A59-773A7DC2075B}">
      <dgm:prSet/>
      <dgm:spPr/>
      <dgm:t>
        <a:bodyPr/>
        <a:lstStyle/>
        <a:p>
          <a:endParaRPr lang="ru-RU" sz="2000"/>
        </a:p>
      </dgm:t>
    </dgm:pt>
    <dgm:pt modelId="{D3BCF4F9-BAE5-487E-BD66-99F89F1D970F}" type="sibTrans" cxnId="{6F8B46A4-58C7-465B-8A59-773A7DC2075B}">
      <dgm:prSet/>
      <dgm:spPr/>
      <dgm:t>
        <a:bodyPr/>
        <a:lstStyle/>
        <a:p>
          <a:endParaRPr lang="ru-RU" sz="2000"/>
        </a:p>
      </dgm:t>
    </dgm:pt>
    <dgm:pt modelId="{56F4E769-A1D4-4A4E-A88C-795025DFAD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обозначить функции налогов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3590B94-F78C-4FDD-9B2B-CF12BEE1D9B9}" type="parTrans" cxnId="{34B6F552-C82A-4B30-AD66-FE0009258F58}">
      <dgm:prSet/>
      <dgm:spPr/>
      <dgm:t>
        <a:bodyPr/>
        <a:lstStyle/>
        <a:p>
          <a:endParaRPr lang="ru-RU" sz="2000"/>
        </a:p>
      </dgm:t>
    </dgm:pt>
    <dgm:pt modelId="{17553058-7F30-4E5E-B154-0BBC0620734F}" type="sibTrans" cxnId="{34B6F552-C82A-4B30-AD66-FE0009258F58}">
      <dgm:prSet/>
      <dgm:spPr/>
      <dgm:t>
        <a:bodyPr/>
        <a:lstStyle/>
        <a:p>
          <a:endParaRPr lang="ru-RU" sz="2000"/>
        </a:p>
      </dgm:t>
    </dgm:pt>
    <dgm:pt modelId="{435EFE42-3E78-414D-95BF-AEF5B4E953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определить, на какие цели идут налоги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0A4A64C-16FF-476B-9966-09E7DAE0A422}" type="parTrans" cxnId="{8C4F764C-02ED-4277-83B6-86CC39128335}">
      <dgm:prSet/>
      <dgm:spPr/>
      <dgm:t>
        <a:bodyPr/>
        <a:lstStyle/>
        <a:p>
          <a:endParaRPr lang="ru-RU" sz="2000"/>
        </a:p>
      </dgm:t>
    </dgm:pt>
    <dgm:pt modelId="{8B368AD6-061C-403E-8104-928B04CF6743}" type="sibTrans" cxnId="{8C4F764C-02ED-4277-83B6-86CC39128335}">
      <dgm:prSet/>
      <dgm:spPr/>
      <dgm:t>
        <a:bodyPr/>
        <a:lstStyle/>
        <a:p>
          <a:endParaRPr lang="ru-RU" sz="2000"/>
        </a:p>
      </dgm:t>
    </dgm:pt>
    <dgm:pt modelId="{F134BFF9-64C1-4B9A-A815-53F810C5B7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проанализировать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отношение студентов к налогообложению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8108FE8-1D45-4086-A740-D288B8DCE18B}" type="parTrans" cxnId="{558ED264-EF59-4CBB-A93F-F9F09FD42E08}">
      <dgm:prSet/>
      <dgm:spPr/>
      <dgm:t>
        <a:bodyPr/>
        <a:lstStyle/>
        <a:p>
          <a:endParaRPr lang="ru-RU"/>
        </a:p>
      </dgm:t>
    </dgm:pt>
    <dgm:pt modelId="{C117916A-E7E6-49BD-98C5-6EDD75C70894}" type="sibTrans" cxnId="{558ED264-EF59-4CBB-A93F-F9F09FD42E08}">
      <dgm:prSet/>
      <dgm:spPr/>
      <dgm:t>
        <a:bodyPr/>
        <a:lstStyle/>
        <a:p>
          <a:endParaRPr lang="ru-RU"/>
        </a:p>
      </dgm:t>
    </dgm:pt>
    <dgm:pt modelId="{63D653F4-909F-42A7-A76E-C682143A69DF}">
      <dgm:prSet/>
      <dgm:spPr/>
      <dgm:t>
        <a:bodyPr/>
        <a:lstStyle/>
        <a:p>
          <a:endParaRPr lang="ru-RU"/>
        </a:p>
      </dgm:t>
    </dgm:pt>
    <dgm:pt modelId="{E2331772-77F8-490D-883D-CF3C8FED621E}" type="parTrans" cxnId="{C8FCB580-4E86-490F-A50B-4E45B8AE2A6E}">
      <dgm:prSet/>
      <dgm:spPr/>
      <dgm:t>
        <a:bodyPr/>
        <a:lstStyle/>
        <a:p>
          <a:endParaRPr lang="ru-RU"/>
        </a:p>
      </dgm:t>
    </dgm:pt>
    <dgm:pt modelId="{677B313D-4C32-4C48-9D7F-0E370C675663}" type="sibTrans" cxnId="{C8FCB580-4E86-490F-A50B-4E45B8AE2A6E}">
      <dgm:prSet/>
      <dgm:spPr/>
      <dgm:t>
        <a:bodyPr/>
        <a:lstStyle/>
        <a:p>
          <a:endParaRPr lang="ru-RU"/>
        </a:p>
      </dgm:t>
    </dgm:pt>
    <dgm:pt modelId="{5246D846-D314-456C-BF02-AA22E0CD9C5B}" type="pres">
      <dgm:prSet presAssocID="{B5DC77B4-07E7-47CF-928A-C9C0383DCA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69B4B2-0F00-4AEB-8FFE-C7D4D93E9F60}" type="pres">
      <dgm:prSet presAssocID="{B5DC77B4-07E7-47CF-928A-C9C0383DCABC}" presName="Name1" presStyleCnt="0"/>
      <dgm:spPr/>
    </dgm:pt>
    <dgm:pt modelId="{DECF0EBA-91F0-4B9A-AE1F-CD9DA02F6934}" type="pres">
      <dgm:prSet presAssocID="{B5DC77B4-07E7-47CF-928A-C9C0383DCABC}" presName="cycle" presStyleCnt="0"/>
      <dgm:spPr/>
    </dgm:pt>
    <dgm:pt modelId="{EDF62868-9B9F-48BA-8FC4-F8B468FFFFA7}" type="pres">
      <dgm:prSet presAssocID="{B5DC77B4-07E7-47CF-928A-C9C0383DCABC}" presName="srcNode" presStyleLbl="node1" presStyleIdx="0" presStyleCnt="7"/>
      <dgm:spPr/>
    </dgm:pt>
    <dgm:pt modelId="{F4D2819D-2FC7-4998-B1D9-5F081155B964}" type="pres">
      <dgm:prSet presAssocID="{B5DC77B4-07E7-47CF-928A-C9C0383DCABC}" presName="conn" presStyleLbl="parChTrans1D2" presStyleIdx="0" presStyleCnt="1"/>
      <dgm:spPr/>
      <dgm:t>
        <a:bodyPr/>
        <a:lstStyle/>
        <a:p>
          <a:endParaRPr lang="ru-RU"/>
        </a:p>
      </dgm:t>
    </dgm:pt>
    <dgm:pt modelId="{4C8F8E8B-0D4F-4E5D-9755-8E427F719EB0}" type="pres">
      <dgm:prSet presAssocID="{B5DC77B4-07E7-47CF-928A-C9C0383DCABC}" presName="extraNode" presStyleLbl="node1" presStyleIdx="0" presStyleCnt="7"/>
      <dgm:spPr/>
    </dgm:pt>
    <dgm:pt modelId="{54D1F1AB-FF48-4FA5-AB97-32366C38A580}" type="pres">
      <dgm:prSet presAssocID="{B5DC77B4-07E7-47CF-928A-C9C0383DCABC}" presName="dstNode" presStyleLbl="node1" presStyleIdx="0" presStyleCnt="7"/>
      <dgm:spPr/>
    </dgm:pt>
    <dgm:pt modelId="{ACF1680A-B76C-4335-923A-0ED629BD047B}" type="pres">
      <dgm:prSet presAssocID="{730E4102-4923-48E6-9A0B-8590C6243EC3}" presName="text_1" presStyleLbl="node1" presStyleIdx="0" presStyleCnt="7" custLinFactNeighborX="1228" custLinFactNeighborY="-9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A0158-F9A1-4E77-B8B7-E8CC0272D123}" type="pres">
      <dgm:prSet presAssocID="{730E4102-4923-48E6-9A0B-8590C6243EC3}" presName="accent_1" presStyleCnt="0"/>
      <dgm:spPr/>
    </dgm:pt>
    <dgm:pt modelId="{3ADBE305-2337-425B-9E06-E937FD02BF08}" type="pres">
      <dgm:prSet presAssocID="{730E4102-4923-48E6-9A0B-8590C6243EC3}" presName="accentRepeatNode" presStyleLbl="solidFgAcc1" presStyleIdx="0" presStyleCnt="7" custScaleX="108621" custScaleY="10894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FFFA6BE-C8D2-435E-8D42-DFF875DDE42B}" type="pres">
      <dgm:prSet presAssocID="{A7072CC4-D1F7-44FA-942D-07932F18162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DDD5-6BBF-4C02-B69E-2A7D1C0058E7}" type="pres">
      <dgm:prSet presAssocID="{A7072CC4-D1F7-44FA-942D-07932F181620}" presName="accent_2" presStyleCnt="0"/>
      <dgm:spPr/>
    </dgm:pt>
    <dgm:pt modelId="{C4C08583-9C5E-4390-A6C3-751D5BD22B22}" type="pres">
      <dgm:prSet presAssocID="{A7072CC4-D1F7-44FA-942D-07932F181620}" presName="accentRepeatNode" presStyleLbl="solidFgAcc1" presStyleIdx="1" presStyleCnt="7"/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BD126DB-0E7B-4A8A-8C34-D5C744C77A30}" type="pres">
      <dgm:prSet presAssocID="{EAD6571C-CA69-4939-9CE5-E585D108D49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33982-48A0-4C37-98B9-6DFF0E28F9F1}" type="pres">
      <dgm:prSet presAssocID="{EAD6571C-CA69-4939-9CE5-E585D108D49C}" presName="accent_3" presStyleCnt="0"/>
      <dgm:spPr/>
    </dgm:pt>
    <dgm:pt modelId="{D1C1C12F-5DEF-447D-A549-F3DD51281B02}" type="pres">
      <dgm:prSet presAssocID="{EAD6571C-CA69-4939-9CE5-E585D108D49C}" presName="accentRepeatNode" presStyleLbl="solidFgAcc1" presStyleIdx="2" presStyleCnt="7"/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7A6EB90-D21C-492D-86D4-E592121AC85D}" type="pres">
      <dgm:prSet presAssocID="{67C369FC-0C66-4BB0-87E0-CE2FB1371C3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9670F-CBDD-40A5-9F61-03180DBC68B7}" type="pres">
      <dgm:prSet presAssocID="{67C369FC-0C66-4BB0-87E0-CE2FB1371C30}" presName="accent_4" presStyleCnt="0"/>
      <dgm:spPr/>
    </dgm:pt>
    <dgm:pt modelId="{35D7741B-5D23-4C0D-96C4-8ADC304DED94}" type="pres">
      <dgm:prSet presAssocID="{67C369FC-0C66-4BB0-87E0-CE2FB1371C30}" presName="accentRepeatNode" presStyleLbl="solidFgAcc1" presStyleIdx="3" presStyleCnt="7"/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5824CAA-359B-4445-95B4-BB704BE8AB66}" type="pres">
      <dgm:prSet presAssocID="{56F4E769-A1D4-4A4E-A88C-795025DFAD5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9CE9-2868-4D4D-AB8F-9F4BDA0120B6}" type="pres">
      <dgm:prSet presAssocID="{56F4E769-A1D4-4A4E-A88C-795025DFAD5E}" presName="accent_5" presStyleCnt="0"/>
      <dgm:spPr/>
    </dgm:pt>
    <dgm:pt modelId="{CD347C85-42D7-475B-AE87-605AB439541E}" type="pres">
      <dgm:prSet presAssocID="{56F4E769-A1D4-4A4E-A88C-795025DFAD5E}" presName="accentRepeatNode" presStyleLbl="solidFgAcc1" presStyleIdx="4" presStyleCnt="7"/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527081B-B856-471C-96E9-E2048F16E337}" type="pres">
      <dgm:prSet presAssocID="{435EFE42-3E78-414D-95BF-AEF5B4E9536B}" presName="text_6" presStyleLbl="node1" presStyleIdx="5" presStyleCnt="7" custLinFactNeighborX="1980" custLinFactNeighborY="8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61964-A4E9-4EDF-BA17-5D4D91D6133E}" type="pres">
      <dgm:prSet presAssocID="{435EFE42-3E78-414D-95BF-AEF5B4E9536B}" presName="accent_6" presStyleCnt="0"/>
      <dgm:spPr/>
    </dgm:pt>
    <dgm:pt modelId="{51B9BB8B-6152-48CB-8859-56DCBB27701F}" type="pres">
      <dgm:prSet presAssocID="{435EFE42-3E78-414D-95BF-AEF5B4E9536B}" presName="accentRepeatNode" presStyleLbl="solidFgAcc1" presStyleIdx="5" presStyleCnt="7"/>
      <dgm:spPr>
        <a:solidFill>
          <a:schemeClr val="bg1">
            <a:lumMod val="9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4D17068-5F04-491F-AF2A-C246A0ADABC5}" type="pres">
      <dgm:prSet presAssocID="{F134BFF9-64C1-4B9A-A815-53F810C5B78E}" presName="text_7" presStyleLbl="node1" presStyleIdx="6" presStyleCnt="7" custScaleY="13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A025-7448-4E10-AE0D-A9A2013C7A21}" type="pres">
      <dgm:prSet presAssocID="{F134BFF9-64C1-4B9A-A815-53F810C5B78E}" presName="accent_7" presStyleCnt="0"/>
      <dgm:spPr/>
    </dgm:pt>
    <dgm:pt modelId="{72A4E899-25A3-45B4-9EED-DF85E47B8341}" type="pres">
      <dgm:prSet presAssocID="{F134BFF9-64C1-4B9A-A815-53F810C5B78E}" presName="accentRepeatNode" presStyleLbl="solidFgAcc1" presStyleIdx="6" presStyleCnt="7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C739B485-2DEC-4889-AF37-426BC852AA91}" type="presOf" srcId="{56F4E769-A1D4-4A4E-A88C-795025DFAD5E}" destId="{E5824CAA-359B-4445-95B4-BB704BE8AB66}" srcOrd="0" destOrd="0" presId="urn:microsoft.com/office/officeart/2008/layout/VerticalCurvedList"/>
    <dgm:cxn modelId="{1B805E40-1CAB-40F5-A30C-9E9747C88F99}" type="presOf" srcId="{EAD6571C-CA69-4939-9CE5-E585D108D49C}" destId="{5BD126DB-0E7B-4A8A-8C34-D5C744C77A30}" srcOrd="0" destOrd="0" presId="urn:microsoft.com/office/officeart/2008/layout/VerticalCurvedList"/>
    <dgm:cxn modelId="{20239776-91D2-4C55-87FE-59128D49036D}" type="presOf" srcId="{F134BFF9-64C1-4B9A-A815-53F810C5B78E}" destId="{64D17068-5F04-491F-AF2A-C246A0ADABC5}" srcOrd="0" destOrd="0" presId="urn:microsoft.com/office/officeart/2008/layout/VerticalCurvedList"/>
    <dgm:cxn modelId="{918E5E3A-E2AA-42C1-B30A-78F97B341057}" srcId="{B5DC77B4-07E7-47CF-928A-C9C0383DCABC}" destId="{EAD6571C-CA69-4939-9CE5-E585D108D49C}" srcOrd="2" destOrd="0" parTransId="{434222DD-29D6-4648-BB76-C27C719B97E0}" sibTransId="{8370DE35-E4E3-4E4A-B95F-1EB787BEB0A2}"/>
    <dgm:cxn modelId="{0DA67399-9CD4-4C74-8325-2D6EDB79130C}" type="presOf" srcId="{435EFE42-3E78-414D-95BF-AEF5B4E9536B}" destId="{F527081B-B856-471C-96E9-E2048F16E337}" srcOrd="0" destOrd="0" presId="urn:microsoft.com/office/officeart/2008/layout/VerticalCurvedList"/>
    <dgm:cxn modelId="{4AF21DFD-90E0-4233-A06B-6E9D9C33F263}" type="presOf" srcId="{40E44DF5-593B-4884-8B9F-AE1BAED9FBE2}" destId="{F4D2819D-2FC7-4998-B1D9-5F081155B964}" srcOrd="0" destOrd="0" presId="urn:microsoft.com/office/officeart/2008/layout/VerticalCurvedList"/>
    <dgm:cxn modelId="{FE7740C3-AD29-461C-95F8-7067473BD022}" srcId="{B5DC77B4-07E7-47CF-928A-C9C0383DCABC}" destId="{A7072CC4-D1F7-44FA-942D-07932F181620}" srcOrd="1" destOrd="0" parTransId="{88FDC8EF-8FAC-4214-88E9-483D4DDFAE55}" sibTransId="{2E589584-4FF0-4A8E-A4B2-910BD1977E3F}"/>
    <dgm:cxn modelId="{DCFF64B7-27D4-40D5-9EC1-D364D8B16943}" type="presOf" srcId="{730E4102-4923-48E6-9A0B-8590C6243EC3}" destId="{ACF1680A-B76C-4335-923A-0ED629BD047B}" srcOrd="0" destOrd="0" presId="urn:microsoft.com/office/officeart/2008/layout/VerticalCurvedList"/>
    <dgm:cxn modelId="{8C4F764C-02ED-4277-83B6-86CC39128335}" srcId="{B5DC77B4-07E7-47CF-928A-C9C0383DCABC}" destId="{435EFE42-3E78-414D-95BF-AEF5B4E9536B}" srcOrd="5" destOrd="0" parTransId="{F0A4A64C-16FF-476B-9966-09E7DAE0A422}" sibTransId="{8B368AD6-061C-403E-8104-928B04CF6743}"/>
    <dgm:cxn modelId="{2DBDF31E-33F7-4F3C-8AF3-D4638CB2422E}" type="presOf" srcId="{67C369FC-0C66-4BB0-87E0-CE2FB1371C30}" destId="{07A6EB90-D21C-492D-86D4-E592121AC85D}" srcOrd="0" destOrd="0" presId="urn:microsoft.com/office/officeart/2008/layout/VerticalCurvedList"/>
    <dgm:cxn modelId="{F8026E4E-BF10-4BE4-85BC-E8541892905D}" type="presOf" srcId="{A7072CC4-D1F7-44FA-942D-07932F181620}" destId="{9FFFA6BE-C8D2-435E-8D42-DFF875DDE42B}" srcOrd="0" destOrd="0" presId="urn:microsoft.com/office/officeart/2008/layout/VerticalCurvedList"/>
    <dgm:cxn modelId="{FFA5D7FB-29B6-4A70-A274-E8E6102B604D}" type="presOf" srcId="{B5DC77B4-07E7-47CF-928A-C9C0383DCABC}" destId="{5246D846-D314-456C-BF02-AA22E0CD9C5B}" srcOrd="0" destOrd="0" presId="urn:microsoft.com/office/officeart/2008/layout/VerticalCurvedList"/>
    <dgm:cxn modelId="{34B6F552-C82A-4B30-AD66-FE0009258F58}" srcId="{B5DC77B4-07E7-47CF-928A-C9C0383DCABC}" destId="{56F4E769-A1D4-4A4E-A88C-795025DFAD5E}" srcOrd="4" destOrd="0" parTransId="{73590B94-F78C-4FDD-9B2B-CF12BEE1D9B9}" sibTransId="{17553058-7F30-4E5E-B154-0BBC0620734F}"/>
    <dgm:cxn modelId="{C8FCB580-4E86-490F-A50B-4E45B8AE2A6E}" srcId="{B5DC77B4-07E7-47CF-928A-C9C0383DCABC}" destId="{63D653F4-909F-42A7-A76E-C682143A69DF}" srcOrd="7" destOrd="0" parTransId="{E2331772-77F8-490D-883D-CF3C8FED621E}" sibTransId="{677B313D-4C32-4C48-9D7F-0E370C675663}"/>
    <dgm:cxn modelId="{6F8B46A4-58C7-465B-8A59-773A7DC2075B}" srcId="{B5DC77B4-07E7-47CF-928A-C9C0383DCABC}" destId="{67C369FC-0C66-4BB0-87E0-CE2FB1371C30}" srcOrd="3" destOrd="0" parTransId="{2CAAA827-29BC-4B96-8009-9D4B19833B01}" sibTransId="{D3BCF4F9-BAE5-487E-BD66-99F89F1D970F}"/>
    <dgm:cxn modelId="{F7451E50-F7A9-4F65-AF40-14F2951F1D41}" srcId="{B5DC77B4-07E7-47CF-928A-C9C0383DCABC}" destId="{730E4102-4923-48E6-9A0B-8590C6243EC3}" srcOrd="0" destOrd="0" parTransId="{F4F196C9-E646-4E66-B87A-D84D58898CDD}" sibTransId="{40E44DF5-593B-4884-8B9F-AE1BAED9FBE2}"/>
    <dgm:cxn modelId="{558ED264-EF59-4CBB-A93F-F9F09FD42E08}" srcId="{B5DC77B4-07E7-47CF-928A-C9C0383DCABC}" destId="{F134BFF9-64C1-4B9A-A815-53F810C5B78E}" srcOrd="6" destOrd="0" parTransId="{68108FE8-1D45-4086-A740-D288B8DCE18B}" sibTransId="{C117916A-E7E6-49BD-98C5-6EDD75C70894}"/>
    <dgm:cxn modelId="{74A08514-2147-4880-AA6D-BB0448238E17}" type="presParOf" srcId="{5246D846-D314-456C-BF02-AA22E0CD9C5B}" destId="{9869B4B2-0F00-4AEB-8FFE-C7D4D93E9F60}" srcOrd="0" destOrd="0" presId="urn:microsoft.com/office/officeart/2008/layout/VerticalCurvedList"/>
    <dgm:cxn modelId="{5F7E79E7-6A9D-41E1-B767-54B542CF5CAF}" type="presParOf" srcId="{9869B4B2-0F00-4AEB-8FFE-C7D4D93E9F60}" destId="{DECF0EBA-91F0-4B9A-AE1F-CD9DA02F6934}" srcOrd="0" destOrd="0" presId="urn:microsoft.com/office/officeart/2008/layout/VerticalCurvedList"/>
    <dgm:cxn modelId="{3AF7FB48-8C43-4D74-A1BE-FDAEED09BB45}" type="presParOf" srcId="{DECF0EBA-91F0-4B9A-AE1F-CD9DA02F6934}" destId="{EDF62868-9B9F-48BA-8FC4-F8B468FFFFA7}" srcOrd="0" destOrd="0" presId="urn:microsoft.com/office/officeart/2008/layout/VerticalCurvedList"/>
    <dgm:cxn modelId="{19C56DD8-E076-4CA9-8939-21CB97445BAC}" type="presParOf" srcId="{DECF0EBA-91F0-4B9A-AE1F-CD9DA02F6934}" destId="{F4D2819D-2FC7-4998-B1D9-5F081155B964}" srcOrd="1" destOrd="0" presId="urn:microsoft.com/office/officeart/2008/layout/VerticalCurvedList"/>
    <dgm:cxn modelId="{EE2A6BEC-CD7A-40DD-BDB7-392C6BA16A61}" type="presParOf" srcId="{DECF0EBA-91F0-4B9A-AE1F-CD9DA02F6934}" destId="{4C8F8E8B-0D4F-4E5D-9755-8E427F719EB0}" srcOrd="2" destOrd="0" presId="urn:microsoft.com/office/officeart/2008/layout/VerticalCurvedList"/>
    <dgm:cxn modelId="{F56DC6AB-B3EA-4648-8025-208D826B83CE}" type="presParOf" srcId="{DECF0EBA-91F0-4B9A-AE1F-CD9DA02F6934}" destId="{54D1F1AB-FF48-4FA5-AB97-32366C38A580}" srcOrd="3" destOrd="0" presId="urn:microsoft.com/office/officeart/2008/layout/VerticalCurvedList"/>
    <dgm:cxn modelId="{A8F59803-921E-4997-B80E-68CAA62C4C73}" type="presParOf" srcId="{9869B4B2-0F00-4AEB-8FFE-C7D4D93E9F60}" destId="{ACF1680A-B76C-4335-923A-0ED629BD047B}" srcOrd="1" destOrd="0" presId="urn:microsoft.com/office/officeart/2008/layout/VerticalCurvedList"/>
    <dgm:cxn modelId="{69F038FF-049F-42BE-BB73-F615D2DD7666}" type="presParOf" srcId="{9869B4B2-0F00-4AEB-8FFE-C7D4D93E9F60}" destId="{F55A0158-F9A1-4E77-B8B7-E8CC0272D123}" srcOrd="2" destOrd="0" presId="urn:microsoft.com/office/officeart/2008/layout/VerticalCurvedList"/>
    <dgm:cxn modelId="{27320FD8-88FE-430F-AE7A-64DD8738CCFD}" type="presParOf" srcId="{F55A0158-F9A1-4E77-B8B7-E8CC0272D123}" destId="{3ADBE305-2337-425B-9E06-E937FD02BF08}" srcOrd="0" destOrd="0" presId="urn:microsoft.com/office/officeart/2008/layout/VerticalCurvedList"/>
    <dgm:cxn modelId="{2AC11786-CE18-4FAB-938B-D0C3789BA144}" type="presParOf" srcId="{9869B4B2-0F00-4AEB-8FFE-C7D4D93E9F60}" destId="{9FFFA6BE-C8D2-435E-8D42-DFF875DDE42B}" srcOrd="3" destOrd="0" presId="urn:microsoft.com/office/officeart/2008/layout/VerticalCurvedList"/>
    <dgm:cxn modelId="{66B83F9B-5B5D-4D76-B23F-A7863FA4DB22}" type="presParOf" srcId="{9869B4B2-0F00-4AEB-8FFE-C7D4D93E9F60}" destId="{523BDDD5-6BBF-4C02-B69E-2A7D1C0058E7}" srcOrd="4" destOrd="0" presId="urn:microsoft.com/office/officeart/2008/layout/VerticalCurvedList"/>
    <dgm:cxn modelId="{51E65F3F-0130-44D1-A16B-5C3A6B2D9F66}" type="presParOf" srcId="{523BDDD5-6BBF-4C02-B69E-2A7D1C0058E7}" destId="{C4C08583-9C5E-4390-A6C3-751D5BD22B22}" srcOrd="0" destOrd="0" presId="urn:microsoft.com/office/officeart/2008/layout/VerticalCurvedList"/>
    <dgm:cxn modelId="{04A2C61A-0069-4697-9FF0-C7D8EF73BA9F}" type="presParOf" srcId="{9869B4B2-0F00-4AEB-8FFE-C7D4D93E9F60}" destId="{5BD126DB-0E7B-4A8A-8C34-D5C744C77A30}" srcOrd="5" destOrd="0" presId="urn:microsoft.com/office/officeart/2008/layout/VerticalCurvedList"/>
    <dgm:cxn modelId="{47006220-0B32-49AB-A904-5351A9256248}" type="presParOf" srcId="{9869B4B2-0F00-4AEB-8FFE-C7D4D93E9F60}" destId="{10133982-48A0-4C37-98B9-6DFF0E28F9F1}" srcOrd="6" destOrd="0" presId="urn:microsoft.com/office/officeart/2008/layout/VerticalCurvedList"/>
    <dgm:cxn modelId="{51CBBC47-9BCF-4D54-9598-423C36E840C3}" type="presParOf" srcId="{10133982-48A0-4C37-98B9-6DFF0E28F9F1}" destId="{D1C1C12F-5DEF-447D-A549-F3DD51281B02}" srcOrd="0" destOrd="0" presId="urn:microsoft.com/office/officeart/2008/layout/VerticalCurvedList"/>
    <dgm:cxn modelId="{BEAC972B-6AA7-4EB3-8AB2-08B4798699E2}" type="presParOf" srcId="{9869B4B2-0F00-4AEB-8FFE-C7D4D93E9F60}" destId="{07A6EB90-D21C-492D-86D4-E592121AC85D}" srcOrd="7" destOrd="0" presId="urn:microsoft.com/office/officeart/2008/layout/VerticalCurvedList"/>
    <dgm:cxn modelId="{ADCF5BC9-BD22-4BDD-8C22-BBD3289CC091}" type="presParOf" srcId="{9869B4B2-0F00-4AEB-8FFE-C7D4D93E9F60}" destId="{FDE9670F-CBDD-40A5-9F61-03180DBC68B7}" srcOrd="8" destOrd="0" presId="urn:microsoft.com/office/officeart/2008/layout/VerticalCurvedList"/>
    <dgm:cxn modelId="{7FED8BDC-FB4C-4B68-BD3A-2A476E43EFA3}" type="presParOf" srcId="{FDE9670F-CBDD-40A5-9F61-03180DBC68B7}" destId="{35D7741B-5D23-4C0D-96C4-8ADC304DED94}" srcOrd="0" destOrd="0" presId="urn:microsoft.com/office/officeart/2008/layout/VerticalCurvedList"/>
    <dgm:cxn modelId="{C42AD8A1-4B18-4A90-AAD7-0EE807F37F78}" type="presParOf" srcId="{9869B4B2-0F00-4AEB-8FFE-C7D4D93E9F60}" destId="{E5824CAA-359B-4445-95B4-BB704BE8AB66}" srcOrd="9" destOrd="0" presId="urn:microsoft.com/office/officeart/2008/layout/VerticalCurvedList"/>
    <dgm:cxn modelId="{CBCC59B0-AAEF-4FFD-B8A9-D2222C874AE0}" type="presParOf" srcId="{9869B4B2-0F00-4AEB-8FFE-C7D4D93E9F60}" destId="{845D9CE9-2868-4D4D-AB8F-9F4BDA0120B6}" srcOrd="10" destOrd="0" presId="urn:microsoft.com/office/officeart/2008/layout/VerticalCurvedList"/>
    <dgm:cxn modelId="{49CB471C-2C4A-4EA5-8679-420005059EF9}" type="presParOf" srcId="{845D9CE9-2868-4D4D-AB8F-9F4BDA0120B6}" destId="{CD347C85-42D7-475B-AE87-605AB439541E}" srcOrd="0" destOrd="0" presId="urn:microsoft.com/office/officeart/2008/layout/VerticalCurvedList"/>
    <dgm:cxn modelId="{175236F0-A68C-4F2D-BD1B-5CAA6CA9BAC5}" type="presParOf" srcId="{9869B4B2-0F00-4AEB-8FFE-C7D4D93E9F60}" destId="{F527081B-B856-471C-96E9-E2048F16E337}" srcOrd="11" destOrd="0" presId="urn:microsoft.com/office/officeart/2008/layout/VerticalCurvedList"/>
    <dgm:cxn modelId="{49ABF242-3B92-4C85-A64F-BFA04A2C3D8A}" type="presParOf" srcId="{9869B4B2-0F00-4AEB-8FFE-C7D4D93E9F60}" destId="{BA061964-A4E9-4EDF-BA17-5D4D91D6133E}" srcOrd="12" destOrd="0" presId="urn:microsoft.com/office/officeart/2008/layout/VerticalCurvedList"/>
    <dgm:cxn modelId="{19687EA0-0466-4C16-A391-4E83EAE9EEB9}" type="presParOf" srcId="{BA061964-A4E9-4EDF-BA17-5D4D91D6133E}" destId="{51B9BB8B-6152-48CB-8859-56DCBB27701F}" srcOrd="0" destOrd="0" presId="urn:microsoft.com/office/officeart/2008/layout/VerticalCurvedList"/>
    <dgm:cxn modelId="{2E62E744-36F3-4ED9-929C-A41DE2C83D6C}" type="presParOf" srcId="{9869B4B2-0F00-4AEB-8FFE-C7D4D93E9F60}" destId="{64D17068-5F04-491F-AF2A-C246A0ADABC5}" srcOrd="13" destOrd="0" presId="urn:microsoft.com/office/officeart/2008/layout/VerticalCurvedList"/>
    <dgm:cxn modelId="{0706E7FC-FB10-481C-AC87-5ABF8B609FB9}" type="presParOf" srcId="{9869B4B2-0F00-4AEB-8FFE-C7D4D93E9F60}" destId="{33A1A025-7448-4E10-AE0D-A9A2013C7A21}" srcOrd="14" destOrd="0" presId="urn:microsoft.com/office/officeart/2008/layout/VerticalCurvedList"/>
    <dgm:cxn modelId="{CA4DA154-5476-4A31-B7F8-66C8EFD3A6C6}" type="presParOf" srcId="{33A1A025-7448-4E10-AE0D-A9A2013C7A21}" destId="{72A4E899-25A3-45B4-9EED-DF85E47B83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20DE7-E48B-4776-B090-92A7A6B951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54ACA-31A5-43DC-A144-B7E49141D616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налога</a:t>
          </a:r>
          <a:endParaRPr lang="ru-RU" sz="2400" dirty="0"/>
        </a:p>
      </dgm:t>
    </dgm:pt>
    <dgm:pt modelId="{D957BB08-7AE9-429A-B742-A02CBD865D5D}" type="parTrans" cxnId="{E2EC8D6E-5329-43A2-A2BD-CFB1B85BB765}">
      <dgm:prSet/>
      <dgm:spPr/>
      <dgm:t>
        <a:bodyPr/>
        <a:lstStyle/>
        <a:p>
          <a:endParaRPr lang="ru-RU" sz="2400"/>
        </a:p>
      </dgm:t>
    </dgm:pt>
    <dgm:pt modelId="{295437FE-C232-40EF-9EA3-51926711D598}" type="sibTrans" cxnId="{E2EC8D6E-5329-43A2-A2BD-CFB1B85BB765}">
      <dgm:prSet/>
      <dgm:spPr/>
      <dgm:t>
        <a:bodyPr/>
        <a:lstStyle/>
        <a:p>
          <a:endParaRPr lang="ru-RU" sz="2400"/>
        </a:p>
      </dgm:t>
    </dgm:pt>
    <dgm:pt modelId="{5D41ADCF-9A2C-483B-834C-BC2B3A95B513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 налога</a:t>
          </a:r>
          <a:endParaRPr lang="ru-RU" sz="2400" dirty="0"/>
        </a:p>
      </dgm:t>
    </dgm:pt>
    <dgm:pt modelId="{9F7EDE2B-E838-48B8-9244-084F2A146CB9}" type="parTrans" cxnId="{4F8C0788-696F-4D8A-A04F-D48B2B9817FB}">
      <dgm:prSet/>
      <dgm:spPr/>
      <dgm:t>
        <a:bodyPr/>
        <a:lstStyle/>
        <a:p>
          <a:endParaRPr lang="ru-RU" sz="2400"/>
        </a:p>
      </dgm:t>
    </dgm:pt>
    <dgm:pt modelId="{14E7D2C6-C7DB-4DB4-9D6C-3252D14BC85A}" type="sibTrans" cxnId="{4F8C0788-696F-4D8A-A04F-D48B2B9817FB}">
      <dgm:prSet/>
      <dgm:spPr/>
      <dgm:t>
        <a:bodyPr/>
        <a:lstStyle/>
        <a:p>
          <a:endParaRPr lang="ru-RU" sz="2400"/>
        </a:p>
      </dgm:t>
    </dgm:pt>
    <dgm:pt modelId="{33B8F893-EA41-467E-BD50-BC4CFE9612F5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Налоговая база</a:t>
          </a:r>
          <a:endParaRPr lang="ru-RU" sz="2400" dirty="0"/>
        </a:p>
      </dgm:t>
    </dgm:pt>
    <dgm:pt modelId="{C8BBC870-37F1-4434-8DB5-23775EBCEFDE}" type="parTrans" cxnId="{BEB385E4-6304-479F-8A52-4F140294F8B2}">
      <dgm:prSet/>
      <dgm:spPr/>
      <dgm:t>
        <a:bodyPr/>
        <a:lstStyle/>
        <a:p>
          <a:endParaRPr lang="ru-RU" sz="2400"/>
        </a:p>
      </dgm:t>
    </dgm:pt>
    <dgm:pt modelId="{798CCFC0-5A5B-4063-8166-C4FB31C39EEB}" type="sibTrans" cxnId="{BEB385E4-6304-479F-8A52-4F140294F8B2}">
      <dgm:prSet/>
      <dgm:spPr/>
      <dgm:t>
        <a:bodyPr/>
        <a:lstStyle/>
        <a:p>
          <a:endParaRPr lang="ru-RU" sz="2400"/>
        </a:p>
      </dgm:t>
    </dgm:pt>
    <dgm:pt modelId="{D567DBD3-5626-4B77-92A6-BC5CE62D55A3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Ставка налога</a:t>
          </a:r>
          <a:endParaRPr lang="ru-RU" sz="2400" dirty="0"/>
        </a:p>
      </dgm:t>
    </dgm:pt>
    <dgm:pt modelId="{8F957B4F-3766-4A85-8E6F-4809C99E690D}" type="parTrans" cxnId="{12F750DA-DF29-45EC-891C-6B6990B85E4A}">
      <dgm:prSet/>
      <dgm:spPr/>
      <dgm:t>
        <a:bodyPr/>
        <a:lstStyle/>
        <a:p>
          <a:endParaRPr lang="ru-RU" sz="2400"/>
        </a:p>
      </dgm:t>
    </dgm:pt>
    <dgm:pt modelId="{5DE1A21A-7436-433C-A13C-337290F5EA5B}" type="sibTrans" cxnId="{12F750DA-DF29-45EC-891C-6B6990B85E4A}">
      <dgm:prSet/>
      <dgm:spPr/>
      <dgm:t>
        <a:bodyPr/>
        <a:lstStyle/>
        <a:p>
          <a:endParaRPr lang="ru-RU" sz="2400"/>
        </a:p>
      </dgm:t>
    </dgm:pt>
    <dgm:pt modelId="{D0C9992B-76A1-4DCE-A7E6-0E487A0EA30F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период</a:t>
          </a:r>
          <a:endParaRPr lang="ru-RU" sz="2400" dirty="0"/>
        </a:p>
      </dgm:t>
    </dgm:pt>
    <dgm:pt modelId="{4CF8EC89-D963-4DCA-BD22-F084DB197397}" type="parTrans" cxnId="{49600E26-D799-4C25-9FA3-F70A0FF5CCF1}">
      <dgm:prSet/>
      <dgm:spPr/>
      <dgm:t>
        <a:bodyPr/>
        <a:lstStyle/>
        <a:p>
          <a:endParaRPr lang="ru-RU" sz="2400"/>
        </a:p>
      </dgm:t>
    </dgm:pt>
    <dgm:pt modelId="{8C1FB850-42E0-42B8-ABA2-F934304F8790}" type="sibTrans" cxnId="{49600E26-D799-4C25-9FA3-F70A0FF5CCF1}">
      <dgm:prSet/>
      <dgm:spPr/>
      <dgm:t>
        <a:bodyPr/>
        <a:lstStyle/>
        <a:p>
          <a:endParaRPr lang="ru-RU" sz="2400"/>
        </a:p>
      </dgm:t>
    </dgm:pt>
    <dgm:pt modelId="{E620D918-D70C-48DE-8536-8EC377A7BCCC}" type="pres">
      <dgm:prSet presAssocID="{17420DE7-E48B-4776-B090-92A7A6B951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421FA-4003-44FD-8F94-5F6EA3FF5D8B}" type="pres">
      <dgm:prSet presAssocID="{08F54ACA-31A5-43DC-A144-B7E49141D616}" presName="parentLin" presStyleCnt="0"/>
      <dgm:spPr/>
    </dgm:pt>
    <dgm:pt modelId="{A088DABA-BB51-4672-887A-D9A6EB30E2DC}" type="pres">
      <dgm:prSet presAssocID="{08F54ACA-31A5-43DC-A144-B7E49141D6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06585A3-1ADD-43EA-B2C9-A7ECAB4611F4}" type="pres">
      <dgm:prSet presAssocID="{08F54ACA-31A5-43DC-A144-B7E49141D61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68587-ECCF-4248-9F4A-7327EFD80E19}" type="pres">
      <dgm:prSet presAssocID="{08F54ACA-31A5-43DC-A144-B7E49141D616}" presName="negativeSpace" presStyleCnt="0"/>
      <dgm:spPr/>
    </dgm:pt>
    <dgm:pt modelId="{92C89D88-568F-4B3F-B72F-F78B2F9FB234}" type="pres">
      <dgm:prSet presAssocID="{08F54ACA-31A5-43DC-A144-B7E49141D616}" presName="childText" presStyleLbl="conFgAcc1" presStyleIdx="0" presStyleCnt="5">
        <dgm:presLayoutVars>
          <dgm:bulletEnabled val="1"/>
        </dgm:presLayoutVars>
      </dgm:prSet>
      <dgm:spPr/>
    </dgm:pt>
    <dgm:pt modelId="{C2A57212-2831-4C6E-856A-5EE13D648B6F}" type="pres">
      <dgm:prSet presAssocID="{295437FE-C232-40EF-9EA3-51926711D598}" presName="spaceBetweenRectangles" presStyleCnt="0"/>
      <dgm:spPr/>
    </dgm:pt>
    <dgm:pt modelId="{8F630FC9-EAE6-4238-9021-14186E8B1964}" type="pres">
      <dgm:prSet presAssocID="{5D41ADCF-9A2C-483B-834C-BC2B3A95B513}" presName="parentLin" presStyleCnt="0"/>
      <dgm:spPr/>
    </dgm:pt>
    <dgm:pt modelId="{2976F362-5FC9-4D05-A3F2-146DB27C75E0}" type="pres">
      <dgm:prSet presAssocID="{5D41ADCF-9A2C-483B-834C-BC2B3A95B51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AB4D73B-5C36-47E3-8A7E-401706EF5A02}" type="pres">
      <dgm:prSet presAssocID="{5D41ADCF-9A2C-483B-834C-BC2B3A95B513}" presName="parentText" presStyleLbl="node1" presStyleIdx="1" presStyleCnt="5" custLinFactNeighborX="49533" custLinFactNeighborY="-6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7E1DB-C9CF-4D89-8E22-3B62FF43FEB3}" type="pres">
      <dgm:prSet presAssocID="{5D41ADCF-9A2C-483B-834C-BC2B3A95B513}" presName="negativeSpace" presStyleCnt="0"/>
      <dgm:spPr/>
    </dgm:pt>
    <dgm:pt modelId="{9A8A805C-5D18-484D-ADB3-FCCE9065A892}" type="pres">
      <dgm:prSet presAssocID="{5D41ADCF-9A2C-483B-834C-BC2B3A95B513}" presName="childText" presStyleLbl="conFgAcc1" presStyleIdx="1" presStyleCnt="5" custLinFactNeighborY="-13855">
        <dgm:presLayoutVars>
          <dgm:bulletEnabled val="1"/>
        </dgm:presLayoutVars>
      </dgm:prSet>
      <dgm:spPr/>
    </dgm:pt>
    <dgm:pt modelId="{0D366F3E-9BFB-4B7D-887F-8014E2601EE1}" type="pres">
      <dgm:prSet presAssocID="{14E7D2C6-C7DB-4DB4-9D6C-3252D14BC85A}" presName="spaceBetweenRectangles" presStyleCnt="0"/>
      <dgm:spPr/>
    </dgm:pt>
    <dgm:pt modelId="{5E11C308-6ABE-4903-9808-CD54C1070A7E}" type="pres">
      <dgm:prSet presAssocID="{33B8F893-EA41-467E-BD50-BC4CFE9612F5}" presName="parentLin" presStyleCnt="0"/>
      <dgm:spPr/>
    </dgm:pt>
    <dgm:pt modelId="{DED6B75A-1025-4B14-80D4-9AE91479D4C5}" type="pres">
      <dgm:prSet presAssocID="{33B8F893-EA41-467E-BD50-BC4CFE9612F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BAD48C-0FB0-4DF9-8C82-FC75CFCFA65A}" type="pres">
      <dgm:prSet presAssocID="{33B8F893-EA41-467E-BD50-BC4CFE9612F5}" presName="parentText" presStyleLbl="node1" presStyleIdx="2" presStyleCnt="5" custLinFactNeighborX="68225" custLinFactNeighborY="2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603DF-3A62-4322-8CE6-7EF7DCCF9925}" type="pres">
      <dgm:prSet presAssocID="{33B8F893-EA41-467E-BD50-BC4CFE9612F5}" presName="negativeSpace" presStyleCnt="0"/>
      <dgm:spPr/>
    </dgm:pt>
    <dgm:pt modelId="{6B495A13-B555-4384-8499-0B120EDE70FE}" type="pres">
      <dgm:prSet presAssocID="{33B8F893-EA41-467E-BD50-BC4CFE9612F5}" presName="childText" presStyleLbl="conFgAcc1" presStyleIdx="2" presStyleCnt="5">
        <dgm:presLayoutVars>
          <dgm:bulletEnabled val="1"/>
        </dgm:presLayoutVars>
      </dgm:prSet>
      <dgm:spPr/>
    </dgm:pt>
    <dgm:pt modelId="{2C358FFF-919A-4CB6-9963-3CA55B5F86F7}" type="pres">
      <dgm:prSet presAssocID="{798CCFC0-5A5B-4063-8166-C4FB31C39EEB}" presName="spaceBetweenRectangles" presStyleCnt="0"/>
      <dgm:spPr/>
    </dgm:pt>
    <dgm:pt modelId="{EA7AFF8F-74EC-4CA7-A3F3-E66F92D82F79}" type="pres">
      <dgm:prSet presAssocID="{D567DBD3-5626-4B77-92A6-BC5CE62D55A3}" presName="parentLin" presStyleCnt="0"/>
      <dgm:spPr/>
    </dgm:pt>
    <dgm:pt modelId="{46DE7473-EE1C-4474-AB74-65858A3C50E1}" type="pres">
      <dgm:prSet presAssocID="{D567DBD3-5626-4B77-92A6-BC5CE62D55A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F333F23-07C6-46CF-9E20-DE4B7CE7116F}" type="pres">
      <dgm:prSet presAssocID="{D567DBD3-5626-4B77-92A6-BC5CE62D55A3}" presName="parentText" presStyleLbl="node1" presStyleIdx="3" presStyleCnt="5" custLinFactX="401" custLinFactNeighborX="100000" custLinFactNeighborY="-2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6FAD6-A2E1-4EC2-9A65-F998EE4A6D8D}" type="pres">
      <dgm:prSet presAssocID="{D567DBD3-5626-4B77-92A6-BC5CE62D55A3}" presName="negativeSpace" presStyleCnt="0"/>
      <dgm:spPr/>
    </dgm:pt>
    <dgm:pt modelId="{9639E93D-FFB1-4D5F-8AB5-27F430A9A0AA}" type="pres">
      <dgm:prSet presAssocID="{D567DBD3-5626-4B77-92A6-BC5CE62D55A3}" presName="childText" presStyleLbl="conFgAcc1" presStyleIdx="3" presStyleCnt="5">
        <dgm:presLayoutVars>
          <dgm:bulletEnabled val="1"/>
        </dgm:presLayoutVars>
      </dgm:prSet>
      <dgm:spPr/>
    </dgm:pt>
    <dgm:pt modelId="{2304B2B4-B22E-44EA-B962-D546F73261E7}" type="pres">
      <dgm:prSet presAssocID="{5DE1A21A-7436-433C-A13C-337290F5EA5B}" presName="spaceBetweenRectangles" presStyleCnt="0"/>
      <dgm:spPr/>
    </dgm:pt>
    <dgm:pt modelId="{FEDE7FB4-6097-42B3-BEC3-8030D72895AC}" type="pres">
      <dgm:prSet presAssocID="{D0C9992B-76A1-4DCE-A7E6-0E487A0EA30F}" presName="parentLin" presStyleCnt="0"/>
      <dgm:spPr/>
    </dgm:pt>
    <dgm:pt modelId="{CE7530C9-2D53-4673-B171-F9FD5FA2773E}" type="pres">
      <dgm:prSet presAssocID="{D0C9992B-76A1-4DCE-A7E6-0E487A0EA30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4788AF1-7DD1-4CA1-AB5F-F27345670C50}" type="pres">
      <dgm:prSet presAssocID="{D0C9992B-76A1-4DCE-A7E6-0E487A0EA30F}" presName="parentText" presStyleLbl="node1" presStyleIdx="4" presStyleCnt="5" custLinFactX="3071" custLinFactNeighborX="100000" custLinFactNeighborY="6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E7313-E5C8-4FA7-8FC9-60A3AE992E06}" type="pres">
      <dgm:prSet presAssocID="{D0C9992B-76A1-4DCE-A7E6-0E487A0EA30F}" presName="negativeSpace" presStyleCnt="0"/>
      <dgm:spPr/>
    </dgm:pt>
    <dgm:pt modelId="{E34300BC-7C0C-4959-8DEC-0D95D9D1655C}" type="pres">
      <dgm:prSet presAssocID="{D0C9992B-76A1-4DCE-A7E6-0E487A0EA30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24B0172-F8E0-4B68-B882-747676CCCB10}" type="presOf" srcId="{D0C9992B-76A1-4DCE-A7E6-0E487A0EA30F}" destId="{C4788AF1-7DD1-4CA1-AB5F-F27345670C50}" srcOrd="1" destOrd="0" presId="urn:microsoft.com/office/officeart/2005/8/layout/list1"/>
    <dgm:cxn modelId="{19F984EE-CF2D-429D-8838-FC691F7EA38B}" type="presOf" srcId="{D0C9992B-76A1-4DCE-A7E6-0E487A0EA30F}" destId="{CE7530C9-2D53-4673-B171-F9FD5FA2773E}" srcOrd="0" destOrd="0" presId="urn:microsoft.com/office/officeart/2005/8/layout/list1"/>
    <dgm:cxn modelId="{7677766E-78F0-4FBF-8E0F-34E68DE5B1E2}" type="presOf" srcId="{33B8F893-EA41-467E-BD50-BC4CFE9612F5}" destId="{DED6B75A-1025-4B14-80D4-9AE91479D4C5}" srcOrd="0" destOrd="0" presId="urn:microsoft.com/office/officeart/2005/8/layout/list1"/>
    <dgm:cxn modelId="{E4C950EB-088F-4F0E-9B9B-465CABA1F60D}" type="presOf" srcId="{5D41ADCF-9A2C-483B-834C-BC2B3A95B513}" destId="{9AB4D73B-5C36-47E3-8A7E-401706EF5A02}" srcOrd="1" destOrd="0" presId="urn:microsoft.com/office/officeart/2005/8/layout/list1"/>
    <dgm:cxn modelId="{BEB385E4-6304-479F-8A52-4F140294F8B2}" srcId="{17420DE7-E48B-4776-B090-92A7A6B9518E}" destId="{33B8F893-EA41-467E-BD50-BC4CFE9612F5}" srcOrd="2" destOrd="0" parTransId="{C8BBC870-37F1-4434-8DB5-23775EBCEFDE}" sibTransId="{798CCFC0-5A5B-4063-8166-C4FB31C39EEB}"/>
    <dgm:cxn modelId="{E2EC8D6E-5329-43A2-A2BD-CFB1B85BB765}" srcId="{17420DE7-E48B-4776-B090-92A7A6B9518E}" destId="{08F54ACA-31A5-43DC-A144-B7E49141D616}" srcOrd="0" destOrd="0" parTransId="{D957BB08-7AE9-429A-B742-A02CBD865D5D}" sibTransId="{295437FE-C232-40EF-9EA3-51926711D598}"/>
    <dgm:cxn modelId="{74D11511-DAAE-42CA-8CFF-517FF97351F4}" type="presOf" srcId="{D567DBD3-5626-4B77-92A6-BC5CE62D55A3}" destId="{CF333F23-07C6-46CF-9E20-DE4B7CE7116F}" srcOrd="1" destOrd="0" presId="urn:microsoft.com/office/officeart/2005/8/layout/list1"/>
    <dgm:cxn modelId="{66675B37-8724-4CF5-B3FE-7F8CB405C336}" type="presOf" srcId="{08F54ACA-31A5-43DC-A144-B7E49141D616}" destId="{A088DABA-BB51-4672-887A-D9A6EB30E2DC}" srcOrd="0" destOrd="0" presId="urn:microsoft.com/office/officeart/2005/8/layout/list1"/>
    <dgm:cxn modelId="{4F8C0788-696F-4D8A-A04F-D48B2B9817FB}" srcId="{17420DE7-E48B-4776-B090-92A7A6B9518E}" destId="{5D41ADCF-9A2C-483B-834C-BC2B3A95B513}" srcOrd="1" destOrd="0" parTransId="{9F7EDE2B-E838-48B8-9244-084F2A146CB9}" sibTransId="{14E7D2C6-C7DB-4DB4-9D6C-3252D14BC85A}"/>
    <dgm:cxn modelId="{0997B983-EF24-48AE-9C78-ACF22F6115EF}" type="presOf" srcId="{17420DE7-E48B-4776-B090-92A7A6B9518E}" destId="{E620D918-D70C-48DE-8536-8EC377A7BCCC}" srcOrd="0" destOrd="0" presId="urn:microsoft.com/office/officeart/2005/8/layout/list1"/>
    <dgm:cxn modelId="{DA8930C0-5A76-4F4B-839B-A9A2083CD53E}" type="presOf" srcId="{D567DBD3-5626-4B77-92A6-BC5CE62D55A3}" destId="{46DE7473-EE1C-4474-AB74-65858A3C50E1}" srcOrd="0" destOrd="0" presId="urn:microsoft.com/office/officeart/2005/8/layout/list1"/>
    <dgm:cxn modelId="{1E1568A2-177E-4E2E-AE53-775A183636A0}" type="presOf" srcId="{08F54ACA-31A5-43DC-A144-B7E49141D616}" destId="{906585A3-1ADD-43EA-B2C9-A7ECAB4611F4}" srcOrd="1" destOrd="0" presId="urn:microsoft.com/office/officeart/2005/8/layout/list1"/>
    <dgm:cxn modelId="{12F750DA-DF29-45EC-891C-6B6990B85E4A}" srcId="{17420DE7-E48B-4776-B090-92A7A6B9518E}" destId="{D567DBD3-5626-4B77-92A6-BC5CE62D55A3}" srcOrd="3" destOrd="0" parTransId="{8F957B4F-3766-4A85-8E6F-4809C99E690D}" sibTransId="{5DE1A21A-7436-433C-A13C-337290F5EA5B}"/>
    <dgm:cxn modelId="{49600E26-D799-4C25-9FA3-F70A0FF5CCF1}" srcId="{17420DE7-E48B-4776-B090-92A7A6B9518E}" destId="{D0C9992B-76A1-4DCE-A7E6-0E487A0EA30F}" srcOrd="4" destOrd="0" parTransId="{4CF8EC89-D963-4DCA-BD22-F084DB197397}" sibTransId="{8C1FB850-42E0-42B8-ABA2-F934304F8790}"/>
    <dgm:cxn modelId="{7AC07E2D-6A9F-4CC6-8C8E-6712B1CF08CE}" type="presOf" srcId="{5D41ADCF-9A2C-483B-834C-BC2B3A95B513}" destId="{2976F362-5FC9-4D05-A3F2-146DB27C75E0}" srcOrd="0" destOrd="0" presId="urn:microsoft.com/office/officeart/2005/8/layout/list1"/>
    <dgm:cxn modelId="{54D19F47-2716-414C-A0BF-6CE0F9B4D10E}" type="presOf" srcId="{33B8F893-EA41-467E-BD50-BC4CFE9612F5}" destId="{65BAD48C-0FB0-4DF9-8C82-FC75CFCFA65A}" srcOrd="1" destOrd="0" presId="urn:microsoft.com/office/officeart/2005/8/layout/list1"/>
    <dgm:cxn modelId="{037AE02F-CA41-48CC-8C00-2D2737FF045A}" type="presParOf" srcId="{E620D918-D70C-48DE-8536-8EC377A7BCCC}" destId="{239421FA-4003-44FD-8F94-5F6EA3FF5D8B}" srcOrd="0" destOrd="0" presId="urn:microsoft.com/office/officeart/2005/8/layout/list1"/>
    <dgm:cxn modelId="{5AE025C5-48FC-4242-8BA1-B57F29CA19C5}" type="presParOf" srcId="{239421FA-4003-44FD-8F94-5F6EA3FF5D8B}" destId="{A088DABA-BB51-4672-887A-D9A6EB30E2DC}" srcOrd="0" destOrd="0" presId="urn:microsoft.com/office/officeart/2005/8/layout/list1"/>
    <dgm:cxn modelId="{875E1515-3661-47E2-B253-67C4AE1B3F60}" type="presParOf" srcId="{239421FA-4003-44FD-8F94-5F6EA3FF5D8B}" destId="{906585A3-1ADD-43EA-B2C9-A7ECAB4611F4}" srcOrd="1" destOrd="0" presId="urn:microsoft.com/office/officeart/2005/8/layout/list1"/>
    <dgm:cxn modelId="{C8972748-45D0-4729-9B88-56DF844897E8}" type="presParOf" srcId="{E620D918-D70C-48DE-8536-8EC377A7BCCC}" destId="{4A068587-ECCF-4248-9F4A-7327EFD80E19}" srcOrd="1" destOrd="0" presId="urn:microsoft.com/office/officeart/2005/8/layout/list1"/>
    <dgm:cxn modelId="{BB276EDF-00F7-4997-8847-361D5400B7D3}" type="presParOf" srcId="{E620D918-D70C-48DE-8536-8EC377A7BCCC}" destId="{92C89D88-568F-4B3F-B72F-F78B2F9FB234}" srcOrd="2" destOrd="0" presId="urn:microsoft.com/office/officeart/2005/8/layout/list1"/>
    <dgm:cxn modelId="{FA2E39AB-C83E-47C4-9D3E-E8B23ADD71EB}" type="presParOf" srcId="{E620D918-D70C-48DE-8536-8EC377A7BCCC}" destId="{C2A57212-2831-4C6E-856A-5EE13D648B6F}" srcOrd="3" destOrd="0" presId="urn:microsoft.com/office/officeart/2005/8/layout/list1"/>
    <dgm:cxn modelId="{DC684864-E5EE-46E7-938F-12A1B9BE6605}" type="presParOf" srcId="{E620D918-D70C-48DE-8536-8EC377A7BCCC}" destId="{8F630FC9-EAE6-4238-9021-14186E8B1964}" srcOrd="4" destOrd="0" presId="urn:microsoft.com/office/officeart/2005/8/layout/list1"/>
    <dgm:cxn modelId="{CBCE6522-792F-4148-9F89-78792DE538E6}" type="presParOf" srcId="{8F630FC9-EAE6-4238-9021-14186E8B1964}" destId="{2976F362-5FC9-4D05-A3F2-146DB27C75E0}" srcOrd="0" destOrd="0" presId="urn:microsoft.com/office/officeart/2005/8/layout/list1"/>
    <dgm:cxn modelId="{CA01FB19-C0A0-4CEC-BD5B-A51B42A0DDC7}" type="presParOf" srcId="{8F630FC9-EAE6-4238-9021-14186E8B1964}" destId="{9AB4D73B-5C36-47E3-8A7E-401706EF5A02}" srcOrd="1" destOrd="0" presId="urn:microsoft.com/office/officeart/2005/8/layout/list1"/>
    <dgm:cxn modelId="{B63FA83C-3331-4F6B-8161-BF7BDE21E17F}" type="presParOf" srcId="{E620D918-D70C-48DE-8536-8EC377A7BCCC}" destId="{6427E1DB-C9CF-4D89-8E22-3B62FF43FEB3}" srcOrd="5" destOrd="0" presId="urn:microsoft.com/office/officeart/2005/8/layout/list1"/>
    <dgm:cxn modelId="{30236EF6-6FCF-41A1-AAD0-6BE57BC6F556}" type="presParOf" srcId="{E620D918-D70C-48DE-8536-8EC377A7BCCC}" destId="{9A8A805C-5D18-484D-ADB3-FCCE9065A892}" srcOrd="6" destOrd="0" presId="urn:microsoft.com/office/officeart/2005/8/layout/list1"/>
    <dgm:cxn modelId="{F44B12A0-79C6-4D24-8855-C5F758E45CA9}" type="presParOf" srcId="{E620D918-D70C-48DE-8536-8EC377A7BCCC}" destId="{0D366F3E-9BFB-4B7D-887F-8014E2601EE1}" srcOrd="7" destOrd="0" presId="urn:microsoft.com/office/officeart/2005/8/layout/list1"/>
    <dgm:cxn modelId="{4F4CB996-A390-4887-BD83-9A293151C620}" type="presParOf" srcId="{E620D918-D70C-48DE-8536-8EC377A7BCCC}" destId="{5E11C308-6ABE-4903-9808-CD54C1070A7E}" srcOrd="8" destOrd="0" presId="urn:microsoft.com/office/officeart/2005/8/layout/list1"/>
    <dgm:cxn modelId="{4E04D611-D23E-491C-BC1A-7BD48536A029}" type="presParOf" srcId="{5E11C308-6ABE-4903-9808-CD54C1070A7E}" destId="{DED6B75A-1025-4B14-80D4-9AE91479D4C5}" srcOrd="0" destOrd="0" presId="urn:microsoft.com/office/officeart/2005/8/layout/list1"/>
    <dgm:cxn modelId="{65967830-526C-49D0-A6E3-22791F6E447C}" type="presParOf" srcId="{5E11C308-6ABE-4903-9808-CD54C1070A7E}" destId="{65BAD48C-0FB0-4DF9-8C82-FC75CFCFA65A}" srcOrd="1" destOrd="0" presId="urn:microsoft.com/office/officeart/2005/8/layout/list1"/>
    <dgm:cxn modelId="{26544A42-812A-4232-ABB4-F5B9BC3835B1}" type="presParOf" srcId="{E620D918-D70C-48DE-8536-8EC377A7BCCC}" destId="{2B1603DF-3A62-4322-8CE6-7EF7DCCF9925}" srcOrd="9" destOrd="0" presId="urn:microsoft.com/office/officeart/2005/8/layout/list1"/>
    <dgm:cxn modelId="{B998BDE7-764B-486A-B920-0D00F7D67035}" type="presParOf" srcId="{E620D918-D70C-48DE-8536-8EC377A7BCCC}" destId="{6B495A13-B555-4384-8499-0B120EDE70FE}" srcOrd="10" destOrd="0" presId="urn:microsoft.com/office/officeart/2005/8/layout/list1"/>
    <dgm:cxn modelId="{3F70742B-8EC4-410F-8253-0841F4C6BFBC}" type="presParOf" srcId="{E620D918-D70C-48DE-8536-8EC377A7BCCC}" destId="{2C358FFF-919A-4CB6-9963-3CA55B5F86F7}" srcOrd="11" destOrd="0" presId="urn:microsoft.com/office/officeart/2005/8/layout/list1"/>
    <dgm:cxn modelId="{3F4BE3C8-F469-442D-B097-2333D0D611F9}" type="presParOf" srcId="{E620D918-D70C-48DE-8536-8EC377A7BCCC}" destId="{EA7AFF8F-74EC-4CA7-A3F3-E66F92D82F79}" srcOrd="12" destOrd="0" presId="urn:microsoft.com/office/officeart/2005/8/layout/list1"/>
    <dgm:cxn modelId="{D3F5BC72-72A2-4027-8DB7-B9406F4DE857}" type="presParOf" srcId="{EA7AFF8F-74EC-4CA7-A3F3-E66F92D82F79}" destId="{46DE7473-EE1C-4474-AB74-65858A3C50E1}" srcOrd="0" destOrd="0" presId="urn:microsoft.com/office/officeart/2005/8/layout/list1"/>
    <dgm:cxn modelId="{24F0D4EE-ED0E-4879-9AE2-38843AA26FE5}" type="presParOf" srcId="{EA7AFF8F-74EC-4CA7-A3F3-E66F92D82F79}" destId="{CF333F23-07C6-46CF-9E20-DE4B7CE7116F}" srcOrd="1" destOrd="0" presId="urn:microsoft.com/office/officeart/2005/8/layout/list1"/>
    <dgm:cxn modelId="{105F45E0-16BB-4200-A6FF-08AA1EAFCDCE}" type="presParOf" srcId="{E620D918-D70C-48DE-8536-8EC377A7BCCC}" destId="{8DB6FAD6-A2E1-4EC2-9A65-F998EE4A6D8D}" srcOrd="13" destOrd="0" presId="urn:microsoft.com/office/officeart/2005/8/layout/list1"/>
    <dgm:cxn modelId="{6B379864-250D-4868-8BAE-AA9820AEC9E3}" type="presParOf" srcId="{E620D918-D70C-48DE-8536-8EC377A7BCCC}" destId="{9639E93D-FFB1-4D5F-8AB5-27F430A9A0AA}" srcOrd="14" destOrd="0" presId="urn:microsoft.com/office/officeart/2005/8/layout/list1"/>
    <dgm:cxn modelId="{74D428E0-05AF-4307-9320-16D1D9454E87}" type="presParOf" srcId="{E620D918-D70C-48DE-8536-8EC377A7BCCC}" destId="{2304B2B4-B22E-44EA-B962-D546F73261E7}" srcOrd="15" destOrd="0" presId="urn:microsoft.com/office/officeart/2005/8/layout/list1"/>
    <dgm:cxn modelId="{787395B8-D8F7-4456-9459-7601919D9C76}" type="presParOf" srcId="{E620D918-D70C-48DE-8536-8EC377A7BCCC}" destId="{FEDE7FB4-6097-42B3-BEC3-8030D72895AC}" srcOrd="16" destOrd="0" presId="urn:microsoft.com/office/officeart/2005/8/layout/list1"/>
    <dgm:cxn modelId="{568629B6-452F-464B-ADB4-BBCC989E0693}" type="presParOf" srcId="{FEDE7FB4-6097-42B3-BEC3-8030D72895AC}" destId="{CE7530C9-2D53-4673-B171-F9FD5FA2773E}" srcOrd="0" destOrd="0" presId="urn:microsoft.com/office/officeart/2005/8/layout/list1"/>
    <dgm:cxn modelId="{EC40679B-21FC-4664-ACB4-FBE54FE114A6}" type="presParOf" srcId="{FEDE7FB4-6097-42B3-BEC3-8030D72895AC}" destId="{C4788AF1-7DD1-4CA1-AB5F-F27345670C50}" srcOrd="1" destOrd="0" presId="urn:microsoft.com/office/officeart/2005/8/layout/list1"/>
    <dgm:cxn modelId="{5859450F-C2E7-4907-8F59-AF155F4BA0B2}" type="presParOf" srcId="{E620D918-D70C-48DE-8536-8EC377A7BCCC}" destId="{6E4E7313-E5C8-4FA7-8FC9-60A3AE992E06}" srcOrd="17" destOrd="0" presId="urn:microsoft.com/office/officeart/2005/8/layout/list1"/>
    <dgm:cxn modelId="{F9A09DA0-4021-4996-BB26-FCD1D1DE0007}" type="presParOf" srcId="{E620D918-D70C-48DE-8536-8EC377A7BCCC}" destId="{E34300BC-7C0C-4959-8DEC-0D95D9D1655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E5F34-5A64-4DD5-A64A-10B090845E1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6DEB9-904A-4981-9D60-8B96ED019C9C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Регулирующая</a:t>
          </a:r>
          <a:endParaRPr lang="ru-RU" dirty="0"/>
        </a:p>
      </dgm:t>
    </dgm:pt>
    <dgm:pt modelId="{730A6ED0-6EBC-4435-99AB-DA61227B5FBF}" type="parTrans" cxnId="{436D620B-EE68-4172-95B0-499BD088B2B5}">
      <dgm:prSet/>
      <dgm:spPr/>
      <dgm:t>
        <a:bodyPr/>
        <a:lstStyle/>
        <a:p>
          <a:endParaRPr lang="ru-RU"/>
        </a:p>
      </dgm:t>
    </dgm:pt>
    <dgm:pt modelId="{AE9048F9-6EB5-40BF-B496-7EDB1D58ACED}" type="sibTrans" cxnId="{436D620B-EE68-4172-95B0-499BD088B2B5}">
      <dgm:prSet/>
      <dgm:spPr/>
      <dgm:t>
        <a:bodyPr/>
        <a:lstStyle/>
        <a:p>
          <a:endParaRPr lang="ru-RU"/>
        </a:p>
      </dgm:t>
    </dgm:pt>
    <dgm:pt modelId="{FC5B1E23-2C70-4325-A925-A26CDE802D65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Распределительная</a:t>
          </a:r>
          <a:endParaRPr lang="ru-RU" dirty="0"/>
        </a:p>
      </dgm:t>
    </dgm:pt>
    <dgm:pt modelId="{CAE4E659-0520-4B86-974D-27D3B5568D8E}" type="parTrans" cxnId="{4306AF0D-E010-49ED-8569-E91B9696377B}">
      <dgm:prSet/>
      <dgm:spPr/>
      <dgm:t>
        <a:bodyPr/>
        <a:lstStyle/>
        <a:p>
          <a:endParaRPr lang="ru-RU"/>
        </a:p>
      </dgm:t>
    </dgm:pt>
    <dgm:pt modelId="{B2091201-9446-4FB6-939B-AFE38F46D682}" type="sibTrans" cxnId="{4306AF0D-E010-49ED-8569-E91B9696377B}">
      <dgm:prSet/>
      <dgm:spPr/>
      <dgm:t>
        <a:bodyPr/>
        <a:lstStyle/>
        <a:p>
          <a:endParaRPr lang="ru-RU"/>
        </a:p>
      </dgm:t>
    </dgm:pt>
    <dgm:pt modelId="{7C334371-323B-4DD1-B2C3-CC7F9E6D11E5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Контрольная</a:t>
          </a:r>
          <a:endParaRPr lang="ru-RU" dirty="0"/>
        </a:p>
      </dgm:t>
    </dgm:pt>
    <dgm:pt modelId="{13106FCE-0807-426F-BD0A-7AF79EE04878}" type="parTrans" cxnId="{7AEC4826-1FC4-4425-AE97-435840C06EF5}">
      <dgm:prSet/>
      <dgm:spPr/>
      <dgm:t>
        <a:bodyPr/>
        <a:lstStyle/>
        <a:p>
          <a:endParaRPr lang="ru-RU"/>
        </a:p>
      </dgm:t>
    </dgm:pt>
    <dgm:pt modelId="{7E721B1C-E56E-4A1D-9542-E8B870E8BB6D}" type="sibTrans" cxnId="{7AEC4826-1FC4-4425-AE97-435840C06EF5}">
      <dgm:prSet/>
      <dgm:spPr/>
      <dgm:t>
        <a:bodyPr/>
        <a:lstStyle/>
        <a:p>
          <a:endParaRPr lang="ru-RU"/>
        </a:p>
      </dgm:t>
    </dgm:pt>
    <dgm:pt modelId="{EE6A14C7-BBA8-4F27-817F-BBA7C520006C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Фискальная</a:t>
          </a:r>
          <a:endParaRPr lang="ru-RU" dirty="0"/>
        </a:p>
      </dgm:t>
    </dgm:pt>
    <dgm:pt modelId="{BCB1CAF5-311C-49D0-8EA4-A4F8EB31182D}" type="parTrans" cxnId="{F6033C58-83A3-4023-881A-A05513CFDE64}">
      <dgm:prSet/>
      <dgm:spPr/>
      <dgm:t>
        <a:bodyPr/>
        <a:lstStyle/>
        <a:p>
          <a:endParaRPr lang="ru-RU"/>
        </a:p>
      </dgm:t>
    </dgm:pt>
    <dgm:pt modelId="{A4BD7847-3488-4305-A6C8-510CC4883F78}" type="sibTrans" cxnId="{F6033C58-83A3-4023-881A-A05513CFDE64}">
      <dgm:prSet/>
      <dgm:spPr/>
      <dgm:t>
        <a:bodyPr/>
        <a:lstStyle/>
        <a:p>
          <a:endParaRPr lang="ru-RU"/>
        </a:p>
      </dgm:t>
    </dgm:pt>
    <dgm:pt modelId="{C24087D1-99D0-41BB-BA19-DC49A57C632C}" type="pres">
      <dgm:prSet presAssocID="{306E5F34-5A64-4DD5-A64A-10B090845E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D70E5-DEC9-476C-AFBC-6082E510D9FA}" type="pres">
      <dgm:prSet presAssocID="{0466DEB9-904A-4981-9D60-8B96ED019C9C}" presName="node" presStyleLbl="node1" presStyleIdx="0" presStyleCnt="4" custLinFactNeighborX="2103" custLinFactNeighborY="-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F0772-F952-4C49-8AF1-4197645A8994}" type="pres">
      <dgm:prSet presAssocID="{AE9048F9-6EB5-40BF-B496-7EDB1D58ACED}" presName="sibTrans" presStyleCnt="0"/>
      <dgm:spPr/>
    </dgm:pt>
    <dgm:pt modelId="{D59EB6E4-A7F6-4333-8830-A7E431EC1491}" type="pres">
      <dgm:prSet presAssocID="{FC5B1E23-2C70-4325-A925-A26CDE802D65}" presName="node" presStyleLbl="node1" presStyleIdx="1" presStyleCnt="4" custLinFactNeighborX="688" custLinFactNeighborY="-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543F7-059A-4BD6-8000-43FEFF33375D}" type="pres">
      <dgm:prSet presAssocID="{B2091201-9446-4FB6-939B-AFE38F46D682}" presName="sibTrans" presStyleCnt="0"/>
      <dgm:spPr/>
    </dgm:pt>
    <dgm:pt modelId="{6C78ABAA-3491-440F-993A-3C59355DEA63}" type="pres">
      <dgm:prSet presAssocID="{7C334371-323B-4DD1-B2C3-CC7F9E6D11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E9020-9514-44DE-9409-358272A48E13}" type="pres">
      <dgm:prSet presAssocID="{7E721B1C-E56E-4A1D-9542-E8B870E8BB6D}" presName="sibTrans" presStyleCnt="0"/>
      <dgm:spPr/>
    </dgm:pt>
    <dgm:pt modelId="{1257ACBF-E55F-4716-B6B4-E1204B8FA1B7}" type="pres">
      <dgm:prSet presAssocID="{EE6A14C7-BBA8-4F27-817F-BBA7C52000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35DE5-02C4-4EAA-82FE-CA45F9196D65}" type="presOf" srcId="{EE6A14C7-BBA8-4F27-817F-BBA7C520006C}" destId="{1257ACBF-E55F-4716-B6B4-E1204B8FA1B7}" srcOrd="0" destOrd="0" presId="urn:microsoft.com/office/officeart/2005/8/layout/default#1"/>
    <dgm:cxn modelId="{7526D78B-58AC-4EA5-A4B3-738EA02A8165}" type="presOf" srcId="{0466DEB9-904A-4981-9D60-8B96ED019C9C}" destId="{61BD70E5-DEC9-476C-AFBC-6082E510D9FA}" srcOrd="0" destOrd="0" presId="urn:microsoft.com/office/officeart/2005/8/layout/default#1"/>
    <dgm:cxn modelId="{1D3DC755-2AF9-47BC-96F3-6EB9AD943F5C}" type="presOf" srcId="{7C334371-323B-4DD1-B2C3-CC7F9E6D11E5}" destId="{6C78ABAA-3491-440F-993A-3C59355DEA63}" srcOrd="0" destOrd="0" presId="urn:microsoft.com/office/officeart/2005/8/layout/default#1"/>
    <dgm:cxn modelId="{8623662A-2434-4A2C-B46A-E37BF33D0C30}" type="presOf" srcId="{306E5F34-5A64-4DD5-A64A-10B090845E15}" destId="{C24087D1-99D0-41BB-BA19-DC49A57C632C}" srcOrd="0" destOrd="0" presId="urn:microsoft.com/office/officeart/2005/8/layout/default#1"/>
    <dgm:cxn modelId="{7AEC4826-1FC4-4425-AE97-435840C06EF5}" srcId="{306E5F34-5A64-4DD5-A64A-10B090845E15}" destId="{7C334371-323B-4DD1-B2C3-CC7F9E6D11E5}" srcOrd="2" destOrd="0" parTransId="{13106FCE-0807-426F-BD0A-7AF79EE04878}" sibTransId="{7E721B1C-E56E-4A1D-9542-E8B870E8BB6D}"/>
    <dgm:cxn modelId="{E93570BE-286C-422B-86E3-9350BA9A95E0}" type="presOf" srcId="{FC5B1E23-2C70-4325-A925-A26CDE802D65}" destId="{D59EB6E4-A7F6-4333-8830-A7E431EC1491}" srcOrd="0" destOrd="0" presId="urn:microsoft.com/office/officeart/2005/8/layout/default#1"/>
    <dgm:cxn modelId="{4306AF0D-E010-49ED-8569-E91B9696377B}" srcId="{306E5F34-5A64-4DD5-A64A-10B090845E15}" destId="{FC5B1E23-2C70-4325-A925-A26CDE802D65}" srcOrd="1" destOrd="0" parTransId="{CAE4E659-0520-4B86-974D-27D3B5568D8E}" sibTransId="{B2091201-9446-4FB6-939B-AFE38F46D682}"/>
    <dgm:cxn modelId="{436D620B-EE68-4172-95B0-499BD088B2B5}" srcId="{306E5F34-5A64-4DD5-A64A-10B090845E15}" destId="{0466DEB9-904A-4981-9D60-8B96ED019C9C}" srcOrd="0" destOrd="0" parTransId="{730A6ED0-6EBC-4435-99AB-DA61227B5FBF}" sibTransId="{AE9048F9-6EB5-40BF-B496-7EDB1D58ACED}"/>
    <dgm:cxn modelId="{F6033C58-83A3-4023-881A-A05513CFDE64}" srcId="{306E5F34-5A64-4DD5-A64A-10B090845E15}" destId="{EE6A14C7-BBA8-4F27-817F-BBA7C520006C}" srcOrd="3" destOrd="0" parTransId="{BCB1CAF5-311C-49D0-8EA4-A4F8EB31182D}" sibTransId="{A4BD7847-3488-4305-A6C8-510CC4883F78}"/>
    <dgm:cxn modelId="{8D50F6A8-292B-49CC-9C92-E6A6430730A2}" type="presParOf" srcId="{C24087D1-99D0-41BB-BA19-DC49A57C632C}" destId="{61BD70E5-DEC9-476C-AFBC-6082E510D9FA}" srcOrd="0" destOrd="0" presId="urn:microsoft.com/office/officeart/2005/8/layout/default#1"/>
    <dgm:cxn modelId="{788D63A6-DD1E-4EE6-AC63-407A2D0D4936}" type="presParOf" srcId="{C24087D1-99D0-41BB-BA19-DC49A57C632C}" destId="{87BF0772-F952-4C49-8AF1-4197645A8994}" srcOrd="1" destOrd="0" presId="urn:microsoft.com/office/officeart/2005/8/layout/default#1"/>
    <dgm:cxn modelId="{8FEA9357-5BF8-4769-9EBF-B8F767D54201}" type="presParOf" srcId="{C24087D1-99D0-41BB-BA19-DC49A57C632C}" destId="{D59EB6E4-A7F6-4333-8830-A7E431EC1491}" srcOrd="2" destOrd="0" presId="urn:microsoft.com/office/officeart/2005/8/layout/default#1"/>
    <dgm:cxn modelId="{428997B2-0B29-4780-A3BB-84DA590C08F4}" type="presParOf" srcId="{C24087D1-99D0-41BB-BA19-DC49A57C632C}" destId="{218543F7-059A-4BD6-8000-43FEFF33375D}" srcOrd="3" destOrd="0" presId="urn:microsoft.com/office/officeart/2005/8/layout/default#1"/>
    <dgm:cxn modelId="{1FA65B97-AA81-4732-A009-599EEE1BACFB}" type="presParOf" srcId="{C24087D1-99D0-41BB-BA19-DC49A57C632C}" destId="{6C78ABAA-3491-440F-993A-3C59355DEA63}" srcOrd="4" destOrd="0" presId="urn:microsoft.com/office/officeart/2005/8/layout/default#1"/>
    <dgm:cxn modelId="{650B2ECE-73AE-4DD7-B487-37B7CFAAF3F6}" type="presParOf" srcId="{C24087D1-99D0-41BB-BA19-DC49A57C632C}" destId="{618E9020-9514-44DE-9409-358272A48E13}" srcOrd="5" destOrd="0" presId="urn:microsoft.com/office/officeart/2005/8/layout/default#1"/>
    <dgm:cxn modelId="{839915C8-62FB-42E2-A1A6-5730B601C9ED}" type="presParOf" srcId="{C24087D1-99D0-41BB-BA19-DC49A57C632C}" destId="{1257ACBF-E55F-4716-B6B4-E1204B8FA1B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819D-2FC7-4998-B1D9-5F081155B964}">
      <dsp:nvSpPr>
        <dsp:cNvPr id="0" name=""/>
        <dsp:cNvSpPr/>
      </dsp:nvSpPr>
      <dsp:spPr>
        <a:xfrm>
          <a:off x="-5845770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680A-B76C-4335-923A-0ED629BD047B}">
      <dsp:nvSpPr>
        <dsp:cNvPr id="0" name=""/>
        <dsp:cNvSpPr/>
      </dsp:nvSpPr>
      <dsp:spPr>
        <a:xfrm>
          <a:off x="432912" y="188667"/>
          <a:ext cx="8358554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дать понятие «налог»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912" y="188667"/>
        <a:ext cx="8358554" cy="471174"/>
      </dsp:txXfrm>
    </dsp:sp>
    <dsp:sp modelId="{3ADBE305-2337-425B-9E06-E937FD02BF08}">
      <dsp:nvSpPr>
        <dsp:cNvPr id="0" name=""/>
        <dsp:cNvSpPr/>
      </dsp:nvSpPr>
      <dsp:spPr>
        <a:xfrm>
          <a:off x="56520" y="150467"/>
          <a:ext cx="639742" cy="641621"/>
        </a:xfrm>
        <a:prstGeom prst="ellipse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FFFA6BE-C8D2-435E-8D42-DFF875DDE42B}">
      <dsp:nvSpPr>
        <dsp:cNvPr id="0" name=""/>
        <dsp:cNvSpPr/>
      </dsp:nvSpPr>
      <dsp:spPr>
        <a:xfrm>
          <a:off x="803082" y="942866"/>
          <a:ext cx="7931864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изучить историю налогообложения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3082" y="942866"/>
        <a:ext cx="7931864" cy="471174"/>
      </dsp:txXfrm>
    </dsp:sp>
    <dsp:sp modelId="{C4C08583-9C5E-4390-A6C3-751D5BD22B22}">
      <dsp:nvSpPr>
        <dsp:cNvPr id="0" name=""/>
        <dsp:cNvSpPr/>
      </dsp:nvSpPr>
      <dsp:spPr>
        <a:xfrm>
          <a:off x="508598" y="883970"/>
          <a:ext cx="588967" cy="58896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126DB-0E7B-4A8A-8C34-D5C744C77A30}">
      <dsp:nvSpPr>
        <dsp:cNvPr id="0" name=""/>
        <dsp:cNvSpPr/>
      </dsp:nvSpPr>
      <dsp:spPr>
        <a:xfrm>
          <a:off x="1036906" y="1649524"/>
          <a:ext cx="7698039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рассмотреть, зачем платить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налоги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6906" y="1649524"/>
        <a:ext cx="7698039" cy="471174"/>
      </dsp:txXfrm>
    </dsp:sp>
    <dsp:sp modelId="{D1C1C12F-5DEF-447D-A549-F3DD51281B02}">
      <dsp:nvSpPr>
        <dsp:cNvPr id="0" name=""/>
        <dsp:cNvSpPr/>
      </dsp:nvSpPr>
      <dsp:spPr>
        <a:xfrm>
          <a:off x="742422" y="1590627"/>
          <a:ext cx="588967" cy="58896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EB90-D21C-492D-86D4-E592121AC85D}">
      <dsp:nvSpPr>
        <dsp:cNvPr id="0" name=""/>
        <dsp:cNvSpPr/>
      </dsp:nvSpPr>
      <dsp:spPr>
        <a:xfrm>
          <a:off x="1111564" y="2356700"/>
          <a:ext cx="7623382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изучить виды налогов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1564" y="2356700"/>
        <a:ext cx="7623382" cy="471174"/>
      </dsp:txXfrm>
    </dsp:sp>
    <dsp:sp modelId="{35D7741B-5D23-4C0D-96C4-8ADC304DED94}">
      <dsp:nvSpPr>
        <dsp:cNvPr id="0" name=""/>
        <dsp:cNvSpPr/>
      </dsp:nvSpPr>
      <dsp:spPr>
        <a:xfrm>
          <a:off x="817080" y="2297804"/>
          <a:ext cx="588967" cy="58896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4CAA-359B-4445-95B4-BB704BE8AB66}">
      <dsp:nvSpPr>
        <dsp:cNvPr id="0" name=""/>
        <dsp:cNvSpPr/>
      </dsp:nvSpPr>
      <dsp:spPr>
        <a:xfrm>
          <a:off x="1036906" y="3063877"/>
          <a:ext cx="7698039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обозначить функции налогов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6906" y="3063877"/>
        <a:ext cx="7698039" cy="471174"/>
      </dsp:txXfrm>
    </dsp:sp>
    <dsp:sp modelId="{CD347C85-42D7-475B-AE87-605AB439541E}">
      <dsp:nvSpPr>
        <dsp:cNvPr id="0" name=""/>
        <dsp:cNvSpPr/>
      </dsp:nvSpPr>
      <dsp:spPr>
        <a:xfrm>
          <a:off x="742422" y="3004980"/>
          <a:ext cx="588967" cy="58896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7081B-B856-471C-96E9-E2048F16E337}">
      <dsp:nvSpPr>
        <dsp:cNvPr id="0" name=""/>
        <dsp:cNvSpPr/>
      </dsp:nvSpPr>
      <dsp:spPr>
        <a:xfrm>
          <a:off x="859602" y="3808643"/>
          <a:ext cx="7931864" cy="4711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определить, на какие цели идут налоги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9602" y="3808643"/>
        <a:ext cx="7931864" cy="471174"/>
      </dsp:txXfrm>
    </dsp:sp>
    <dsp:sp modelId="{51B9BB8B-6152-48CB-8859-56DCBB27701F}">
      <dsp:nvSpPr>
        <dsp:cNvPr id="0" name=""/>
        <dsp:cNvSpPr/>
      </dsp:nvSpPr>
      <dsp:spPr>
        <a:xfrm>
          <a:off x="508598" y="3711637"/>
          <a:ext cx="588967" cy="588967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17068-5F04-491F-AF2A-C246A0ADABC5}">
      <dsp:nvSpPr>
        <dsp:cNvPr id="0" name=""/>
        <dsp:cNvSpPr/>
      </dsp:nvSpPr>
      <dsp:spPr>
        <a:xfrm>
          <a:off x="376391" y="4386034"/>
          <a:ext cx="8358554" cy="65452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7399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проанализировать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отношение студентов к налогообложению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391" y="4386034"/>
        <a:ext cx="8358554" cy="654527"/>
      </dsp:txXfrm>
    </dsp:sp>
    <dsp:sp modelId="{72A4E899-25A3-45B4-9EED-DF85E47B8341}">
      <dsp:nvSpPr>
        <dsp:cNvPr id="0" name=""/>
        <dsp:cNvSpPr/>
      </dsp:nvSpPr>
      <dsp:spPr>
        <a:xfrm>
          <a:off x="81907" y="4418814"/>
          <a:ext cx="588967" cy="588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9D88-568F-4B3F-B72F-F78B2F9FB234}">
      <dsp:nvSpPr>
        <dsp:cNvPr id="0" name=""/>
        <dsp:cNvSpPr/>
      </dsp:nvSpPr>
      <dsp:spPr>
        <a:xfrm>
          <a:off x="0" y="397527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585A3-1ADD-43EA-B2C9-A7ECAB4611F4}">
      <dsp:nvSpPr>
        <dsp:cNvPr id="0" name=""/>
        <dsp:cNvSpPr/>
      </dsp:nvSpPr>
      <dsp:spPr>
        <a:xfrm>
          <a:off x="385242" y="87567"/>
          <a:ext cx="5393399" cy="6199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налога</a:t>
          </a:r>
          <a:endParaRPr lang="ru-RU" sz="2400" kern="1200" dirty="0"/>
        </a:p>
      </dsp:txBody>
      <dsp:txXfrm>
        <a:off x="415504" y="117829"/>
        <a:ext cx="5332875" cy="559396"/>
      </dsp:txXfrm>
    </dsp:sp>
    <dsp:sp modelId="{9A8A805C-5D18-484D-ADB3-FCCE9065A892}">
      <dsp:nvSpPr>
        <dsp:cNvPr id="0" name=""/>
        <dsp:cNvSpPr/>
      </dsp:nvSpPr>
      <dsp:spPr>
        <a:xfrm>
          <a:off x="0" y="133437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4D73B-5C36-47E3-8A7E-401706EF5A02}">
      <dsp:nvSpPr>
        <dsp:cNvPr id="0" name=""/>
        <dsp:cNvSpPr/>
      </dsp:nvSpPr>
      <dsp:spPr>
        <a:xfrm>
          <a:off x="576065" y="998339"/>
          <a:ext cx="5393399" cy="6199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 налога</a:t>
          </a:r>
          <a:endParaRPr lang="ru-RU" sz="2400" kern="1200" dirty="0"/>
        </a:p>
      </dsp:txBody>
      <dsp:txXfrm>
        <a:off x="606327" y="1028601"/>
        <a:ext cx="5332875" cy="559396"/>
      </dsp:txXfrm>
    </dsp:sp>
    <dsp:sp modelId="{6B495A13-B555-4384-8499-0B120EDE70FE}">
      <dsp:nvSpPr>
        <dsp:cNvPr id="0" name=""/>
        <dsp:cNvSpPr/>
      </dsp:nvSpPr>
      <dsp:spPr>
        <a:xfrm>
          <a:off x="0" y="2302648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AD48C-0FB0-4DF9-8C82-FC75CFCFA65A}">
      <dsp:nvSpPr>
        <dsp:cNvPr id="0" name=""/>
        <dsp:cNvSpPr/>
      </dsp:nvSpPr>
      <dsp:spPr>
        <a:xfrm>
          <a:off x="648074" y="2006450"/>
          <a:ext cx="5393399" cy="6199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Налоговая база</a:t>
          </a:r>
          <a:endParaRPr lang="ru-RU" sz="2400" kern="1200" dirty="0"/>
        </a:p>
      </dsp:txBody>
      <dsp:txXfrm>
        <a:off x="678336" y="2036712"/>
        <a:ext cx="5332875" cy="559396"/>
      </dsp:txXfrm>
    </dsp:sp>
    <dsp:sp modelId="{9639E93D-FFB1-4D5F-8AB5-27F430A9A0AA}">
      <dsp:nvSpPr>
        <dsp:cNvPr id="0" name=""/>
        <dsp:cNvSpPr/>
      </dsp:nvSpPr>
      <dsp:spPr>
        <a:xfrm>
          <a:off x="0" y="3255208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33F23-07C6-46CF-9E20-DE4B7CE7116F}">
      <dsp:nvSpPr>
        <dsp:cNvPr id="0" name=""/>
        <dsp:cNvSpPr/>
      </dsp:nvSpPr>
      <dsp:spPr>
        <a:xfrm>
          <a:off x="792113" y="2930549"/>
          <a:ext cx="5393399" cy="6199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Ставка налога</a:t>
          </a:r>
          <a:endParaRPr lang="ru-RU" sz="2400" kern="1200" dirty="0"/>
        </a:p>
      </dsp:txBody>
      <dsp:txXfrm>
        <a:off x="822375" y="2960811"/>
        <a:ext cx="5332875" cy="559396"/>
      </dsp:txXfrm>
    </dsp:sp>
    <dsp:sp modelId="{E34300BC-7C0C-4959-8DEC-0D95D9D1655C}">
      <dsp:nvSpPr>
        <dsp:cNvPr id="0" name=""/>
        <dsp:cNvSpPr/>
      </dsp:nvSpPr>
      <dsp:spPr>
        <a:xfrm>
          <a:off x="0" y="4207768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88AF1-7DD1-4CA1-AB5F-F27345670C50}">
      <dsp:nvSpPr>
        <dsp:cNvPr id="0" name=""/>
        <dsp:cNvSpPr/>
      </dsp:nvSpPr>
      <dsp:spPr>
        <a:xfrm>
          <a:off x="936116" y="3938666"/>
          <a:ext cx="5393399" cy="6199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период</a:t>
          </a:r>
          <a:endParaRPr lang="ru-RU" sz="2400" kern="1200" dirty="0"/>
        </a:p>
      </dsp:txBody>
      <dsp:txXfrm>
        <a:off x="966378" y="3968928"/>
        <a:ext cx="533287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70E5-DEC9-476C-AFBC-6082E510D9FA}">
      <dsp:nvSpPr>
        <dsp:cNvPr id="0" name=""/>
        <dsp:cNvSpPr/>
      </dsp:nvSpPr>
      <dsp:spPr>
        <a:xfrm>
          <a:off x="71992" y="72000"/>
          <a:ext cx="3382084" cy="20292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Регулирующая</a:t>
          </a:r>
          <a:endParaRPr lang="ru-RU" sz="2900" kern="1200" dirty="0"/>
        </a:p>
      </dsp:txBody>
      <dsp:txXfrm>
        <a:off x="71992" y="72000"/>
        <a:ext cx="3382084" cy="2029250"/>
      </dsp:txXfrm>
    </dsp:sp>
    <dsp:sp modelId="{D59EB6E4-A7F6-4333-8830-A7E431EC1491}">
      <dsp:nvSpPr>
        <dsp:cNvPr id="0" name=""/>
        <dsp:cNvSpPr/>
      </dsp:nvSpPr>
      <dsp:spPr>
        <a:xfrm>
          <a:off x="3722027" y="72000"/>
          <a:ext cx="3382084" cy="20292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Распределительная</a:t>
          </a:r>
          <a:endParaRPr lang="ru-RU" sz="2900" kern="1200" dirty="0"/>
        </a:p>
      </dsp:txBody>
      <dsp:txXfrm>
        <a:off x="3722027" y="72000"/>
        <a:ext cx="3382084" cy="2029250"/>
      </dsp:txXfrm>
    </dsp:sp>
    <dsp:sp modelId="{6C78ABAA-3491-440F-993A-3C59355DEA63}">
      <dsp:nvSpPr>
        <dsp:cNvPr id="0" name=""/>
        <dsp:cNvSpPr/>
      </dsp:nvSpPr>
      <dsp:spPr>
        <a:xfrm>
          <a:off x="867" y="2489136"/>
          <a:ext cx="3382084" cy="20292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Контрольная</a:t>
          </a:r>
          <a:endParaRPr lang="ru-RU" sz="2900" kern="1200" dirty="0"/>
        </a:p>
      </dsp:txBody>
      <dsp:txXfrm>
        <a:off x="867" y="2489136"/>
        <a:ext cx="3382084" cy="2029250"/>
      </dsp:txXfrm>
    </dsp:sp>
    <dsp:sp modelId="{1257ACBF-E55F-4716-B6B4-E1204B8FA1B7}">
      <dsp:nvSpPr>
        <dsp:cNvPr id="0" name=""/>
        <dsp:cNvSpPr/>
      </dsp:nvSpPr>
      <dsp:spPr>
        <a:xfrm>
          <a:off x="3721160" y="2489136"/>
          <a:ext cx="3382084" cy="202925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Фискальная</a:t>
          </a:r>
          <a:endParaRPr lang="ru-RU" sz="2900" kern="1200" dirty="0"/>
        </a:p>
      </dsp:txBody>
      <dsp:txXfrm>
        <a:off x="3721160" y="2489136"/>
        <a:ext cx="3382084" cy="202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5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3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9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8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7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5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8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9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DB61-FFEB-433B-871A-BD0F3987F67B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6D57-A9E0-48AA-94B3-3733B491C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447" y="1772816"/>
            <a:ext cx="8352928" cy="1470025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НАЛОГИ И НАЛОГООБЛОЖЕНИЕ В РФ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2280"/>
          <a:stretch>
            <a:fillRect/>
          </a:stretch>
        </p:blipFill>
        <p:spPr bwMode="auto">
          <a:xfrm>
            <a:off x="3203848" y="3016560"/>
            <a:ext cx="3293068" cy="2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2" y="421984"/>
            <a:ext cx="937721" cy="8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МУРМАНСКОЙ ОБЛАСТИ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</a:t>
            </a:r>
          </a:p>
          <a:p>
            <a:pPr lvl="0"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Мурманской области</a:t>
            </a:r>
          </a:p>
          <a:p>
            <a:pPr lvl="0"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Полярнозоринский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энергетический колледж”</a:t>
            </a:r>
          </a:p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(ГАПОУ МО “ПЭК”)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301208"/>
            <a:ext cx="7191703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ru-RU" sz="2200" spc="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группы </a:t>
            </a:r>
            <a:r>
              <a:rPr lang="ru-RU" sz="2200" spc="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ТСН 1</a:t>
            </a:r>
            <a:endParaRPr lang="ru-RU" sz="2200" spc="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ru-RU" sz="2200" spc="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Наталья Александровна </a:t>
            </a:r>
            <a:endParaRPr lang="ru-RU" sz="2200" spc="3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ru-RU" sz="2200" spc="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200" spc="3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Носкова</a:t>
            </a:r>
            <a:r>
              <a:rPr lang="ru-RU" sz="2200" spc="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159" y="260648"/>
            <a:ext cx="5780856" cy="756002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21428" r="19348" b="9848"/>
          <a:stretch>
            <a:fillRect/>
          </a:stretch>
        </p:blipFill>
        <p:spPr bwMode="auto">
          <a:xfrm>
            <a:off x="467544" y="1412776"/>
            <a:ext cx="806608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780856" cy="756002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21626" r="18901" b="6250"/>
          <a:stretch>
            <a:fillRect/>
          </a:stretch>
        </p:blipFill>
        <p:spPr bwMode="auto">
          <a:xfrm>
            <a:off x="251520" y="1052736"/>
            <a:ext cx="8132692" cy="54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972026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ОСНОВНЫЕ ФУНКЦИИ НАЛОГОВ 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6163666"/>
              </p:ext>
            </p:extLst>
          </p:nvPr>
        </p:nvGraphicFramePr>
        <p:xfrm>
          <a:off x="827584" y="1484784"/>
          <a:ext cx="710411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8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04448" cy="1124744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САЙТ ФЕДЕРАЛЬНОЙ НАЛОГОВОЙ СЛУЖБЫ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WWW.NALOG.RU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60871" cy="309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АНКЕТИРОВАНИЕ СТУДЕНТОВ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ГАПОУ МО «ПЭК»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886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48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Зачем люди платят налоги?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724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50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355545"/>
              </p:ext>
            </p:extLst>
          </p:nvPr>
        </p:nvGraphicFramePr>
        <p:xfrm>
          <a:off x="467544" y="908720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56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26521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60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46063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33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427168" cy="936104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5024353"/>
              </p:ext>
            </p:extLst>
          </p:nvPr>
        </p:nvGraphicFramePr>
        <p:xfrm>
          <a:off x="0" y="1556792"/>
          <a:ext cx="879146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326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финансовую категорию «налоги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особенности налогообложения в Российской Федерации.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4540" y="1276869"/>
            <a:ext cx="4978896" cy="3275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ПОНЯТИЕ НАЛОГА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- принудительные  периодические платежи граждан из их имуществ и доходов, идущие на нужды государства и общества и установленные в законодательном порядке.</a:t>
            </a:r>
          </a:p>
          <a:p>
            <a:pPr algn="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Брокгауза и Эфрона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 взнос в бюджет соответствующего уровня или во внебюджетный фонд, осуществляемый плательщиками в порядке и на условиях, определяемых законодательными актами.</a:t>
            </a:r>
          </a:p>
          <a:p>
            <a:pPr algn="r">
              <a:spcBef>
                <a:spcPts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8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НАЛОГОВ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12" t="18239" r="26130" b="20963"/>
          <a:stretch>
            <a:fillRect/>
          </a:stretch>
        </p:blipFill>
        <p:spPr bwMode="auto">
          <a:xfrm>
            <a:off x="539552" y="1700808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4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791200" cy="13716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ЭЛЕМЕНТЫ 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7287571"/>
              </p:ext>
            </p:extLst>
          </p:nvPr>
        </p:nvGraphicFramePr>
        <p:xfrm>
          <a:off x="1043608" y="1628800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791200" cy="1044034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ВИДЫ 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772816"/>
            <a:ext cx="4176464" cy="43279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3000" i="1" dirty="0"/>
              <a:t> </a:t>
            </a:r>
            <a:r>
              <a:rPr lang="ru-RU" altLang="ru-RU" sz="3000" i="1" dirty="0" smtClean="0"/>
              <a:t>       </a:t>
            </a:r>
            <a:r>
              <a:rPr lang="ru-RU" alt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</a:t>
            </a:r>
            <a:endParaRPr lang="ru-RU" alt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подоходный налог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налог на прибыль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налог на имущество организаций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0472" y="1700808"/>
            <a:ext cx="3810000" cy="43999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Косвенные</a:t>
            </a:r>
            <a:endParaRPr lang="ru-RU" alt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налог на добавленную стоимость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акциз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anose="02020603050405020304" pitchFamily="18" charset="0"/>
              </a:rPr>
              <a:t>таможенная пошлина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51720" y="2348879"/>
            <a:ext cx="432048" cy="96385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156176" y="2205715"/>
            <a:ext cx="432048" cy="96385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4726"/>
            <a:ext cx="6727304" cy="1116042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КЛАССИФИКАЦИЯ 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578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385"/>
            <a:ext cx="5791200" cy="1044034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21307" r="18163" b="5966"/>
          <a:stretch>
            <a:fillRect/>
          </a:stretch>
        </p:blipFill>
        <p:spPr bwMode="auto">
          <a:xfrm>
            <a:off x="323528" y="1268760"/>
            <a:ext cx="8064896" cy="533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791200" cy="82801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21428" r="18790" b="7938"/>
          <a:stretch>
            <a:fillRect/>
          </a:stretch>
        </p:blipFill>
        <p:spPr bwMode="auto">
          <a:xfrm>
            <a:off x="827584" y="1309936"/>
            <a:ext cx="7954962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290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НАЛОГИ И НАЛОГООБЛОЖЕНИЕ В РФ</vt:lpstr>
      <vt:lpstr>Задачи:</vt:lpstr>
      <vt:lpstr>ПОНЯТИЕ НАЛОГА</vt:lpstr>
      <vt:lpstr>ИСТОРИЯ НАЛОГОВ</vt:lpstr>
      <vt:lpstr>ЭЛЕМЕНТЫ НАЛОГОВ</vt:lpstr>
      <vt:lpstr>ВИДЫ НАЛОГОВ</vt:lpstr>
      <vt:lpstr>КЛАССИФИКАЦИЯ НАЛОГОВ</vt:lpstr>
      <vt:lpstr>НДФЛ</vt:lpstr>
      <vt:lpstr>ТРАНСПОРТНЫЙ НАЛОГ</vt:lpstr>
      <vt:lpstr>ЗЕМЕЛЬНЫЙ НАЛОГ</vt:lpstr>
      <vt:lpstr>НАЛОГ НА ИМУЩЕСТВО</vt:lpstr>
      <vt:lpstr>ОСНОВНЫЕ ФУНКЦИИ НАЛОГОВ  </vt:lpstr>
      <vt:lpstr>САЙТ ФЕДЕРАЛЬНОЙ НАЛОГОВОЙ СЛУЖБЫ</vt:lpstr>
      <vt:lpstr>АНКЕТИРОВАНИЕ СТУДЕНТОВ  ГАПОУ МО «ПЭК»</vt:lpstr>
      <vt:lpstr>2. Зачем люди платят налоги?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</dc:title>
  <dc:creator>User</dc:creator>
  <cp:lastModifiedBy>НБ-1</cp:lastModifiedBy>
  <cp:revision>26</cp:revision>
  <dcterms:created xsi:type="dcterms:W3CDTF">2023-04-15T20:56:22Z</dcterms:created>
  <dcterms:modified xsi:type="dcterms:W3CDTF">2024-04-15T13:19:38Z</dcterms:modified>
</cp:coreProperties>
</file>