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6"/>
  </p:notesMasterIdLst>
  <p:sldIdLst>
    <p:sldId id="281" r:id="rId3"/>
    <p:sldId id="306" r:id="rId4"/>
    <p:sldId id="296" r:id="rId5"/>
    <p:sldId id="314" r:id="rId6"/>
    <p:sldId id="313" r:id="rId7"/>
    <p:sldId id="312" r:id="rId8"/>
    <p:sldId id="315" r:id="rId9"/>
    <p:sldId id="316" r:id="rId10"/>
    <p:sldId id="320" r:id="rId11"/>
    <p:sldId id="319" r:id="rId12"/>
    <p:sldId id="318" r:id="rId13"/>
    <p:sldId id="321" r:id="rId14"/>
    <p:sldId id="317" r:id="rId15"/>
    <p:sldId id="325" r:id="rId16"/>
    <p:sldId id="322" r:id="rId17"/>
    <p:sldId id="324" r:id="rId18"/>
    <p:sldId id="323" r:id="rId19"/>
    <p:sldId id="328" r:id="rId20"/>
    <p:sldId id="326" r:id="rId21"/>
    <p:sldId id="327" r:id="rId22"/>
    <p:sldId id="330" r:id="rId23"/>
    <p:sldId id="329" r:id="rId24"/>
    <p:sldId id="333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89065" autoAdjust="0"/>
  </p:normalViewPr>
  <p:slideViewPr>
    <p:cSldViewPr showGuides="1">
      <p:cViewPr varScale="1">
        <p:scale>
          <a:sx n="77" d="100"/>
          <a:sy n="77" d="100"/>
        </p:scale>
        <p:origin x="1622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47129E-C2D2-434A-A45A-BDFCA9D8B135}" type="doc">
      <dgm:prSet loTypeId="urn:microsoft.com/office/officeart/2008/layout/HorizontalMultiLevelHierarchy" loCatId="hierarchy" qsTypeId="urn:microsoft.com/office/officeart/2005/8/quickstyle/simple3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683A8958-0E1A-4905-BE97-747C812A69C8}">
      <dgm:prSet phldrT="[Текст]" custT="1"/>
      <dgm:spPr/>
      <dgm:t>
        <a:bodyPr/>
        <a:lstStyle/>
        <a:p>
          <a:r>
            <a:rPr lang="ru-RU" sz="3200" b="1" i="0" dirty="0"/>
            <a:t>Средства измерений</a:t>
          </a:r>
        </a:p>
      </dgm:t>
    </dgm:pt>
    <dgm:pt modelId="{603FF121-5C60-4D75-99A8-C617E40244C1}" type="parTrans" cxnId="{A84EFE9C-1C91-4574-BB96-6365B6D0CB91}">
      <dgm:prSet/>
      <dgm:spPr/>
      <dgm:t>
        <a:bodyPr/>
        <a:lstStyle/>
        <a:p>
          <a:endParaRPr lang="ru-RU"/>
        </a:p>
      </dgm:t>
    </dgm:pt>
    <dgm:pt modelId="{7C832B47-3B1A-48F2-BD25-790E1F9BA41F}" type="sibTrans" cxnId="{A84EFE9C-1C91-4574-BB96-6365B6D0CB91}">
      <dgm:prSet/>
      <dgm:spPr/>
      <dgm:t>
        <a:bodyPr/>
        <a:lstStyle/>
        <a:p>
          <a:endParaRPr lang="ru-RU"/>
        </a:p>
      </dgm:t>
    </dgm:pt>
    <dgm:pt modelId="{7F53933B-F759-40BC-B360-15B47AA47535}">
      <dgm:prSet phldrT="[Текст]" custT="1"/>
      <dgm:spPr/>
      <dgm:t>
        <a:bodyPr/>
        <a:lstStyle/>
        <a:p>
          <a:r>
            <a:rPr lang="ru-RU" sz="2800" b="1" dirty="0"/>
            <a:t>По виду</a:t>
          </a:r>
        </a:p>
      </dgm:t>
    </dgm:pt>
    <dgm:pt modelId="{15CE13DD-7154-47D5-B804-8756FF5842A7}" type="parTrans" cxnId="{C201AAE4-662B-4AD1-BAFF-8E20017418CF}">
      <dgm:prSet/>
      <dgm:spPr/>
      <dgm:t>
        <a:bodyPr/>
        <a:lstStyle/>
        <a:p>
          <a:endParaRPr lang="ru-RU"/>
        </a:p>
      </dgm:t>
    </dgm:pt>
    <dgm:pt modelId="{9F6CFEB9-A6EC-4311-808C-7A4AD783EF55}" type="sibTrans" cxnId="{C201AAE4-662B-4AD1-BAFF-8E20017418CF}">
      <dgm:prSet/>
      <dgm:spPr/>
      <dgm:t>
        <a:bodyPr/>
        <a:lstStyle/>
        <a:p>
          <a:endParaRPr lang="ru-RU"/>
        </a:p>
      </dgm:t>
    </dgm:pt>
    <dgm:pt modelId="{A19A5F76-00F1-4455-8CD0-83BDE9442B6F}">
      <dgm:prSet phldrT="[Текст]" custT="1"/>
      <dgm:spPr/>
      <dgm:t>
        <a:bodyPr/>
        <a:lstStyle/>
        <a:p>
          <a:r>
            <a:rPr lang="ru-RU" sz="2800" b="1" dirty="0"/>
            <a:t>По принципу действия</a:t>
          </a:r>
        </a:p>
      </dgm:t>
    </dgm:pt>
    <dgm:pt modelId="{FF7144CD-61DD-43A1-B327-CD4E43D3CF53}" type="parTrans" cxnId="{22B5F9A6-252E-46CF-9BEA-B3017120ABC5}">
      <dgm:prSet/>
      <dgm:spPr/>
      <dgm:t>
        <a:bodyPr/>
        <a:lstStyle/>
        <a:p>
          <a:endParaRPr lang="ru-RU"/>
        </a:p>
      </dgm:t>
    </dgm:pt>
    <dgm:pt modelId="{326460AB-43BC-4123-A89F-B00C888D4396}" type="sibTrans" cxnId="{22B5F9A6-252E-46CF-9BEA-B3017120ABC5}">
      <dgm:prSet/>
      <dgm:spPr/>
      <dgm:t>
        <a:bodyPr/>
        <a:lstStyle/>
        <a:p>
          <a:endParaRPr lang="ru-RU"/>
        </a:p>
      </dgm:t>
    </dgm:pt>
    <dgm:pt modelId="{CCB12493-092B-4EAF-9418-C396B6D852E1}">
      <dgm:prSet phldrT="[Текст]" custT="1"/>
      <dgm:spPr/>
      <dgm:t>
        <a:bodyPr/>
        <a:lstStyle/>
        <a:p>
          <a:r>
            <a:rPr lang="ru-RU" sz="2800" b="1" dirty="0"/>
            <a:t>По метрологическому назначению</a:t>
          </a:r>
        </a:p>
      </dgm:t>
    </dgm:pt>
    <dgm:pt modelId="{33B42B37-8C44-4959-AD66-4A3AEEA2BFDF}" type="parTrans" cxnId="{4ECCC793-195C-4CD6-A664-0E97AC32A975}">
      <dgm:prSet/>
      <dgm:spPr/>
      <dgm:t>
        <a:bodyPr/>
        <a:lstStyle/>
        <a:p>
          <a:endParaRPr lang="ru-RU"/>
        </a:p>
      </dgm:t>
    </dgm:pt>
    <dgm:pt modelId="{85EBA1ED-0550-4B63-8EB8-C178F1085B79}" type="sibTrans" cxnId="{4ECCC793-195C-4CD6-A664-0E97AC32A975}">
      <dgm:prSet/>
      <dgm:spPr/>
      <dgm:t>
        <a:bodyPr/>
        <a:lstStyle/>
        <a:p>
          <a:endParaRPr lang="ru-RU"/>
        </a:p>
      </dgm:t>
    </dgm:pt>
    <dgm:pt modelId="{56901A6E-1667-4013-815B-44C9C7ABBDE2}" type="pres">
      <dgm:prSet presAssocID="{7D47129E-C2D2-434A-A45A-BDFCA9D8B13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33FEB4C4-41B4-4503-BBDC-57464713E3AE}" type="pres">
      <dgm:prSet presAssocID="{683A8958-0E1A-4905-BE97-747C812A69C8}" presName="root1" presStyleCnt="0"/>
      <dgm:spPr/>
    </dgm:pt>
    <dgm:pt modelId="{4163FF18-581F-41C6-85AB-3B25B051B8E4}" type="pres">
      <dgm:prSet presAssocID="{683A8958-0E1A-4905-BE97-747C812A69C8}" presName="LevelOneTextNode" presStyleLbl="node0" presStyleIdx="0" presStyleCnt="1" custScaleY="87148" custLinFactNeighborX="-10233">
        <dgm:presLayoutVars>
          <dgm:chPref val="3"/>
        </dgm:presLayoutVars>
      </dgm:prSet>
      <dgm:spPr/>
    </dgm:pt>
    <dgm:pt modelId="{6B34B1A6-105F-4E28-A1C8-5A3E754EE4E2}" type="pres">
      <dgm:prSet presAssocID="{683A8958-0E1A-4905-BE97-747C812A69C8}" presName="level2hierChild" presStyleCnt="0"/>
      <dgm:spPr/>
    </dgm:pt>
    <dgm:pt modelId="{CA7CB7F0-9664-4C2D-B1D3-37E74443915A}" type="pres">
      <dgm:prSet presAssocID="{15CE13DD-7154-47D5-B804-8756FF5842A7}" presName="conn2-1" presStyleLbl="parChTrans1D2" presStyleIdx="0" presStyleCnt="3"/>
      <dgm:spPr/>
    </dgm:pt>
    <dgm:pt modelId="{D1D83051-DC00-488B-89B6-0E4493D9FBBE}" type="pres">
      <dgm:prSet presAssocID="{15CE13DD-7154-47D5-B804-8756FF5842A7}" presName="connTx" presStyleLbl="parChTrans1D2" presStyleIdx="0" presStyleCnt="3"/>
      <dgm:spPr/>
    </dgm:pt>
    <dgm:pt modelId="{F8D20DB5-D46D-4940-867F-BC8B70103396}" type="pres">
      <dgm:prSet presAssocID="{7F53933B-F759-40BC-B360-15B47AA47535}" presName="root2" presStyleCnt="0"/>
      <dgm:spPr/>
    </dgm:pt>
    <dgm:pt modelId="{1CEBE3C7-1701-44EE-B5C7-B0C3D67C3A68}" type="pres">
      <dgm:prSet presAssocID="{7F53933B-F759-40BC-B360-15B47AA47535}" presName="LevelTwoTextNode" presStyleLbl="node2" presStyleIdx="0" presStyleCnt="3" custScaleX="124698">
        <dgm:presLayoutVars>
          <dgm:chPref val="3"/>
        </dgm:presLayoutVars>
      </dgm:prSet>
      <dgm:spPr/>
    </dgm:pt>
    <dgm:pt modelId="{73011A57-BAD9-43AA-94DD-6153C9DD335D}" type="pres">
      <dgm:prSet presAssocID="{7F53933B-F759-40BC-B360-15B47AA47535}" presName="level3hierChild" presStyleCnt="0"/>
      <dgm:spPr/>
    </dgm:pt>
    <dgm:pt modelId="{C28825A3-262B-49A4-BDF3-CEF39C7EB684}" type="pres">
      <dgm:prSet presAssocID="{FF7144CD-61DD-43A1-B327-CD4E43D3CF53}" presName="conn2-1" presStyleLbl="parChTrans1D2" presStyleIdx="1" presStyleCnt="3"/>
      <dgm:spPr/>
    </dgm:pt>
    <dgm:pt modelId="{5F9AA3F5-39E9-4F54-BAE6-5F6ABEE00F27}" type="pres">
      <dgm:prSet presAssocID="{FF7144CD-61DD-43A1-B327-CD4E43D3CF53}" presName="connTx" presStyleLbl="parChTrans1D2" presStyleIdx="1" presStyleCnt="3"/>
      <dgm:spPr/>
    </dgm:pt>
    <dgm:pt modelId="{056735E1-7482-4F82-B470-2A71B7ADA419}" type="pres">
      <dgm:prSet presAssocID="{A19A5F76-00F1-4455-8CD0-83BDE9442B6F}" presName="root2" presStyleCnt="0"/>
      <dgm:spPr/>
    </dgm:pt>
    <dgm:pt modelId="{D1FBE91D-8C9D-4477-A873-51979178E84D}" type="pres">
      <dgm:prSet presAssocID="{A19A5F76-00F1-4455-8CD0-83BDE9442B6F}" presName="LevelTwoTextNode" presStyleLbl="node2" presStyleIdx="1" presStyleCnt="3" custScaleX="124698">
        <dgm:presLayoutVars>
          <dgm:chPref val="3"/>
        </dgm:presLayoutVars>
      </dgm:prSet>
      <dgm:spPr/>
    </dgm:pt>
    <dgm:pt modelId="{1071C37C-CF7C-4A3D-A9FD-146984B13C21}" type="pres">
      <dgm:prSet presAssocID="{A19A5F76-00F1-4455-8CD0-83BDE9442B6F}" presName="level3hierChild" presStyleCnt="0"/>
      <dgm:spPr/>
    </dgm:pt>
    <dgm:pt modelId="{79B0C5CB-74F0-4636-BC93-EE8A106C11E6}" type="pres">
      <dgm:prSet presAssocID="{33B42B37-8C44-4959-AD66-4A3AEEA2BFDF}" presName="conn2-1" presStyleLbl="parChTrans1D2" presStyleIdx="2" presStyleCnt="3"/>
      <dgm:spPr/>
    </dgm:pt>
    <dgm:pt modelId="{3EECB9EB-09CE-410D-9965-3E731C8152F2}" type="pres">
      <dgm:prSet presAssocID="{33B42B37-8C44-4959-AD66-4A3AEEA2BFDF}" presName="connTx" presStyleLbl="parChTrans1D2" presStyleIdx="2" presStyleCnt="3"/>
      <dgm:spPr/>
    </dgm:pt>
    <dgm:pt modelId="{39A1525C-94B0-4702-81EC-FE52BBF62613}" type="pres">
      <dgm:prSet presAssocID="{CCB12493-092B-4EAF-9418-C396B6D852E1}" presName="root2" presStyleCnt="0"/>
      <dgm:spPr/>
    </dgm:pt>
    <dgm:pt modelId="{F5A0D7E0-0476-4D33-9AED-49B0C5DD3EE5}" type="pres">
      <dgm:prSet presAssocID="{CCB12493-092B-4EAF-9418-C396B6D852E1}" presName="LevelTwoTextNode" presStyleLbl="node2" presStyleIdx="2" presStyleCnt="3" custScaleX="124698">
        <dgm:presLayoutVars>
          <dgm:chPref val="3"/>
        </dgm:presLayoutVars>
      </dgm:prSet>
      <dgm:spPr/>
    </dgm:pt>
    <dgm:pt modelId="{32902AB0-C02F-48CB-B9B9-ECF556A1B790}" type="pres">
      <dgm:prSet presAssocID="{CCB12493-092B-4EAF-9418-C396B6D852E1}" presName="level3hierChild" presStyleCnt="0"/>
      <dgm:spPr/>
    </dgm:pt>
  </dgm:ptLst>
  <dgm:cxnLst>
    <dgm:cxn modelId="{CD17D037-D692-40E1-9A30-FF233033CE9A}" type="presOf" srcId="{FF7144CD-61DD-43A1-B327-CD4E43D3CF53}" destId="{C28825A3-262B-49A4-BDF3-CEF39C7EB684}" srcOrd="0" destOrd="0" presId="urn:microsoft.com/office/officeart/2008/layout/HorizontalMultiLevelHierarchy"/>
    <dgm:cxn modelId="{27AB843D-9BF2-460D-88C8-8424FD78B73E}" type="presOf" srcId="{FF7144CD-61DD-43A1-B327-CD4E43D3CF53}" destId="{5F9AA3F5-39E9-4F54-BAE6-5F6ABEE00F27}" srcOrd="1" destOrd="0" presId="urn:microsoft.com/office/officeart/2008/layout/HorizontalMultiLevelHierarchy"/>
    <dgm:cxn modelId="{42246045-DA44-4959-8806-04530616B824}" type="presOf" srcId="{15CE13DD-7154-47D5-B804-8756FF5842A7}" destId="{CA7CB7F0-9664-4C2D-B1D3-37E74443915A}" srcOrd="0" destOrd="0" presId="urn:microsoft.com/office/officeart/2008/layout/HorizontalMultiLevelHierarchy"/>
    <dgm:cxn modelId="{8676146B-5415-4FC2-8D99-F407E33CE651}" type="presOf" srcId="{683A8958-0E1A-4905-BE97-747C812A69C8}" destId="{4163FF18-581F-41C6-85AB-3B25B051B8E4}" srcOrd="0" destOrd="0" presId="urn:microsoft.com/office/officeart/2008/layout/HorizontalMultiLevelHierarchy"/>
    <dgm:cxn modelId="{2DFF916E-54FA-4F49-8388-972DAC622471}" type="presOf" srcId="{7D47129E-C2D2-434A-A45A-BDFCA9D8B135}" destId="{56901A6E-1667-4013-815B-44C9C7ABBDE2}" srcOrd="0" destOrd="0" presId="urn:microsoft.com/office/officeart/2008/layout/HorizontalMultiLevelHierarchy"/>
    <dgm:cxn modelId="{CE498171-F41B-4F0F-993D-B331261F1169}" type="presOf" srcId="{7F53933B-F759-40BC-B360-15B47AA47535}" destId="{1CEBE3C7-1701-44EE-B5C7-B0C3D67C3A68}" srcOrd="0" destOrd="0" presId="urn:microsoft.com/office/officeart/2008/layout/HorizontalMultiLevelHierarchy"/>
    <dgm:cxn modelId="{1B2A5192-3B9B-4F01-9471-4D4DB2AA056E}" type="presOf" srcId="{33B42B37-8C44-4959-AD66-4A3AEEA2BFDF}" destId="{79B0C5CB-74F0-4636-BC93-EE8A106C11E6}" srcOrd="0" destOrd="0" presId="urn:microsoft.com/office/officeart/2008/layout/HorizontalMultiLevelHierarchy"/>
    <dgm:cxn modelId="{4ECCC793-195C-4CD6-A664-0E97AC32A975}" srcId="{683A8958-0E1A-4905-BE97-747C812A69C8}" destId="{CCB12493-092B-4EAF-9418-C396B6D852E1}" srcOrd="2" destOrd="0" parTransId="{33B42B37-8C44-4959-AD66-4A3AEEA2BFDF}" sibTransId="{85EBA1ED-0550-4B63-8EB8-C178F1085B79}"/>
    <dgm:cxn modelId="{69E8F296-762A-461B-BB54-C59E0EB86FD7}" type="presOf" srcId="{33B42B37-8C44-4959-AD66-4A3AEEA2BFDF}" destId="{3EECB9EB-09CE-410D-9965-3E731C8152F2}" srcOrd="1" destOrd="0" presId="urn:microsoft.com/office/officeart/2008/layout/HorizontalMultiLevelHierarchy"/>
    <dgm:cxn modelId="{A84EFE9C-1C91-4574-BB96-6365B6D0CB91}" srcId="{7D47129E-C2D2-434A-A45A-BDFCA9D8B135}" destId="{683A8958-0E1A-4905-BE97-747C812A69C8}" srcOrd="0" destOrd="0" parTransId="{603FF121-5C60-4D75-99A8-C617E40244C1}" sibTransId="{7C832B47-3B1A-48F2-BD25-790E1F9BA41F}"/>
    <dgm:cxn modelId="{22B5F9A6-252E-46CF-9BEA-B3017120ABC5}" srcId="{683A8958-0E1A-4905-BE97-747C812A69C8}" destId="{A19A5F76-00F1-4455-8CD0-83BDE9442B6F}" srcOrd="1" destOrd="0" parTransId="{FF7144CD-61DD-43A1-B327-CD4E43D3CF53}" sibTransId="{326460AB-43BC-4123-A89F-B00C888D4396}"/>
    <dgm:cxn modelId="{AE5A9AB7-DE2F-498A-9E91-CE528381E37C}" type="presOf" srcId="{A19A5F76-00F1-4455-8CD0-83BDE9442B6F}" destId="{D1FBE91D-8C9D-4477-A873-51979178E84D}" srcOrd="0" destOrd="0" presId="urn:microsoft.com/office/officeart/2008/layout/HorizontalMultiLevelHierarchy"/>
    <dgm:cxn modelId="{C201AAE4-662B-4AD1-BAFF-8E20017418CF}" srcId="{683A8958-0E1A-4905-BE97-747C812A69C8}" destId="{7F53933B-F759-40BC-B360-15B47AA47535}" srcOrd="0" destOrd="0" parTransId="{15CE13DD-7154-47D5-B804-8756FF5842A7}" sibTransId="{9F6CFEB9-A6EC-4311-808C-7A4AD783EF55}"/>
    <dgm:cxn modelId="{DBB647ED-D13F-424C-B5DF-F76925F343C4}" type="presOf" srcId="{CCB12493-092B-4EAF-9418-C396B6D852E1}" destId="{F5A0D7E0-0476-4D33-9AED-49B0C5DD3EE5}" srcOrd="0" destOrd="0" presId="urn:microsoft.com/office/officeart/2008/layout/HorizontalMultiLevelHierarchy"/>
    <dgm:cxn modelId="{451D7FFB-87C5-4D19-AA2C-EB78D46A6073}" type="presOf" srcId="{15CE13DD-7154-47D5-B804-8756FF5842A7}" destId="{D1D83051-DC00-488B-89B6-0E4493D9FBBE}" srcOrd="1" destOrd="0" presId="urn:microsoft.com/office/officeart/2008/layout/HorizontalMultiLevelHierarchy"/>
    <dgm:cxn modelId="{24EC58DF-9BCE-492F-95E1-DF03134961CA}" type="presParOf" srcId="{56901A6E-1667-4013-815B-44C9C7ABBDE2}" destId="{33FEB4C4-41B4-4503-BBDC-57464713E3AE}" srcOrd="0" destOrd="0" presId="urn:microsoft.com/office/officeart/2008/layout/HorizontalMultiLevelHierarchy"/>
    <dgm:cxn modelId="{1450D4E8-8A31-42AD-9A74-B8D442C97DEE}" type="presParOf" srcId="{33FEB4C4-41B4-4503-BBDC-57464713E3AE}" destId="{4163FF18-581F-41C6-85AB-3B25B051B8E4}" srcOrd="0" destOrd="0" presId="urn:microsoft.com/office/officeart/2008/layout/HorizontalMultiLevelHierarchy"/>
    <dgm:cxn modelId="{568329E8-A026-4E07-99CB-B9F9ABF08844}" type="presParOf" srcId="{33FEB4C4-41B4-4503-BBDC-57464713E3AE}" destId="{6B34B1A6-105F-4E28-A1C8-5A3E754EE4E2}" srcOrd="1" destOrd="0" presId="urn:microsoft.com/office/officeart/2008/layout/HorizontalMultiLevelHierarchy"/>
    <dgm:cxn modelId="{577B5998-A573-4436-93C5-917C5038A63F}" type="presParOf" srcId="{6B34B1A6-105F-4E28-A1C8-5A3E754EE4E2}" destId="{CA7CB7F0-9664-4C2D-B1D3-37E74443915A}" srcOrd="0" destOrd="0" presId="urn:microsoft.com/office/officeart/2008/layout/HorizontalMultiLevelHierarchy"/>
    <dgm:cxn modelId="{D02E5111-D0DA-4712-B7CB-389A24852E44}" type="presParOf" srcId="{CA7CB7F0-9664-4C2D-B1D3-37E74443915A}" destId="{D1D83051-DC00-488B-89B6-0E4493D9FBBE}" srcOrd="0" destOrd="0" presId="urn:microsoft.com/office/officeart/2008/layout/HorizontalMultiLevelHierarchy"/>
    <dgm:cxn modelId="{7090FC73-7C7A-4F97-B8A9-9F81F55EB4FE}" type="presParOf" srcId="{6B34B1A6-105F-4E28-A1C8-5A3E754EE4E2}" destId="{F8D20DB5-D46D-4940-867F-BC8B70103396}" srcOrd="1" destOrd="0" presId="urn:microsoft.com/office/officeart/2008/layout/HorizontalMultiLevelHierarchy"/>
    <dgm:cxn modelId="{3ABB51A2-255D-4486-9D75-4A7B9AAA825A}" type="presParOf" srcId="{F8D20DB5-D46D-4940-867F-BC8B70103396}" destId="{1CEBE3C7-1701-44EE-B5C7-B0C3D67C3A68}" srcOrd="0" destOrd="0" presId="urn:microsoft.com/office/officeart/2008/layout/HorizontalMultiLevelHierarchy"/>
    <dgm:cxn modelId="{CBBD5CFE-254B-4B54-BF63-1BF9310F38C9}" type="presParOf" srcId="{F8D20DB5-D46D-4940-867F-BC8B70103396}" destId="{73011A57-BAD9-43AA-94DD-6153C9DD335D}" srcOrd="1" destOrd="0" presId="urn:microsoft.com/office/officeart/2008/layout/HorizontalMultiLevelHierarchy"/>
    <dgm:cxn modelId="{6F527B53-BD28-4222-A0DF-6CE3103D763A}" type="presParOf" srcId="{6B34B1A6-105F-4E28-A1C8-5A3E754EE4E2}" destId="{C28825A3-262B-49A4-BDF3-CEF39C7EB684}" srcOrd="2" destOrd="0" presId="urn:microsoft.com/office/officeart/2008/layout/HorizontalMultiLevelHierarchy"/>
    <dgm:cxn modelId="{09222E07-4AFB-420D-9C52-F26DE32D2138}" type="presParOf" srcId="{C28825A3-262B-49A4-BDF3-CEF39C7EB684}" destId="{5F9AA3F5-39E9-4F54-BAE6-5F6ABEE00F27}" srcOrd="0" destOrd="0" presId="urn:microsoft.com/office/officeart/2008/layout/HorizontalMultiLevelHierarchy"/>
    <dgm:cxn modelId="{0BB28F6F-AB54-4124-9992-11D021BC50BA}" type="presParOf" srcId="{6B34B1A6-105F-4E28-A1C8-5A3E754EE4E2}" destId="{056735E1-7482-4F82-B470-2A71B7ADA419}" srcOrd="3" destOrd="0" presId="urn:microsoft.com/office/officeart/2008/layout/HorizontalMultiLevelHierarchy"/>
    <dgm:cxn modelId="{0BA5F83D-1F7E-427B-BF0D-7E5D6181AE65}" type="presParOf" srcId="{056735E1-7482-4F82-B470-2A71B7ADA419}" destId="{D1FBE91D-8C9D-4477-A873-51979178E84D}" srcOrd="0" destOrd="0" presId="urn:microsoft.com/office/officeart/2008/layout/HorizontalMultiLevelHierarchy"/>
    <dgm:cxn modelId="{545B8838-C261-4302-BBC8-DBC80E7F2965}" type="presParOf" srcId="{056735E1-7482-4F82-B470-2A71B7ADA419}" destId="{1071C37C-CF7C-4A3D-A9FD-146984B13C21}" srcOrd="1" destOrd="0" presId="urn:microsoft.com/office/officeart/2008/layout/HorizontalMultiLevelHierarchy"/>
    <dgm:cxn modelId="{E13678D7-CAE9-4F3A-8644-D0D3E923C250}" type="presParOf" srcId="{6B34B1A6-105F-4E28-A1C8-5A3E754EE4E2}" destId="{79B0C5CB-74F0-4636-BC93-EE8A106C11E6}" srcOrd="4" destOrd="0" presId="urn:microsoft.com/office/officeart/2008/layout/HorizontalMultiLevelHierarchy"/>
    <dgm:cxn modelId="{5D002CB7-B184-4936-9761-1BF6A2C0C4A5}" type="presParOf" srcId="{79B0C5CB-74F0-4636-BC93-EE8A106C11E6}" destId="{3EECB9EB-09CE-410D-9965-3E731C8152F2}" srcOrd="0" destOrd="0" presId="urn:microsoft.com/office/officeart/2008/layout/HorizontalMultiLevelHierarchy"/>
    <dgm:cxn modelId="{25DDE292-FB1B-4822-B9A1-0AA6E7AE02AF}" type="presParOf" srcId="{6B34B1A6-105F-4E28-A1C8-5A3E754EE4E2}" destId="{39A1525C-94B0-4702-81EC-FE52BBF62613}" srcOrd="5" destOrd="0" presId="urn:microsoft.com/office/officeart/2008/layout/HorizontalMultiLevelHierarchy"/>
    <dgm:cxn modelId="{49E1C74F-8A47-4EBC-ABFB-096AAC9573A6}" type="presParOf" srcId="{39A1525C-94B0-4702-81EC-FE52BBF62613}" destId="{F5A0D7E0-0476-4D33-9AED-49B0C5DD3EE5}" srcOrd="0" destOrd="0" presId="urn:microsoft.com/office/officeart/2008/layout/HorizontalMultiLevelHierarchy"/>
    <dgm:cxn modelId="{1C53A75E-D85F-4CE4-9051-CDC070D18003}" type="presParOf" srcId="{39A1525C-94B0-4702-81EC-FE52BBF62613}" destId="{32902AB0-C02F-48CB-B9B9-ECF556A1B790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9532194-9C67-431C-9CD9-ADEB94FCC363}" type="doc">
      <dgm:prSet loTypeId="urn:microsoft.com/office/officeart/2005/8/layout/hierarchy6" loCatId="hierarchy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33F90D72-452E-4FE0-B6DB-63322236F8CD}">
      <dgm:prSet phldrT="[Текст]" custT="1"/>
      <dgm:spPr/>
      <dgm:t>
        <a:bodyPr/>
        <a:lstStyle/>
        <a:p>
          <a:r>
            <a:rPr lang="ru-RU" sz="2000" b="1" dirty="0">
              <a:solidFill>
                <a:schemeClr val="bg1"/>
              </a:solidFill>
            </a:rPr>
            <a:t>Средства измерений</a:t>
          </a:r>
        </a:p>
      </dgm:t>
    </dgm:pt>
    <dgm:pt modelId="{BF87246C-8228-487A-AD79-70DD17641ACF}" type="parTrans" cxnId="{15A5F682-950D-4D07-82F3-03AE269DACA7}">
      <dgm:prSet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DD90734D-152D-4152-86FC-858BF9BAFB24}" type="sibTrans" cxnId="{15A5F682-950D-4D07-82F3-03AE269DACA7}">
      <dgm:prSet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99CBA6B9-C6BC-400B-A381-88478749C58E}">
      <dgm:prSet phldrT="[Текст]" custT="1"/>
      <dgm:spPr/>
      <dgm:t>
        <a:bodyPr/>
        <a:lstStyle/>
        <a:p>
          <a:r>
            <a:rPr lang="ru-RU" sz="2000" b="1">
              <a:solidFill>
                <a:schemeClr val="tx1"/>
              </a:solidFill>
            </a:rPr>
            <a:t>Меры</a:t>
          </a:r>
        </a:p>
      </dgm:t>
    </dgm:pt>
    <dgm:pt modelId="{46D03222-5416-48E0-AF67-8B7C39D29C6E}" type="parTrans" cxnId="{6D16293E-C028-4288-91C5-08B066549709}">
      <dgm:prSet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4A25427B-6902-450D-8F23-AF4107DD3082}" type="sibTrans" cxnId="{6D16293E-C028-4288-91C5-08B066549709}">
      <dgm:prSet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DAA8E2F7-D912-4866-8E93-85A7DAEF8470}">
      <dgm:prSet phldrT="[Текст]" custT="1"/>
      <dgm:spPr/>
      <dgm:t>
        <a:bodyPr/>
        <a:lstStyle/>
        <a:p>
          <a:r>
            <a:rPr lang="ru-RU" sz="2000" b="1" dirty="0">
              <a:solidFill>
                <a:schemeClr val="tx1"/>
              </a:solidFill>
            </a:rPr>
            <a:t>Измерительные преобразователи</a:t>
          </a:r>
        </a:p>
      </dgm:t>
    </dgm:pt>
    <dgm:pt modelId="{B9E8F074-6D37-4D84-B639-58B4F05862A2}" type="parTrans" cxnId="{94989B6C-0E06-420B-A278-11A8A43D4C52}">
      <dgm:prSet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4395790D-7E73-4A80-90B3-91D9F3F70571}" type="sibTrans" cxnId="{94989B6C-0E06-420B-A278-11A8A43D4C52}">
      <dgm:prSet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3208BE94-0F96-4656-B36C-63A533FF81F8}">
      <dgm:prSet phldrT="[Текст]" custT="1"/>
      <dgm:spPr/>
      <dgm:t>
        <a:bodyPr/>
        <a:lstStyle/>
        <a:p>
          <a:r>
            <a:rPr lang="ru-RU" sz="2000" b="1">
              <a:solidFill>
                <a:schemeClr val="tx1"/>
              </a:solidFill>
            </a:rPr>
            <a:t>Измерительные приборы</a:t>
          </a:r>
        </a:p>
      </dgm:t>
    </dgm:pt>
    <dgm:pt modelId="{FA200F82-9326-4B45-AE46-3D9410B5BD32}" type="parTrans" cxnId="{FB09AF28-7488-4698-9D4E-5440B3613313}">
      <dgm:prSet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731C4ABE-8F5E-461D-AD6A-24E0CE830E63}" type="sibTrans" cxnId="{FB09AF28-7488-4698-9D4E-5440B3613313}">
      <dgm:prSet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A006C201-6350-4619-BA28-60587E8525FA}">
      <dgm:prSet phldrT="[Текст]" custT="1"/>
      <dgm:spPr/>
      <dgm:t>
        <a:bodyPr/>
        <a:lstStyle/>
        <a:p>
          <a:r>
            <a:rPr lang="ru-RU" sz="2000" b="1" dirty="0">
              <a:solidFill>
                <a:schemeClr val="tx1"/>
              </a:solidFill>
            </a:rPr>
            <a:t>Измерительные установки и системы</a:t>
          </a:r>
        </a:p>
      </dgm:t>
    </dgm:pt>
    <dgm:pt modelId="{12EE580C-B280-4BDB-94A2-8B60E62CE423}" type="parTrans" cxnId="{2523A339-5C00-4221-A824-50CA31A26185}">
      <dgm:prSet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FB411430-FB43-46A8-B095-FE7C3DC477E0}" type="sibTrans" cxnId="{2523A339-5C00-4221-A824-50CA31A26185}">
      <dgm:prSet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10170333-B77B-4ACF-BEF0-33F17B30AD9D}">
      <dgm:prSet phldrT="[Текст]" custT="1"/>
      <dgm:spPr/>
      <dgm:t>
        <a:bodyPr vert="vert270"/>
        <a:lstStyle/>
        <a:p>
          <a:r>
            <a:rPr lang="ru-RU" sz="2000" b="1">
              <a:solidFill>
                <a:schemeClr val="bg1"/>
              </a:solidFill>
            </a:rPr>
            <a:t>Наборы мер</a:t>
          </a:r>
        </a:p>
      </dgm:t>
    </dgm:pt>
    <dgm:pt modelId="{06A182D0-7DDD-4B12-820D-BC136EDD1142}" type="parTrans" cxnId="{F6700797-44F6-41B6-B14B-9B89F7860C0A}">
      <dgm:prSet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E065DE56-DE66-470D-8207-FA580CED29C6}" type="sibTrans" cxnId="{F6700797-44F6-41B6-B14B-9B89F7860C0A}">
      <dgm:prSet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3B6ABFFB-CB69-40DA-808A-00A5C4D00E57}">
      <dgm:prSet phldrT="[Текст]" custT="1"/>
      <dgm:spPr/>
      <dgm:t>
        <a:bodyPr vert="vert270"/>
        <a:lstStyle/>
        <a:p>
          <a:r>
            <a:rPr lang="ru-RU" sz="2000" b="1">
              <a:solidFill>
                <a:schemeClr val="bg1"/>
              </a:solidFill>
            </a:rPr>
            <a:t>Однозначные</a:t>
          </a:r>
        </a:p>
      </dgm:t>
    </dgm:pt>
    <dgm:pt modelId="{AA4AFC51-4B63-4977-9342-DAC03E677278}" type="parTrans" cxnId="{A34E5E69-C0C0-461C-A216-E3E792DEF420}">
      <dgm:prSet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AAEC4E22-B5F1-45AF-941F-05923E61D9B6}" type="sibTrans" cxnId="{A34E5E69-C0C0-461C-A216-E3E792DEF420}">
      <dgm:prSet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86CCB5AA-B15D-476B-A2E6-7CD820E79EB5}">
      <dgm:prSet phldrT="[Текст]" custT="1"/>
      <dgm:spPr/>
      <dgm:t>
        <a:bodyPr vert="vert270"/>
        <a:lstStyle/>
        <a:p>
          <a:r>
            <a:rPr lang="ru-RU" sz="2000" b="1">
              <a:solidFill>
                <a:schemeClr val="bg1"/>
              </a:solidFill>
            </a:rPr>
            <a:t>Многозначные</a:t>
          </a:r>
        </a:p>
      </dgm:t>
    </dgm:pt>
    <dgm:pt modelId="{18D792FE-9FA8-4B8E-AF32-859A2FADDE59}" type="parTrans" cxnId="{569BB15C-0BD8-45BF-89CA-F88B5E3CDD7E}">
      <dgm:prSet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559CB210-E5BB-4025-AEDD-CE5EAB180211}" type="sibTrans" cxnId="{569BB15C-0BD8-45BF-89CA-F88B5E3CDD7E}">
      <dgm:prSet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48CC4A3B-ADF1-4BAF-AD18-3FB7629AD793}">
      <dgm:prSet phldrT="[Текст]" custT="1"/>
      <dgm:spPr/>
      <dgm:t>
        <a:bodyPr vert="vert270"/>
        <a:lstStyle/>
        <a:p>
          <a:r>
            <a:rPr lang="ru-RU" sz="2000" b="1">
              <a:solidFill>
                <a:schemeClr val="bg1"/>
              </a:solidFill>
            </a:rPr>
            <a:t>Масштабные</a:t>
          </a:r>
        </a:p>
      </dgm:t>
    </dgm:pt>
    <dgm:pt modelId="{26733C0E-1097-4CB8-8806-5D2B57435C40}" type="parTrans" cxnId="{55CC3CFC-EACB-46B2-9252-D5DD8A821AF7}">
      <dgm:prSet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C2063A35-B32C-4702-BFDB-CB887A44E99B}" type="sibTrans" cxnId="{55CC3CFC-EACB-46B2-9252-D5DD8A821AF7}">
      <dgm:prSet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49696705-592A-4BBB-9242-A57D26CADEFC}">
      <dgm:prSet phldrT="[Текст]" custT="1"/>
      <dgm:spPr/>
      <dgm:t>
        <a:bodyPr vert="vert270"/>
        <a:lstStyle/>
        <a:p>
          <a:r>
            <a:rPr lang="ru-RU" sz="2000" b="1">
              <a:solidFill>
                <a:schemeClr val="bg1"/>
              </a:solidFill>
            </a:rPr>
            <a:t>Первичные</a:t>
          </a:r>
        </a:p>
      </dgm:t>
    </dgm:pt>
    <dgm:pt modelId="{DC383262-DFE6-4BF1-B373-974967EB63DC}" type="parTrans" cxnId="{7DB43B5B-7129-4EB5-B4E6-E6484BDB7F38}">
      <dgm:prSet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0B22F750-FA26-4F88-B5EB-FE60160B9129}" type="sibTrans" cxnId="{7DB43B5B-7129-4EB5-B4E6-E6484BDB7F38}">
      <dgm:prSet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961C940E-47C2-4FAC-9F7C-AFF4E675F14E}">
      <dgm:prSet phldrT="[Текст]" custT="1"/>
      <dgm:spPr/>
      <dgm:t>
        <a:bodyPr vert="vert270"/>
        <a:lstStyle/>
        <a:p>
          <a:r>
            <a:rPr lang="ru-RU" sz="2000" b="1" dirty="0">
              <a:solidFill>
                <a:schemeClr val="bg1"/>
              </a:solidFill>
            </a:rPr>
            <a:t>Промежуточные</a:t>
          </a:r>
        </a:p>
      </dgm:t>
    </dgm:pt>
    <dgm:pt modelId="{613E6D5B-B25B-42C3-B9A6-5C6DBCE51907}" type="parTrans" cxnId="{55B2D730-AB88-4A2B-9BF3-A0FB6E544809}">
      <dgm:prSet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4970949C-8134-4856-9C23-C6243F6B46B1}" type="sibTrans" cxnId="{55B2D730-AB88-4A2B-9BF3-A0FB6E544809}">
      <dgm:prSet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4B32D90C-2E1F-4157-A365-4973D55B2E1D}">
      <dgm:prSet phldrT="[Текст]" custT="1"/>
      <dgm:spPr/>
      <dgm:t>
        <a:bodyPr vert="vert270"/>
        <a:lstStyle/>
        <a:p>
          <a:r>
            <a:rPr lang="ru-RU" sz="2000" b="1">
              <a:solidFill>
                <a:schemeClr val="bg1"/>
              </a:solidFill>
            </a:rPr>
            <a:t>Передающие</a:t>
          </a:r>
        </a:p>
      </dgm:t>
    </dgm:pt>
    <dgm:pt modelId="{7678ED38-3D5A-41CE-8DCF-8421AFE4506A}" type="parTrans" cxnId="{8F54CA3D-23DB-4517-B111-DDD021CCA89D}">
      <dgm:prSet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EED6E045-CA4E-4A26-B3F2-31E86FFF3C5B}" type="sibTrans" cxnId="{8F54CA3D-23DB-4517-B111-DDD021CCA89D}">
      <dgm:prSet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3546963E-84EF-4BD2-9F34-D9E33F7AACF0}">
      <dgm:prSet phldrT="[Текст]" custT="1"/>
      <dgm:spPr/>
      <dgm:t>
        <a:bodyPr vert="vert270"/>
        <a:lstStyle/>
        <a:p>
          <a:r>
            <a:rPr lang="ru-RU" sz="2000" b="1">
              <a:solidFill>
                <a:schemeClr val="bg1"/>
              </a:solidFill>
            </a:rPr>
            <a:t>По методу измерения</a:t>
          </a:r>
        </a:p>
      </dgm:t>
    </dgm:pt>
    <dgm:pt modelId="{1E5F35E4-D887-4813-8EB8-FB61E3E76514}" type="parTrans" cxnId="{34EC3195-7A7C-4420-8AF0-2AD9A4496BD7}">
      <dgm:prSet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DC8D7EF0-889B-4A15-A8D3-5D0BE9EF29CA}" type="sibTrans" cxnId="{34EC3195-7A7C-4420-8AF0-2AD9A4496BD7}">
      <dgm:prSet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03E6C8CB-21E8-4533-9A2D-095CDA5C4F93}">
      <dgm:prSet phldrT="[Текст]" custT="1"/>
      <dgm:spPr/>
      <dgm:t>
        <a:bodyPr vert="vert270"/>
        <a:lstStyle/>
        <a:p>
          <a:r>
            <a:rPr lang="ru-RU" sz="2000" b="1" dirty="0">
              <a:solidFill>
                <a:schemeClr val="bg1"/>
              </a:solidFill>
            </a:rPr>
            <a:t>По форме выходного сигнала информации</a:t>
          </a:r>
        </a:p>
      </dgm:t>
    </dgm:pt>
    <dgm:pt modelId="{7DCDAD83-305F-413E-BDAB-F5A4937C76ED}" type="parTrans" cxnId="{9C238EDF-9EE7-4000-8BCD-276138D7DB67}">
      <dgm:prSet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FF373608-4A8F-4204-9CC0-2B611CD63384}" type="sibTrans" cxnId="{9C238EDF-9EE7-4000-8BCD-276138D7DB67}">
      <dgm:prSet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DED7640F-C037-40AE-AD9B-610F570AD0B8}">
      <dgm:prSet phldrT="[Текст]" custT="1"/>
      <dgm:spPr/>
      <dgm:t>
        <a:bodyPr vert="vert270"/>
        <a:lstStyle/>
        <a:p>
          <a:r>
            <a:rPr lang="ru-RU" sz="2000" b="1" dirty="0">
              <a:solidFill>
                <a:schemeClr val="bg1"/>
              </a:solidFill>
            </a:rPr>
            <a:t>По способу представления показаний</a:t>
          </a:r>
        </a:p>
      </dgm:t>
    </dgm:pt>
    <dgm:pt modelId="{AD55782C-F39F-4879-B965-5D6930C678B1}" type="parTrans" cxnId="{4C075DC5-EB47-4CE8-A597-EA4D72969393}">
      <dgm:prSet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D347F240-952B-4E24-8558-3C8261BC16C7}" type="sibTrans" cxnId="{4C075DC5-EB47-4CE8-A597-EA4D72969393}">
      <dgm:prSet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C3AA7B49-2FE5-4D24-A2D7-D9CADF2386C5}">
      <dgm:prSet phldrT="[Текст]" custT="1"/>
      <dgm:spPr/>
      <dgm:t>
        <a:bodyPr vert="vert270"/>
        <a:lstStyle/>
        <a:p>
          <a:r>
            <a:rPr lang="ru-RU" sz="2000" b="1">
              <a:solidFill>
                <a:schemeClr val="tx1"/>
              </a:solidFill>
            </a:rPr>
            <a:t>Сравнения</a:t>
          </a:r>
        </a:p>
      </dgm:t>
    </dgm:pt>
    <dgm:pt modelId="{D8582332-8531-4E17-93B3-19C5E2A6E7E5}" type="parTrans" cxnId="{1CD2F621-4803-49BB-A878-9350162E9B31}">
      <dgm:prSet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4E3F0C30-66DF-4B63-83BD-680B0F385CE1}" type="sibTrans" cxnId="{1CD2F621-4803-49BB-A878-9350162E9B31}">
      <dgm:prSet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0784D322-A353-4BD2-850D-B3A93775E411}">
      <dgm:prSet phldrT="[Текст]" custT="1"/>
      <dgm:spPr/>
      <dgm:t>
        <a:bodyPr vert="vert270"/>
        <a:lstStyle/>
        <a:p>
          <a:r>
            <a:rPr lang="ru-RU" sz="2000" b="1" dirty="0">
              <a:solidFill>
                <a:schemeClr val="tx1"/>
              </a:solidFill>
            </a:rPr>
            <a:t>Прямого действия</a:t>
          </a:r>
        </a:p>
      </dgm:t>
    </dgm:pt>
    <dgm:pt modelId="{73356AE3-F972-4440-AE43-E2FD387BEB7D}" type="parTrans" cxnId="{6EAC2FD0-14E0-4B31-9806-B7FD7E4E9157}">
      <dgm:prSet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3E144708-10A2-4584-BD3F-F59C8464DBF6}" type="sibTrans" cxnId="{6EAC2FD0-14E0-4B31-9806-B7FD7E4E9157}">
      <dgm:prSet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A4EA4C4B-7EB3-49E8-ABCA-DD8B7808064A}">
      <dgm:prSet phldrT="[Текст]" custT="1"/>
      <dgm:spPr/>
      <dgm:t>
        <a:bodyPr vert="vert270"/>
        <a:lstStyle/>
        <a:p>
          <a:r>
            <a:rPr lang="ru-RU" sz="2000" b="1">
              <a:solidFill>
                <a:schemeClr val="tx1"/>
              </a:solidFill>
            </a:rPr>
            <a:t>Цифровой</a:t>
          </a:r>
        </a:p>
      </dgm:t>
    </dgm:pt>
    <dgm:pt modelId="{15D39A4D-C9DA-42D7-A776-93DA4AD214B9}" type="parTrans" cxnId="{C35AE3E6-7ADD-4A90-8BB1-5471CD3D03EE}">
      <dgm:prSet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DB5461C3-16BD-480A-896F-A15E46FDD356}" type="sibTrans" cxnId="{C35AE3E6-7ADD-4A90-8BB1-5471CD3D03EE}">
      <dgm:prSet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16088EFB-3AC0-48B9-BE66-BC600FEF4936}">
      <dgm:prSet phldrT="[Текст]" custT="1"/>
      <dgm:spPr/>
      <dgm:t>
        <a:bodyPr vert="vert270"/>
        <a:lstStyle/>
        <a:p>
          <a:r>
            <a:rPr lang="ru-RU" sz="2000" b="1">
              <a:solidFill>
                <a:schemeClr val="tx1"/>
              </a:solidFill>
            </a:rPr>
            <a:t>Аналоговый</a:t>
          </a:r>
        </a:p>
      </dgm:t>
    </dgm:pt>
    <dgm:pt modelId="{B353872D-5AC8-46BC-B797-5C135F0926AC}" type="parTrans" cxnId="{EF6B72B9-15D1-473C-8F57-486BD45C3B79}">
      <dgm:prSet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C5A5B638-8309-4BD0-8474-9C762E474E91}" type="sibTrans" cxnId="{EF6B72B9-15D1-473C-8F57-486BD45C3B79}">
      <dgm:prSet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02F02064-6DD3-47A6-946C-C6DEAEEBB2D2}">
      <dgm:prSet phldrT="[Текст]" custT="1"/>
      <dgm:spPr/>
      <dgm:t>
        <a:bodyPr vert="vert270"/>
        <a:lstStyle/>
        <a:p>
          <a:r>
            <a:rPr lang="ru-RU" sz="2000" b="1" dirty="0">
              <a:solidFill>
                <a:schemeClr val="tx1"/>
              </a:solidFill>
            </a:rPr>
            <a:t>Интегрирующий</a:t>
          </a:r>
        </a:p>
      </dgm:t>
    </dgm:pt>
    <dgm:pt modelId="{0519EB94-3D08-4A21-926A-9D89E904DD83}" type="parTrans" cxnId="{EADA0C3C-417C-4FFE-909D-12454A05715E}">
      <dgm:prSet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09B55196-11F9-47D7-B1E0-F3E83F63F6A7}" type="sibTrans" cxnId="{EADA0C3C-417C-4FFE-909D-12454A05715E}">
      <dgm:prSet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0B76E2EB-15C7-40B9-B43D-670994912957}">
      <dgm:prSet phldrT="[Текст]" custT="1"/>
      <dgm:spPr/>
      <dgm:t>
        <a:bodyPr vert="vert270"/>
        <a:lstStyle/>
        <a:p>
          <a:r>
            <a:rPr lang="ru-RU" sz="2000" b="1" dirty="0">
              <a:solidFill>
                <a:schemeClr val="tx1"/>
              </a:solidFill>
            </a:rPr>
            <a:t>Показывающий</a:t>
          </a:r>
        </a:p>
      </dgm:t>
    </dgm:pt>
    <dgm:pt modelId="{A00E4A7B-ED21-4521-B680-768116285B1D}" type="parTrans" cxnId="{6C0692D9-62B5-4A35-915D-023C0EE98263}">
      <dgm:prSet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C8843498-FC01-4FE8-8BF2-9369A945015D}" type="sibTrans" cxnId="{6C0692D9-62B5-4A35-915D-023C0EE98263}">
      <dgm:prSet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2AC03B05-086B-429F-BD4B-81F860786A38}">
      <dgm:prSet phldrT="[Текст]" custT="1"/>
      <dgm:spPr/>
      <dgm:t>
        <a:bodyPr vert="vert270"/>
        <a:lstStyle/>
        <a:p>
          <a:r>
            <a:rPr lang="ru-RU" sz="2000" b="1" dirty="0">
              <a:solidFill>
                <a:schemeClr val="tx1"/>
              </a:solidFill>
            </a:rPr>
            <a:t>Регистрирующий</a:t>
          </a:r>
        </a:p>
      </dgm:t>
    </dgm:pt>
    <dgm:pt modelId="{DA88ECB8-52E9-404C-96BC-9AA9D5C499B4}" type="parTrans" cxnId="{219C046E-B335-43E4-BDB5-A1AC37158FAC}">
      <dgm:prSet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81E586CE-2424-4EE1-9B14-D5C670283911}" type="sibTrans" cxnId="{219C046E-B335-43E4-BDB5-A1AC37158FAC}">
      <dgm:prSet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2E4326D6-8B0C-4999-8FC6-7AC43D47F9CB}" type="pres">
      <dgm:prSet presAssocID="{F9532194-9C67-431C-9CD9-ADEB94FCC363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1A4453B0-D98B-4F9A-8DF7-C831F630EEBF}" type="pres">
      <dgm:prSet presAssocID="{F9532194-9C67-431C-9CD9-ADEB94FCC363}" presName="hierFlow" presStyleCnt="0"/>
      <dgm:spPr/>
    </dgm:pt>
    <dgm:pt modelId="{BDD20467-EB82-4309-AF2A-7A7A61A783BF}" type="pres">
      <dgm:prSet presAssocID="{F9532194-9C67-431C-9CD9-ADEB94FCC363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267BF5DB-865B-4B42-AB90-76A1E79BA1B0}" type="pres">
      <dgm:prSet presAssocID="{33F90D72-452E-4FE0-B6DB-63322236F8CD}" presName="Name14" presStyleCnt="0"/>
      <dgm:spPr/>
    </dgm:pt>
    <dgm:pt modelId="{E862E810-AAD1-4511-B53E-429C283D4F3D}" type="pres">
      <dgm:prSet presAssocID="{33F90D72-452E-4FE0-B6DB-63322236F8CD}" presName="level1Shape" presStyleLbl="node0" presStyleIdx="0" presStyleCnt="1" custScaleX="399367" custScaleY="101150" custLinFactNeighborX="-58174" custLinFactNeighborY="-75162">
        <dgm:presLayoutVars>
          <dgm:chPref val="3"/>
        </dgm:presLayoutVars>
      </dgm:prSet>
      <dgm:spPr>
        <a:prstGeom prst="rect">
          <a:avLst/>
        </a:prstGeom>
      </dgm:spPr>
    </dgm:pt>
    <dgm:pt modelId="{1FC31842-57A3-4E0B-9887-2E91EDA3FA04}" type="pres">
      <dgm:prSet presAssocID="{33F90D72-452E-4FE0-B6DB-63322236F8CD}" presName="hierChild2" presStyleCnt="0"/>
      <dgm:spPr/>
    </dgm:pt>
    <dgm:pt modelId="{C16583D8-0CDC-44CB-8A46-D594AE6E78D1}" type="pres">
      <dgm:prSet presAssocID="{46D03222-5416-48E0-AF67-8B7C39D29C6E}" presName="Name19" presStyleLbl="parChTrans1D2" presStyleIdx="0" presStyleCnt="4" custScaleX="2000000" custScaleY="2000000"/>
      <dgm:spPr/>
    </dgm:pt>
    <dgm:pt modelId="{3FD9374D-EF43-4BD3-BD7B-52B0E45C641A}" type="pres">
      <dgm:prSet presAssocID="{99CBA6B9-C6BC-400B-A381-88478749C58E}" presName="Name21" presStyleCnt="0"/>
      <dgm:spPr/>
    </dgm:pt>
    <dgm:pt modelId="{FEFFA346-FDF1-42BD-8287-AEAD11138F35}" type="pres">
      <dgm:prSet presAssocID="{99CBA6B9-C6BC-400B-A381-88478749C58E}" presName="level2Shape" presStyleLbl="node2" presStyleIdx="0" presStyleCnt="4" custScaleX="149888" custScaleY="139447" custLinFactNeighborX="32450" custLinFactNeighborY="5032"/>
      <dgm:spPr>
        <a:prstGeom prst="rect">
          <a:avLst/>
        </a:prstGeom>
      </dgm:spPr>
    </dgm:pt>
    <dgm:pt modelId="{085FC4AF-34E9-4AF1-80F6-4B934E2DB23D}" type="pres">
      <dgm:prSet presAssocID="{99CBA6B9-C6BC-400B-A381-88478749C58E}" presName="hierChild3" presStyleCnt="0"/>
      <dgm:spPr/>
    </dgm:pt>
    <dgm:pt modelId="{7D95F911-2488-4425-9201-420640FFCE18}" type="pres">
      <dgm:prSet presAssocID="{AA4AFC51-4B63-4977-9342-DAC03E677278}" presName="Name19" presStyleLbl="parChTrans1D3" presStyleIdx="0" presStyleCnt="10" custScaleX="2000000" custScaleY="2000000"/>
      <dgm:spPr/>
    </dgm:pt>
    <dgm:pt modelId="{E0512641-7D3C-4CD2-B9E5-1B5DA6295F63}" type="pres">
      <dgm:prSet presAssocID="{3B6ABFFB-CB69-40DA-808A-00A5C4D00E57}" presName="Name21" presStyleCnt="0"/>
      <dgm:spPr/>
    </dgm:pt>
    <dgm:pt modelId="{DB0DC464-9773-400D-8C06-DB8BC8097349}" type="pres">
      <dgm:prSet presAssocID="{3B6ABFFB-CB69-40DA-808A-00A5C4D00E57}" presName="level2Shape" presStyleLbl="node3" presStyleIdx="0" presStyleCnt="10" custScaleX="55490" custScaleY="412311" custLinFactNeighborX="48622" custLinFactNeighborY="41684"/>
      <dgm:spPr/>
    </dgm:pt>
    <dgm:pt modelId="{24257959-0D8F-40BA-8088-5A89613C0A75}" type="pres">
      <dgm:prSet presAssocID="{3B6ABFFB-CB69-40DA-808A-00A5C4D00E57}" presName="hierChild3" presStyleCnt="0"/>
      <dgm:spPr/>
    </dgm:pt>
    <dgm:pt modelId="{32E06D2E-99EC-48B5-A440-F753FC97D44A}" type="pres">
      <dgm:prSet presAssocID="{18D792FE-9FA8-4B8E-AF32-859A2FADDE59}" presName="Name19" presStyleLbl="parChTrans1D3" presStyleIdx="1" presStyleCnt="10" custScaleX="2000000" custScaleY="2000000"/>
      <dgm:spPr/>
    </dgm:pt>
    <dgm:pt modelId="{B5E2FDC0-5AB5-486D-A280-2E70E3898D88}" type="pres">
      <dgm:prSet presAssocID="{86CCB5AA-B15D-476B-A2E6-7CD820E79EB5}" presName="Name21" presStyleCnt="0"/>
      <dgm:spPr/>
    </dgm:pt>
    <dgm:pt modelId="{59E2F489-3123-40F1-ABB8-49621536BE4D}" type="pres">
      <dgm:prSet presAssocID="{86CCB5AA-B15D-476B-A2E6-7CD820E79EB5}" presName="level2Shape" presStyleLbl="node3" presStyleIdx="1" presStyleCnt="10" custScaleX="57805" custScaleY="412311" custLinFactNeighborX="32450" custLinFactNeighborY="41684"/>
      <dgm:spPr/>
    </dgm:pt>
    <dgm:pt modelId="{BB718243-7919-4C7B-850B-C3029F58B4B4}" type="pres">
      <dgm:prSet presAssocID="{86CCB5AA-B15D-476B-A2E6-7CD820E79EB5}" presName="hierChild3" presStyleCnt="0"/>
      <dgm:spPr/>
    </dgm:pt>
    <dgm:pt modelId="{7D485198-1139-48DE-A846-3223A4988E7F}" type="pres">
      <dgm:prSet presAssocID="{06A182D0-7DDD-4B12-820D-BC136EDD1142}" presName="Name19" presStyleLbl="parChTrans1D3" presStyleIdx="2" presStyleCnt="10" custScaleX="2000000" custScaleY="2000000"/>
      <dgm:spPr/>
    </dgm:pt>
    <dgm:pt modelId="{2857AD5A-D5AA-45B0-ACEE-F0043AAFABF1}" type="pres">
      <dgm:prSet presAssocID="{10170333-B77B-4ACF-BEF0-33F17B30AD9D}" presName="Name21" presStyleCnt="0"/>
      <dgm:spPr/>
    </dgm:pt>
    <dgm:pt modelId="{D9F0D287-2A21-46B8-94D7-834B24A10158}" type="pres">
      <dgm:prSet presAssocID="{10170333-B77B-4ACF-BEF0-33F17B30AD9D}" presName="level2Shape" presStyleLbl="node3" presStyleIdx="2" presStyleCnt="10" custScaleX="56484" custScaleY="412311" custLinFactNeighborX="13493" custLinFactNeighborY="41684"/>
      <dgm:spPr>
        <a:prstGeom prst="rect">
          <a:avLst/>
        </a:prstGeom>
      </dgm:spPr>
    </dgm:pt>
    <dgm:pt modelId="{AAD89041-4BFF-4D05-8A99-CD6E4D1EA48C}" type="pres">
      <dgm:prSet presAssocID="{10170333-B77B-4ACF-BEF0-33F17B30AD9D}" presName="hierChild3" presStyleCnt="0"/>
      <dgm:spPr/>
    </dgm:pt>
    <dgm:pt modelId="{9D022F56-3CB0-47F0-AFB1-20410DA1D737}" type="pres">
      <dgm:prSet presAssocID="{B9E8F074-6D37-4D84-B639-58B4F05862A2}" presName="Name19" presStyleLbl="parChTrans1D2" presStyleIdx="1" presStyleCnt="4" custScaleX="2000000" custScaleY="2000000"/>
      <dgm:spPr/>
    </dgm:pt>
    <dgm:pt modelId="{D6DCE680-A9F2-4708-BCBF-F4EF800DEEA6}" type="pres">
      <dgm:prSet presAssocID="{DAA8E2F7-D912-4866-8E93-85A7DAEF8470}" presName="Name21" presStyleCnt="0"/>
      <dgm:spPr/>
    </dgm:pt>
    <dgm:pt modelId="{110427BA-0773-43FE-B7E0-BA395867422C}" type="pres">
      <dgm:prSet presAssocID="{DAA8E2F7-D912-4866-8E93-85A7DAEF8470}" presName="level2Shape" presStyleLbl="node2" presStyleIdx="1" presStyleCnt="4" custScaleX="333258" custScaleY="142868" custLinFactNeighborX="20433" custLinFactNeighborY="5635"/>
      <dgm:spPr>
        <a:prstGeom prst="rect">
          <a:avLst/>
        </a:prstGeom>
      </dgm:spPr>
    </dgm:pt>
    <dgm:pt modelId="{3664F494-89C2-4D67-95D0-D4C50AB870E5}" type="pres">
      <dgm:prSet presAssocID="{DAA8E2F7-D912-4866-8E93-85A7DAEF8470}" presName="hierChild3" presStyleCnt="0"/>
      <dgm:spPr/>
    </dgm:pt>
    <dgm:pt modelId="{F5B364E5-E986-4A93-944A-D8222273E56F}" type="pres">
      <dgm:prSet presAssocID="{DC383262-DFE6-4BF1-B373-974967EB63DC}" presName="Name19" presStyleLbl="parChTrans1D3" presStyleIdx="3" presStyleCnt="10" custScaleX="2000000" custScaleY="2000000"/>
      <dgm:spPr/>
    </dgm:pt>
    <dgm:pt modelId="{2926EE04-32F0-415B-B338-B33B3CD8478B}" type="pres">
      <dgm:prSet presAssocID="{49696705-592A-4BBB-9242-A57D26CADEFC}" presName="Name21" presStyleCnt="0"/>
      <dgm:spPr/>
    </dgm:pt>
    <dgm:pt modelId="{B1094EA3-AD80-4E36-A752-46E3B0C140CC}" type="pres">
      <dgm:prSet presAssocID="{49696705-592A-4BBB-9242-A57D26CADEFC}" presName="level2Shape" presStyleLbl="node3" presStyleIdx="3" presStyleCnt="10" custScaleX="52919" custScaleY="412311" custLinFactNeighborX="48894" custLinFactNeighborY="35540"/>
      <dgm:spPr/>
    </dgm:pt>
    <dgm:pt modelId="{88385365-CA0F-40CC-AA3C-92E5D2F45544}" type="pres">
      <dgm:prSet presAssocID="{49696705-592A-4BBB-9242-A57D26CADEFC}" presName="hierChild3" presStyleCnt="0"/>
      <dgm:spPr/>
    </dgm:pt>
    <dgm:pt modelId="{838CB735-D6BB-4EA2-AD73-8719AE57F1AC}" type="pres">
      <dgm:prSet presAssocID="{613E6D5B-B25B-42C3-B9A6-5C6DBCE51907}" presName="Name19" presStyleLbl="parChTrans1D3" presStyleIdx="4" presStyleCnt="10" custScaleX="2000000" custScaleY="2000000"/>
      <dgm:spPr/>
    </dgm:pt>
    <dgm:pt modelId="{86C5F5BD-40C6-4928-A4D7-8A776E2ECDC0}" type="pres">
      <dgm:prSet presAssocID="{961C940E-47C2-4FAC-9F7C-AFF4E675F14E}" presName="Name21" presStyleCnt="0"/>
      <dgm:spPr/>
    </dgm:pt>
    <dgm:pt modelId="{04B404C4-8ABA-4F43-ACF2-258EF53E1F7E}" type="pres">
      <dgm:prSet presAssocID="{961C940E-47C2-4FAC-9F7C-AFF4E675F14E}" presName="level2Shape" presStyleLbl="node3" presStyleIdx="4" presStyleCnt="10" custScaleX="56765" custScaleY="458316" custLinFactNeighborX="31327" custLinFactNeighborY="38745"/>
      <dgm:spPr/>
    </dgm:pt>
    <dgm:pt modelId="{D525D6D6-9493-4825-9B1B-2F498A8C2B92}" type="pres">
      <dgm:prSet presAssocID="{961C940E-47C2-4FAC-9F7C-AFF4E675F14E}" presName="hierChild3" presStyleCnt="0"/>
      <dgm:spPr/>
    </dgm:pt>
    <dgm:pt modelId="{1CFEB7DE-E5F0-4F04-86C3-4D470D09CB43}" type="pres">
      <dgm:prSet presAssocID="{7678ED38-3D5A-41CE-8DCF-8421AFE4506A}" presName="Name19" presStyleLbl="parChTrans1D3" presStyleIdx="5" presStyleCnt="10" custScaleX="2000000" custScaleY="2000000"/>
      <dgm:spPr/>
    </dgm:pt>
    <dgm:pt modelId="{84856900-4F75-47A7-B27E-A412F0A56A5E}" type="pres">
      <dgm:prSet presAssocID="{4B32D90C-2E1F-4157-A365-4973D55B2E1D}" presName="Name21" presStyleCnt="0"/>
      <dgm:spPr/>
    </dgm:pt>
    <dgm:pt modelId="{EB8DE9C4-75A0-4269-8CE3-EAA4443FFE99}" type="pres">
      <dgm:prSet presAssocID="{4B32D90C-2E1F-4157-A365-4973D55B2E1D}" presName="level2Shape" presStyleLbl="node3" presStyleIdx="5" presStyleCnt="10" custScaleX="56256" custScaleY="412311" custLinFactNeighborX="12767" custLinFactNeighborY="39903"/>
      <dgm:spPr/>
    </dgm:pt>
    <dgm:pt modelId="{F184319E-1661-45B8-B504-8E163B6DD427}" type="pres">
      <dgm:prSet presAssocID="{4B32D90C-2E1F-4157-A365-4973D55B2E1D}" presName="hierChild3" presStyleCnt="0"/>
      <dgm:spPr/>
    </dgm:pt>
    <dgm:pt modelId="{FE3198D8-C4E0-4CE0-8854-2B5EF3CFB289}" type="pres">
      <dgm:prSet presAssocID="{26733C0E-1097-4CB8-8806-5D2B57435C40}" presName="Name19" presStyleLbl="parChTrans1D3" presStyleIdx="6" presStyleCnt="10" custScaleX="2000000" custScaleY="2000000"/>
      <dgm:spPr/>
    </dgm:pt>
    <dgm:pt modelId="{E5334B0E-F43C-4AD0-AFEF-7346C6950465}" type="pres">
      <dgm:prSet presAssocID="{48CC4A3B-ADF1-4BAF-AD18-3FB7629AD793}" presName="Name21" presStyleCnt="0"/>
      <dgm:spPr/>
    </dgm:pt>
    <dgm:pt modelId="{A232C201-1465-47FF-BDA9-A02118AF39F8}" type="pres">
      <dgm:prSet presAssocID="{48CC4A3B-ADF1-4BAF-AD18-3FB7629AD793}" presName="level2Shape" presStyleLbl="node3" presStyleIdx="6" presStyleCnt="10" custScaleX="54460" custScaleY="412311" custLinFactNeighborX="-5445" custLinFactNeighborY="37654"/>
      <dgm:spPr/>
    </dgm:pt>
    <dgm:pt modelId="{083EAE7E-1DD4-447D-8BB0-0833D6D091E8}" type="pres">
      <dgm:prSet presAssocID="{48CC4A3B-ADF1-4BAF-AD18-3FB7629AD793}" presName="hierChild3" presStyleCnt="0"/>
      <dgm:spPr/>
    </dgm:pt>
    <dgm:pt modelId="{F9013100-418E-456F-BFEB-295A823AE944}" type="pres">
      <dgm:prSet presAssocID="{FA200F82-9326-4B45-AE46-3D9410B5BD32}" presName="Name19" presStyleLbl="parChTrans1D2" presStyleIdx="2" presStyleCnt="4" custScaleX="2000000" custScaleY="2000000"/>
      <dgm:spPr/>
    </dgm:pt>
    <dgm:pt modelId="{9DAA2753-BE02-4BBE-B00F-EA971ABC07C1}" type="pres">
      <dgm:prSet presAssocID="{3208BE94-0F96-4656-B36C-63A533FF81F8}" presName="Name21" presStyleCnt="0"/>
      <dgm:spPr/>
    </dgm:pt>
    <dgm:pt modelId="{25179433-6AB0-4A9F-A862-798596CAAB9B}" type="pres">
      <dgm:prSet presAssocID="{3208BE94-0F96-4656-B36C-63A533FF81F8}" presName="level2Shape" presStyleLbl="node2" presStyleIdx="2" presStyleCnt="4" custScaleX="240104" custScaleY="146209" custLinFactNeighborX="-21774" custLinFactNeighborY="8784"/>
      <dgm:spPr>
        <a:prstGeom prst="rect">
          <a:avLst/>
        </a:prstGeom>
      </dgm:spPr>
    </dgm:pt>
    <dgm:pt modelId="{F3044F97-8BD0-4E88-985D-3D8E74A1FBEE}" type="pres">
      <dgm:prSet presAssocID="{3208BE94-0F96-4656-B36C-63A533FF81F8}" presName="hierChild3" presStyleCnt="0"/>
      <dgm:spPr/>
    </dgm:pt>
    <dgm:pt modelId="{F79214FA-300D-411F-9650-55A22BC557EB}" type="pres">
      <dgm:prSet presAssocID="{1E5F35E4-D887-4813-8EB8-FB61E3E76514}" presName="Name19" presStyleLbl="parChTrans1D3" presStyleIdx="7" presStyleCnt="10" custScaleX="2000000" custScaleY="2000000"/>
      <dgm:spPr/>
    </dgm:pt>
    <dgm:pt modelId="{E1A3DA05-0A8B-4F2D-84F0-D7E0F38CB3D5}" type="pres">
      <dgm:prSet presAssocID="{3546963E-84EF-4BD2-9F34-D9E33F7AACF0}" presName="Name21" presStyleCnt="0"/>
      <dgm:spPr/>
    </dgm:pt>
    <dgm:pt modelId="{FE74D054-A6AB-48B4-A339-D13EF627046D}" type="pres">
      <dgm:prSet presAssocID="{3546963E-84EF-4BD2-9F34-D9E33F7AACF0}" presName="level2Shape" presStyleLbl="node3" presStyleIdx="7" presStyleCnt="10" custScaleX="94014" custScaleY="412311" custLinFactNeighborX="-2317" custLinFactNeighborY="34054"/>
      <dgm:spPr/>
    </dgm:pt>
    <dgm:pt modelId="{A4964F88-0EB1-4984-8840-FB958BFA956B}" type="pres">
      <dgm:prSet presAssocID="{3546963E-84EF-4BD2-9F34-D9E33F7AACF0}" presName="hierChild3" presStyleCnt="0"/>
      <dgm:spPr/>
    </dgm:pt>
    <dgm:pt modelId="{C24E60DE-7451-49D3-9BED-257B8FE0453A}" type="pres">
      <dgm:prSet presAssocID="{73356AE3-F972-4440-AE43-E2FD387BEB7D}" presName="Name19" presStyleLbl="parChTrans1D4" presStyleIdx="0" presStyleCnt="7"/>
      <dgm:spPr/>
    </dgm:pt>
    <dgm:pt modelId="{F6FF5C67-A591-4384-AA8B-F259168FD8F9}" type="pres">
      <dgm:prSet presAssocID="{0784D322-A353-4BD2-850D-B3A93775E411}" presName="Name21" presStyleCnt="0"/>
      <dgm:spPr/>
    </dgm:pt>
    <dgm:pt modelId="{24D9FB45-1829-47C8-9963-889C8DE638F6}" type="pres">
      <dgm:prSet presAssocID="{0784D322-A353-4BD2-850D-B3A93775E411}" presName="level2Shape" presStyleLbl="node4" presStyleIdx="0" presStyleCnt="7" custScaleX="88562" custScaleY="386701" custLinFactY="13747" custLinFactNeighborX="-11" custLinFactNeighborY="100000"/>
      <dgm:spPr/>
    </dgm:pt>
    <dgm:pt modelId="{D08BB0B8-2239-4F58-AF73-AE057FD47F2C}" type="pres">
      <dgm:prSet presAssocID="{0784D322-A353-4BD2-850D-B3A93775E411}" presName="hierChild3" presStyleCnt="0"/>
      <dgm:spPr/>
    </dgm:pt>
    <dgm:pt modelId="{636E8938-5367-4124-9C3E-4D37B52BDF88}" type="pres">
      <dgm:prSet presAssocID="{D8582332-8531-4E17-93B3-19C5E2A6E7E5}" presName="Name19" presStyleLbl="parChTrans1D4" presStyleIdx="1" presStyleCnt="7"/>
      <dgm:spPr/>
    </dgm:pt>
    <dgm:pt modelId="{9A690980-43E0-43C4-BC45-B55A3A653093}" type="pres">
      <dgm:prSet presAssocID="{C3AA7B49-2FE5-4D24-A2D7-D9CADF2386C5}" presName="Name21" presStyleCnt="0"/>
      <dgm:spPr/>
    </dgm:pt>
    <dgm:pt modelId="{08D4F62F-54AC-4ED8-A66F-86D1D1CA77FB}" type="pres">
      <dgm:prSet presAssocID="{C3AA7B49-2FE5-4D24-A2D7-D9CADF2386C5}" presName="level2Shape" presStyleLbl="node4" presStyleIdx="1" presStyleCnt="7" custScaleX="44731" custScaleY="389671" custLinFactY="12830" custLinFactNeighborX="-6899" custLinFactNeighborY="100000"/>
      <dgm:spPr/>
    </dgm:pt>
    <dgm:pt modelId="{71106241-D4D3-4314-B33A-1826DDF30DEB}" type="pres">
      <dgm:prSet presAssocID="{C3AA7B49-2FE5-4D24-A2D7-D9CADF2386C5}" presName="hierChild3" presStyleCnt="0"/>
      <dgm:spPr/>
    </dgm:pt>
    <dgm:pt modelId="{A34441D8-9A8E-4AF8-B8E3-3861B4AF8BA3}" type="pres">
      <dgm:prSet presAssocID="{7DCDAD83-305F-413E-BDAB-F5A4937C76ED}" presName="Name19" presStyleLbl="parChTrans1D3" presStyleIdx="8" presStyleCnt="10" custScaleX="2000000" custScaleY="2000000"/>
      <dgm:spPr/>
    </dgm:pt>
    <dgm:pt modelId="{6C152859-5B07-404C-8318-3D3357A3EA5C}" type="pres">
      <dgm:prSet presAssocID="{03E6C8CB-21E8-4533-9A2D-095CDA5C4F93}" presName="Name21" presStyleCnt="0"/>
      <dgm:spPr/>
    </dgm:pt>
    <dgm:pt modelId="{9525DECB-E8CD-4331-B519-96551F61B40F}" type="pres">
      <dgm:prSet presAssocID="{03E6C8CB-21E8-4533-9A2D-095CDA5C4F93}" presName="level2Shape" presStyleLbl="node3" presStyleIdx="8" presStyleCnt="10" custScaleX="167427" custScaleY="412311" custLinFactNeighborX="-4457" custLinFactNeighborY="41804"/>
      <dgm:spPr/>
    </dgm:pt>
    <dgm:pt modelId="{A6F2ED17-CA6A-4040-9C17-2DF6B9F5A1B6}" type="pres">
      <dgm:prSet presAssocID="{03E6C8CB-21E8-4533-9A2D-095CDA5C4F93}" presName="hierChild3" presStyleCnt="0"/>
      <dgm:spPr/>
    </dgm:pt>
    <dgm:pt modelId="{97759E98-99B0-4522-83D4-E2F5BA4C2C4D}" type="pres">
      <dgm:prSet presAssocID="{B353872D-5AC8-46BC-B797-5C135F0926AC}" presName="Name19" presStyleLbl="parChTrans1D4" presStyleIdx="2" presStyleCnt="7"/>
      <dgm:spPr/>
    </dgm:pt>
    <dgm:pt modelId="{906E0D7B-E055-4CA1-BB41-E732A563CBB2}" type="pres">
      <dgm:prSet presAssocID="{16088EFB-3AC0-48B9-BE66-BC600FEF4936}" presName="Name21" presStyleCnt="0"/>
      <dgm:spPr/>
    </dgm:pt>
    <dgm:pt modelId="{52B7F450-C8CF-4D4D-8188-856D4BEED7B8}" type="pres">
      <dgm:prSet presAssocID="{16088EFB-3AC0-48B9-BE66-BC600FEF4936}" presName="level2Shape" presStyleLbl="node4" presStyleIdx="2" presStyleCnt="7" custScaleX="47593" custScaleY="394198" custLinFactY="4504" custLinFactNeighborX="-613" custLinFactNeighborY="100000"/>
      <dgm:spPr/>
    </dgm:pt>
    <dgm:pt modelId="{7F132851-BA73-4525-B205-953BAF1D2B2C}" type="pres">
      <dgm:prSet presAssocID="{16088EFB-3AC0-48B9-BE66-BC600FEF4936}" presName="hierChild3" presStyleCnt="0"/>
      <dgm:spPr/>
    </dgm:pt>
    <dgm:pt modelId="{25196069-F92C-4BFC-939C-5B7C3CE916C8}" type="pres">
      <dgm:prSet presAssocID="{15D39A4D-C9DA-42D7-A776-93DA4AD214B9}" presName="Name19" presStyleLbl="parChTrans1D4" presStyleIdx="3" presStyleCnt="7"/>
      <dgm:spPr/>
    </dgm:pt>
    <dgm:pt modelId="{25170A06-AE5A-4D84-8103-B4A155055DFF}" type="pres">
      <dgm:prSet presAssocID="{A4EA4C4B-7EB3-49E8-ABCA-DD8B7808064A}" presName="Name21" presStyleCnt="0"/>
      <dgm:spPr/>
    </dgm:pt>
    <dgm:pt modelId="{53F9BF49-2D3D-4B30-AC02-70F8AFD6DD60}" type="pres">
      <dgm:prSet presAssocID="{A4EA4C4B-7EB3-49E8-ABCA-DD8B7808064A}" presName="level2Shape" presStyleLbl="node4" presStyleIdx="3" presStyleCnt="7" custScaleX="46155" custScaleY="394239" custLinFactY="4852" custLinFactNeighborX="-7135" custLinFactNeighborY="100000"/>
      <dgm:spPr/>
    </dgm:pt>
    <dgm:pt modelId="{57F22052-DA07-4C0A-BF5A-6C075CACA070}" type="pres">
      <dgm:prSet presAssocID="{A4EA4C4B-7EB3-49E8-ABCA-DD8B7808064A}" presName="hierChild3" presStyleCnt="0"/>
      <dgm:spPr/>
    </dgm:pt>
    <dgm:pt modelId="{8B018A8F-D440-4459-B0C8-D53526425F6C}" type="pres">
      <dgm:prSet presAssocID="{AD55782C-F39F-4879-B965-5D6930C678B1}" presName="Name19" presStyleLbl="parChTrans1D3" presStyleIdx="9" presStyleCnt="10" custScaleX="2000000" custScaleY="2000000"/>
      <dgm:spPr/>
    </dgm:pt>
    <dgm:pt modelId="{0DF12D45-58E9-4C9F-8245-9B916C7ACFB7}" type="pres">
      <dgm:prSet presAssocID="{DED7640F-C037-40AE-AD9B-610F570AD0B8}" presName="Name21" presStyleCnt="0"/>
      <dgm:spPr/>
    </dgm:pt>
    <dgm:pt modelId="{5D428EE1-9626-46D7-A161-9CC4E37DBAD0}" type="pres">
      <dgm:prSet presAssocID="{DED7640F-C037-40AE-AD9B-610F570AD0B8}" presName="level2Shape" presStyleLbl="node3" presStyleIdx="9" presStyleCnt="10" custScaleX="147431" custScaleY="412311" custLinFactNeighborX="-18732" custLinFactNeighborY="41731"/>
      <dgm:spPr/>
    </dgm:pt>
    <dgm:pt modelId="{385ADB59-EC11-48A6-820D-6F39A0EF77F3}" type="pres">
      <dgm:prSet presAssocID="{DED7640F-C037-40AE-AD9B-610F570AD0B8}" presName="hierChild3" presStyleCnt="0"/>
      <dgm:spPr/>
    </dgm:pt>
    <dgm:pt modelId="{F0AEB212-02CE-456A-A84E-7BCDDDE06475}" type="pres">
      <dgm:prSet presAssocID="{A00E4A7B-ED21-4521-B680-768116285B1D}" presName="Name19" presStyleLbl="parChTrans1D4" presStyleIdx="4" presStyleCnt="7"/>
      <dgm:spPr/>
    </dgm:pt>
    <dgm:pt modelId="{F24A324B-D6AA-4B15-80C2-9FE89F1BE25D}" type="pres">
      <dgm:prSet presAssocID="{0B76E2EB-15C7-40B9-B43D-670994912957}" presName="Name21" presStyleCnt="0"/>
      <dgm:spPr/>
    </dgm:pt>
    <dgm:pt modelId="{2B1788AB-CF66-4A82-8933-C05479388316}" type="pres">
      <dgm:prSet presAssocID="{0B76E2EB-15C7-40B9-B43D-670994912957}" presName="level2Shape" presStyleLbl="node4" presStyleIdx="4" presStyleCnt="7" custScaleX="86450" custScaleY="527206" custLinFactY="3870" custLinFactNeighborX="-14952" custLinFactNeighborY="100000"/>
      <dgm:spPr/>
    </dgm:pt>
    <dgm:pt modelId="{67A3048E-34C0-449E-90A5-90C23666C963}" type="pres">
      <dgm:prSet presAssocID="{0B76E2EB-15C7-40B9-B43D-670994912957}" presName="hierChild3" presStyleCnt="0"/>
      <dgm:spPr/>
    </dgm:pt>
    <dgm:pt modelId="{94345C9D-5FC4-4101-A922-C57ACFBEAF38}" type="pres">
      <dgm:prSet presAssocID="{DA88ECB8-52E9-404C-96BC-9AA9D5C499B4}" presName="Name19" presStyleLbl="parChTrans1D4" presStyleIdx="5" presStyleCnt="7"/>
      <dgm:spPr/>
    </dgm:pt>
    <dgm:pt modelId="{BED24F7C-2170-42C0-8EEA-FEC665553ABE}" type="pres">
      <dgm:prSet presAssocID="{2AC03B05-086B-429F-BD4B-81F860786A38}" presName="Name21" presStyleCnt="0"/>
      <dgm:spPr/>
    </dgm:pt>
    <dgm:pt modelId="{88310C1D-DDA9-4818-A9A0-5FF73D512126}" type="pres">
      <dgm:prSet presAssocID="{2AC03B05-086B-429F-BD4B-81F860786A38}" presName="level2Shape" presStyleLbl="node4" presStyleIdx="5" presStyleCnt="7" custScaleX="107669" custScaleY="511791" custLinFactY="6448" custLinFactNeighborX="-18625" custLinFactNeighborY="100000"/>
      <dgm:spPr/>
    </dgm:pt>
    <dgm:pt modelId="{5E596B8C-1B34-4572-B88B-36458F94E136}" type="pres">
      <dgm:prSet presAssocID="{2AC03B05-086B-429F-BD4B-81F860786A38}" presName="hierChild3" presStyleCnt="0"/>
      <dgm:spPr/>
    </dgm:pt>
    <dgm:pt modelId="{2105E418-1A37-4DF9-AEBA-E5E4F1B4968D}" type="pres">
      <dgm:prSet presAssocID="{0519EB94-3D08-4A21-926A-9D89E904DD83}" presName="Name19" presStyleLbl="parChTrans1D4" presStyleIdx="6" presStyleCnt="7"/>
      <dgm:spPr/>
    </dgm:pt>
    <dgm:pt modelId="{6F21C924-BD59-492D-9078-62F32E08A857}" type="pres">
      <dgm:prSet presAssocID="{02F02064-6DD3-47A6-946C-C6DEAEEBB2D2}" presName="Name21" presStyleCnt="0"/>
      <dgm:spPr/>
    </dgm:pt>
    <dgm:pt modelId="{8E9FAD6B-13F7-46E0-8A6A-7C035FE0F608}" type="pres">
      <dgm:prSet presAssocID="{02F02064-6DD3-47A6-946C-C6DEAEEBB2D2}" presName="level2Shape" presStyleLbl="node4" presStyleIdx="6" presStyleCnt="7" custScaleX="102024" custScaleY="500817" custLinFactY="6822" custLinFactNeighborX="-24360" custLinFactNeighborY="100000"/>
      <dgm:spPr/>
    </dgm:pt>
    <dgm:pt modelId="{68A0EB82-AC81-4856-9BF5-56012027798E}" type="pres">
      <dgm:prSet presAssocID="{02F02064-6DD3-47A6-946C-C6DEAEEBB2D2}" presName="hierChild3" presStyleCnt="0"/>
      <dgm:spPr/>
    </dgm:pt>
    <dgm:pt modelId="{DD432460-F743-4576-9C26-EA05B5D81C0D}" type="pres">
      <dgm:prSet presAssocID="{12EE580C-B280-4BDB-94A2-8B60E62CE423}" presName="Name19" presStyleLbl="parChTrans1D2" presStyleIdx="3" presStyleCnt="4" custScaleX="2000000" custScaleY="2000000"/>
      <dgm:spPr/>
    </dgm:pt>
    <dgm:pt modelId="{3CD3C62A-C91F-496E-B513-23207D8F0B5D}" type="pres">
      <dgm:prSet presAssocID="{A006C201-6350-4619-BA28-60587E8525FA}" presName="Name21" presStyleCnt="0"/>
      <dgm:spPr/>
    </dgm:pt>
    <dgm:pt modelId="{06A75221-B498-457F-B0CB-B1A5F95ECF35}" type="pres">
      <dgm:prSet presAssocID="{A006C201-6350-4619-BA28-60587E8525FA}" presName="level2Shape" presStyleLbl="node2" presStyleIdx="3" presStyleCnt="4" custScaleX="269907" custScaleY="145353" custLinFactNeighborX="7231" custLinFactNeighborY="3954"/>
      <dgm:spPr>
        <a:prstGeom prst="rect">
          <a:avLst/>
        </a:prstGeom>
      </dgm:spPr>
    </dgm:pt>
    <dgm:pt modelId="{E551227A-5600-473F-98AF-438C35340C8C}" type="pres">
      <dgm:prSet presAssocID="{A006C201-6350-4619-BA28-60587E8525FA}" presName="hierChild3" presStyleCnt="0"/>
      <dgm:spPr/>
    </dgm:pt>
    <dgm:pt modelId="{D5DF773A-DDB4-480E-ACB4-5CFA2BC34C14}" type="pres">
      <dgm:prSet presAssocID="{F9532194-9C67-431C-9CD9-ADEB94FCC363}" presName="bgShapesFlow" presStyleCnt="0"/>
      <dgm:spPr/>
    </dgm:pt>
  </dgm:ptLst>
  <dgm:cxnLst>
    <dgm:cxn modelId="{C022CC0E-C853-4973-86D6-4CA9B66EB6D9}" type="presOf" srcId="{3546963E-84EF-4BD2-9F34-D9E33F7AACF0}" destId="{FE74D054-A6AB-48B4-A339-D13EF627046D}" srcOrd="0" destOrd="0" presId="urn:microsoft.com/office/officeart/2005/8/layout/hierarchy6"/>
    <dgm:cxn modelId="{474F6111-4334-4409-AF2A-B30B78573230}" type="presOf" srcId="{49696705-592A-4BBB-9242-A57D26CADEFC}" destId="{B1094EA3-AD80-4E36-A752-46E3B0C140CC}" srcOrd="0" destOrd="0" presId="urn:microsoft.com/office/officeart/2005/8/layout/hierarchy6"/>
    <dgm:cxn modelId="{18A7C013-817B-458D-B977-8F2537BB7026}" type="presOf" srcId="{26733C0E-1097-4CB8-8806-5D2B57435C40}" destId="{FE3198D8-C4E0-4CE0-8854-2B5EF3CFB289}" srcOrd="0" destOrd="0" presId="urn:microsoft.com/office/officeart/2005/8/layout/hierarchy6"/>
    <dgm:cxn modelId="{C7D54018-32B0-402B-BC2E-F257A03913CF}" type="presOf" srcId="{12EE580C-B280-4BDB-94A2-8B60E62CE423}" destId="{DD432460-F743-4576-9C26-EA05B5D81C0D}" srcOrd="0" destOrd="0" presId="urn:microsoft.com/office/officeart/2005/8/layout/hierarchy6"/>
    <dgm:cxn modelId="{728A911F-6210-4F9B-9D31-A3E4E51EB1F3}" type="presOf" srcId="{33F90D72-452E-4FE0-B6DB-63322236F8CD}" destId="{E862E810-AAD1-4511-B53E-429C283D4F3D}" srcOrd="0" destOrd="0" presId="urn:microsoft.com/office/officeart/2005/8/layout/hierarchy6"/>
    <dgm:cxn modelId="{1CD2F621-4803-49BB-A878-9350162E9B31}" srcId="{3546963E-84EF-4BD2-9F34-D9E33F7AACF0}" destId="{C3AA7B49-2FE5-4D24-A2D7-D9CADF2386C5}" srcOrd="1" destOrd="0" parTransId="{D8582332-8531-4E17-93B3-19C5E2A6E7E5}" sibTransId="{4E3F0C30-66DF-4B63-83BD-680B0F385CE1}"/>
    <dgm:cxn modelId="{FB09AF28-7488-4698-9D4E-5440B3613313}" srcId="{33F90D72-452E-4FE0-B6DB-63322236F8CD}" destId="{3208BE94-0F96-4656-B36C-63A533FF81F8}" srcOrd="2" destOrd="0" parTransId="{FA200F82-9326-4B45-AE46-3D9410B5BD32}" sibTransId="{731C4ABE-8F5E-461D-AD6A-24E0CE830E63}"/>
    <dgm:cxn modelId="{A56AEB2B-0FC3-4BFA-9A92-F0DF436C3EB7}" type="presOf" srcId="{06A182D0-7DDD-4B12-820D-BC136EDD1142}" destId="{7D485198-1139-48DE-A846-3223A4988E7F}" srcOrd="0" destOrd="0" presId="urn:microsoft.com/office/officeart/2005/8/layout/hierarchy6"/>
    <dgm:cxn modelId="{AE594C2C-2EF7-4520-AA37-50875209C7FB}" type="presOf" srcId="{961C940E-47C2-4FAC-9F7C-AFF4E675F14E}" destId="{04B404C4-8ABA-4F43-ACF2-258EF53E1F7E}" srcOrd="0" destOrd="0" presId="urn:microsoft.com/office/officeart/2005/8/layout/hierarchy6"/>
    <dgm:cxn modelId="{55B2D730-AB88-4A2B-9BF3-A0FB6E544809}" srcId="{DAA8E2F7-D912-4866-8E93-85A7DAEF8470}" destId="{961C940E-47C2-4FAC-9F7C-AFF4E675F14E}" srcOrd="1" destOrd="0" parTransId="{613E6D5B-B25B-42C3-B9A6-5C6DBCE51907}" sibTransId="{4970949C-8134-4856-9C23-C6243F6B46B1}"/>
    <dgm:cxn modelId="{60FCA332-29C7-4922-918C-DEF5891FB1D5}" type="presOf" srcId="{FA200F82-9326-4B45-AE46-3D9410B5BD32}" destId="{F9013100-418E-456F-BFEB-295A823AE944}" srcOrd="0" destOrd="0" presId="urn:microsoft.com/office/officeart/2005/8/layout/hierarchy6"/>
    <dgm:cxn modelId="{181F7937-32C2-4E62-9B22-1D87F22C498E}" type="presOf" srcId="{03E6C8CB-21E8-4533-9A2D-095CDA5C4F93}" destId="{9525DECB-E8CD-4331-B519-96551F61B40F}" srcOrd="0" destOrd="0" presId="urn:microsoft.com/office/officeart/2005/8/layout/hierarchy6"/>
    <dgm:cxn modelId="{2523A339-5C00-4221-A824-50CA31A26185}" srcId="{33F90D72-452E-4FE0-B6DB-63322236F8CD}" destId="{A006C201-6350-4619-BA28-60587E8525FA}" srcOrd="3" destOrd="0" parTransId="{12EE580C-B280-4BDB-94A2-8B60E62CE423}" sibTransId="{FB411430-FB43-46A8-B095-FE7C3DC477E0}"/>
    <dgm:cxn modelId="{EADA0C3C-417C-4FFE-909D-12454A05715E}" srcId="{DED7640F-C037-40AE-AD9B-610F570AD0B8}" destId="{02F02064-6DD3-47A6-946C-C6DEAEEBB2D2}" srcOrd="2" destOrd="0" parTransId="{0519EB94-3D08-4A21-926A-9D89E904DD83}" sibTransId="{09B55196-11F9-47D7-B1E0-F3E83F63F6A7}"/>
    <dgm:cxn modelId="{8F54CA3D-23DB-4517-B111-DDD021CCA89D}" srcId="{DAA8E2F7-D912-4866-8E93-85A7DAEF8470}" destId="{4B32D90C-2E1F-4157-A365-4973D55B2E1D}" srcOrd="2" destOrd="0" parTransId="{7678ED38-3D5A-41CE-8DCF-8421AFE4506A}" sibTransId="{EED6E045-CA4E-4A26-B3F2-31E86FFF3C5B}"/>
    <dgm:cxn modelId="{6D16293E-C028-4288-91C5-08B066549709}" srcId="{33F90D72-452E-4FE0-B6DB-63322236F8CD}" destId="{99CBA6B9-C6BC-400B-A381-88478749C58E}" srcOrd="0" destOrd="0" parTransId="{46D03222-5416-48E0-AF67-8B7C39D29C6E}" sibTransId="{4A25427B-6902-450D-8F23-AF4107DD3082}"/>
    <dgm:cxn modelId="{82591A5B-693D-4ECE-BD30-4CD3E1ABED28}" type="presOf" srcId="{613E6D5B-B25B-42C3-B9A6-5C6DBCE51907}" destId="{838CB735-D6BB-4EA2-AD73-8719AE57F1AC}" srcOrd="0" destOrd="0" presId="urn:microsoft.com/office/officeart/2005/8/layout/hierarchy6"/>
    <dgm:cxn modelId="{7DB43B5B-7129-4EB5-B4E6-E6484BDB7F38}" srcId="{DAA8E2F7-D912-4866-8E93-85A7DAEF8470}" destId="{49696705-592A-4BBB-9242-A57D26CADEFC}" srcOrd="0" destOrd="0" parTransId="{DC383262-DFE6-4BF1-B373-974967EB63DC}" sibTransId="{0B22F750-FA26-4F88-B5EB-FE60160B9129}"/>
    <dgm:cxn modelId="{569BB15C-0BD8-45BF-89CA-F88B5E3CDD7E}" srcId="{99CBA6B9-C6BC-400B-A381-88478749C58E}" destId="{86CCB5AA-B15D-476B-A2E6-7CD820E79EB5}" srcOrd="1" destOrd="0" parTransId="{18D792FE-9FA8-4B8E-AF32-859A2FADDE59}" sibTransId="{559CB210-E5BB-4025-AEDD-CE5EAB180211}"/>
    <dgm:cxn modelId="{81D26243-6F87-4720-96A5-2BF56376F912}" type="presOf" srcId="{DA88ECB8-52E9-404C-96BC-9AA9D5C499B4}" destId="{94345C9D-5FC4-4101-A922-C57ACFBEAF38}" srcOrd="0" destOrd="0" presId="urn:microsoft.com/office/officeart/2005/8/layout/hierarchy6"/>
    <dgm:cxn modelId="{A34E5E69-C0C0-461C-A216-E3E792DEF420}" srcId="{99CBA6B9-C6BC-400B-A381-88478749C58E}" destId="{3B6ABFFB-CB69-40DA-808A-00A5C4D00E57}" srcOrd="0" destOrd="0" parTransId="{AA4AFC51-4B63-4977-9342-DAC03E677278}" sibTransId="{AAEC4E22-B5F1-45AF-941F-05923E61D9B6}"/>
    <dgm:cxn modelId="{F3B7B86B-8ECD-4E0E-AF02-482092C60AA2}" type="presOf" srcId="{4B32D90C-2E1F-4157-A365-4973D55B2E1D}" destId="{EB8DE9C4-75A0-4269-8CE3-EAA4443FFE99}" srcOrd="0" destOrd="0" presId="urn:microsoft.com/office/officeart/2005/8/layout/hierarchy6"/>
    <dgm:cxn modelId="{94989B6C-0E06-420B-A278-11A8A43D4C52}" srcId="{33F90D72-452E-4FE0-B6DB-63322236F8CD}" destId="{DAA8E2F7-D912-4866-8E93-85A7DAEF8470}" srcOrd="1" destOrd="0" parTransId="{B9E8F074-6D37-4D84-B639-58B4F05862A2}" sibTransId="{4395790D-7E73-4A80-90B3-91D9F3F70571}"/>
    <dgm:cxn modelId="{219C046E-B335-43E4-BDB5-A1AC37158FAC}" srcId="{DED7640F-C037-40AE-AD9B-610F570AD0B8}" destId="{2AC03B05-086B-429F-BD4B-81F860786A38}" srcOrd="1" destOrd="0" parTransId="{DA88ECB8-52E9-404C-96BC-9AA9D5C499B4}" sibTransId="{81E586CE-2424-4EE1-9B14-D5C670283911}"/>
    <dgm:cxn modelId="{A638A371-7A3A-4876-B5C1-23E63AB4BF67}" type="presOf" srcId="{AD55782C-F39F-4879-B965-5D6930C678B1}" destId="{8B018A8F-D440-4459-B0C8-D53526425F6C}" srcOrd="0" destOrd="0" presId="urn:microsoft.com/office/officeart/2005/8/layout/hierarchy6"/>
    <dgm:cxn modelId="{15B72A56-E1BE-4FBD-9159-7A856697B6A5}" type="presOf" srcId="{1E5F35E4-D887-4813-8EB8-FB61E3E76514}" destId="{F79214FA-300D-411F-9650-55A22BC557EB}" srcOrd="0" destOrd="0" presId="urn:microsoft.com/office/officeart/2005/8/layout/hierarchy6"/>
    <dgm:cxn modelId="{EC550877-2B88-4F5F-9BB7-ACF2DFE388F4}" type="presOf" srcId="{02F02064-6DD3-47A6-946C-C6DEAEEBB2D2}" destId="{8E9FAD6B-13F7-46E0-8A6A-7C035FE0F608}" srcOrd="0" destOrd="0" presId="urn:microsoft.com/office/officeart/2005/8/layout/hierarchy6"/>
    <dgm:cxn modelId="{0383D459-4380-44D0-B965-20978ADCAE60}" type="presOf" srcId="{F9532194-9C67-431C-9CD9-ADEB94FCC363}" destId="{2E4326D6-8B0C-4999-8FC6-7AC43D47F9CB}" srcOrd="0" destOrd="0" presId="urn:microsoft.com/office/officeart/2005/8/layout/hierarchy6"/>
    <dgm:cxn modelId="{3EB6F17E-BFFD-4A07-B8ED-9BF5CAE8ED87}" type="presOf" srcId="{3208BE94-0F96-4656-B36C-63A533FF81F8}" destId="{25179433-6AB0-4A9F-A862-798596CAAB9B}" srcOrd="0" destOrd="0" presId="urn:microsoft.com/office/officeart/2005/8/layout/hierarchy6"/>
    <dgm:cxn modelId="{15A5F682-950D-4D07-82F3-03AE269DACA7}" srcId="{F9532194-9C67-431C-9CD9-ADEB94FCC363}" destId="{33F90D72-452E-4FE0-B6DB-63322236F8CD}" srcOrd="0" destOrd="0" parTransId="{BF87246C-8228-487A-AD79-70DD17641ACF}" sibTransId="{DD90734D-152D-4152-86FC-858BF9BAFB24}"/>
    <dgm:cxn modelId="{7E7D478A-8B56-4841-B358-03686360260A}" type="presOf" srcId="{B9E8F074-6D37-4D84-B639-58B4F05862A2}" destId="{9D022F56-3CB0-47F0-AFB1-20410DA1D737}" srcOrd="0" destOrd="0" presId="urn:microsoft.com/office/officeart/2005/8/layout/hierarchy6"/>
    <dgm:cxn modelId="{06708F8D-C090-42F4-9F71-79CFF449929B}" type="presOf" srcId="{2AC03B05-086B-429F-BD4B-81F860786A38}" destId="{88310C1D-DDA9-4818-A9A0-5FF73D512126}" srcOrd="0" destOrd="0" presId="urn:microsoft.com/office/officeart/2005/8/layout/hierarchy6"/>
    <dgm:cxn modelId="{FEC17491-BC5B-49D3-A349-787FF03BE38B}" type="presOf" srcId="{0B76E2EB-15C7-40B9-B43D-670994912957}" destId="{2B1788AB-CF66-4A82-8933-C05479388316}" srcOrd="0" destOrd="0" presId="urn:microsoft.com/office/officeart/2005/8/layout/hierarchy6"/>
    <dgm:cxn modelId="{38DC9C93-2B68-4557-A606-69D8B52D03BA}" type="presOf" srcId="{3B6ABFFB-CB69-40DA-808A-00A5C4D00E57}" destId="{DB0DC464-9773-400D-8C06-DB8BC8097349}" srcOrd="0" destOrd="0" presId="urn:microsoft.com/office/officeart/2005/8/layout/hierarchy6"/>
    <dgm:cxn modelId="{34EC3195-7A7C-4420-8AF0-2AD9A4496BD7}" srcId="{3208BE94-0F96-4656-B36C-63A533FF81F8}" destId="{3546963E-84EF-4BD2-9F34-D9E33F7AACF0}" srcOrd="0" destOrd="0" parTransId="{1E5F35E4-D887-4813-8EB8-FB61E3E76514}" sibTransId="{DC8D7EF0-889B-4A15-A8D3-5D0BE9EF29CA}"/>
    <dgm:cxn modelId="{F6700797-44F6-41B6-B14B-9B89F7860C0A}" srcId="{99CBA6B9-C6BC-400B-A381-88478749C58E}" destId="{10170333-B77B-4ACF-BEF0-33F17B30AD9D}" srcOrd="2" destOrd="0" parTransId="{06A182D0-7DDD-4B12-820D-BC136EDD1142}" sibTransId="{E065DE56-DE66-470D-8207-FA580CED29C6}"/>
    <dgm:cxn modelId="{C7D63E9A-7CEC-43B9-8FF8-F707EAFE1CAA}" type="presOf" srcId="{18D792FE-9FA8-4B8E-AF32-859A2FADDE59}" destId="{32E06D2E-99EC-48B5-A440-F753FC97D44A}" srcOrd="0" destOrd="0" presId="urn:microsoft.com/office/officeart/2005/8/layout/hierarchy6"/>
    <dgm:cxn modelId="{57EBA6A3-F3AB-4D7C-A3B8-27E0154050A4}" type="presOf" srcId="{0784D322-A353-4BD2-850D-B3A93775E411}" destId="{24D9FB45-1829-47C8-9963-889C8DE638F6}" srcOrd="0" destOrd="0" presId="urn:microsoft.com/office/officeart/2005/8/layout/hierarchy6"/>
    <dgm:cxn modelId="{F75335B0-2C96-4C9A-93C5-D920B648A004}" type="presOf" srcId="{DAA8E2F7-D912-4866-8E93-85A7DAEF8470}" destId="{110427BA-0773-43FE-B7E0-BA395867422C}" srcOrd="0" destOrd="0" presId="urn:microsoft.com/office/officeart/2005/8/layout/hierarchy6"/>
    <dgm:cxn modelId="{81BFF7B1-CB9B-414D-8A95-DA4FFB00B1A8}" type="presOf" srcId="{A00E4A7B-ED21-4521-B680-768116285B1D}" destId="{F0AEB212-02CE-456A-A84E-7BCDDDE06475}" srcOrd="0" destOrd="0" presId="urn:microsoft.com/office/officeart/2005/8/layout/hierarchy6"/>
    <dgm:cxn modelId="{EF6B72B9-15D1-473C-8F57-486BD45C3B79}" srcId="{03E6C8CB-21E8-4533-9A2D-095CDA5C4F93}" destId="{16088EFB-3AC0-48B9-BE66-BC600FEF4936}" srcOrd="0" destOrd="0" parTransId="{B353872D-5AC8-46BC-B797-5C135F0926AC}" sibTransId="{C5A5B638-8309-4BD0-8474-9C762E474E91}"/>
    <dgm:cxn modelId="{1ECE31C0-FED1-4D51-B78A-82E931CAA284}" type="presOf" srcId="{DC383262-DFE6-4BF1-B373-974967EB63DC}" destId="{F5B364E5-E986-4A93-944A-D8222273E56F}" srcOrd="0" destOrd="0" presId="urn:microsoft.com/office/officeart/2005/8/layout/hierarchy6"/>
    <dgm:cxn modelId="{E6B3EDC0-8B55-473D-82CD-4BBC62F1A6D7}" type="presOf" srcId="{D8582332-8531-4E17-93B3-19C5E2A6E7E5}" destId="{636E8938-5367-4124-9C3E-4D37B52BDF88}" srcOrd="0" destOrd="0" presId="urn:microsoft.com/office/officeart/2005/8/layout/hierarchy6"/>
    <dgm:cxn modelId="{0DDE98C2-048E-4D03-A18A-9CA1D3765626}" type="presOf" srcId="{73356AE3-F972-4440-AE43-E2FD387BEB7D}" destId="{C24E60DE-7451-49D3-9BED-257B8FE0453A}" srcOrd="0" destOrd="0" presId="urn:microsoft.com/office/officeart/2005/8/layout/hierarchy6"/>
    <dgm:cxn modelId="{4C075DC5-EB47-4CE8-A597-EA4D72969393}" srcId="{3208BE94-0F96-4656-B36C-63A533FF81F8}" destId="{DED7640F-C037-40AE-AD9B-610F570AD0B8}" srcOrd="2" destOrd="0" parTransId="{AD55782C-F39F-4879-B965-5D6930C678B1}" sibTransId="{D347F240-952B-4E24-8558-3C8261BC16C7}"/>
    <dgm:cxn modelId="{4786CDC7-E2B0-40E1-81B8-37AEAC360E7A}" type="presOf" srcId="{99CBA6B9-C6BC-400B-A381-88478749C58E}" destId="{FEFFA346-FDF1-42BD-8287-AEAD11138F35}" srcOrd="0" destOrd="0" presId="urn:microsoft.com/office/officeart/2005/8/layout/hierarchy6"/>
    <dgm:cxn modelId="{FCE8D7C9-A4F2-440E-BF51-347797CF7E85}" type="presOf" srcId="{7678ED38-3D5A-41CE-8DCF-8421AFE4506A}" destId="{1CFEB7DE-E5F0-4F04-86C3-4D470D09CB43}" srcOrd="0" destOrd="0" presId="urn:microsoft.com/office/officeart/2005/8/layout/hierarchy6"/>
    <dgm:cxn modelId="{384015CA-57C1-4EE4-8293-236953591E5C}" type="presOf" srcId="{0519EB94-3D08-4A21-926A-9D89E904DD83}" destId="{2105E418-1A37-4DF9-AEBA-E5E4F1B4968D}" srcOrd="0" destOrd="0" presId="urn:microsoft.com/office/officeart/2005/8/layout/hierarchy6"/>
    <dgm:cxn modelId="{6EAC2FD0-14E0-4B31-9806-B7FD7E4E9157}" srcId="{3546963E-84EF-4BD2-9F34-D9E33F7AACF0}" destId="{0784D322-A353-4BD2-850D-B3A93775E411}" srcOrd="0" destOrd="0" parTransId="{73356AE3-F972-4440-AE43-E2FD387BEB7D}" sibTransId="{3E144708-10A2-4584-BD3F-F59C8464DBF6}"/>
    <dgm:cxn modelId="{448D8DD1-0973-4A80-B6F6-5119382EB53D}" type="presOf" srcId="{48CC4A3B-ADF1-4BAF-AD18-3FB7629AD793}" destId="{A232C201-1465-47FF-BDA9-A02118AF39F8}" srcOrd="0" destOrd="0" presId="urn:microsoft.com/office/officeart/2005/8/layout/hierarchy6"/>
    <dgm:cxn modelId="{6C0692D9-62B5-4A35-915D-023C0EE98263}" srcId="{DED7640F-C037-40AE-AD9B-610F570AD0B8}" destId="{0B76E2EB-15C7-40B9-B43D-670994912957}" srcOrd="0" destOrd="0" parTransId="{A00E4A7B-ED21-4521-B680-768116285B1D}" sibTransId="{C8843498-FC01-4FE8-8BF2-9369A945015D}"/>
    <dgm:cxn modelId="{F7E08CDF-B6B1-43CE-B30A-C0B690C53D40}" type="presOf" srcId="{10170333-B77B-4ACF-BEF0-33F17B30AD9D}" destId="{D9F0D287-2A21-46B8-94D7-834B24A10158}" srcOrd="0" destOrd="0" presId="urn:microsoft.com/office/officeart/2005/8/layout/hierarchy6"/>
    <dgm:cxn modelId="{9C238EDF-9EE7-4000-8BCD-276138D7DB67}" srcId="{3208BE94-0F96-4656-B36C-63A533FF81F8}" destId="{03E6C8CB-21E8-4533-9A2D-095CDA5C4F93}" srcOrd="1" destOrd="0" parTransId="{7DCDAD83-305F-413E-BDAB-F5A4937C76ED}" sibTransId="{FF373608-4A8F-4204-9CC0-2B611CD63384}"/>
    <dgm:cxn modelId="{3FBEAFDF-4397-4778-86D4-FDCE0DC038BD}" type="presOf" srcId="{86CCB5AA-B15D-476B-A2E6-7CD820E79EB5}" destId="{59E2F489-3123-40F1-ABB8-49621536BE4D}" srcOrd="0" destOrd="0" presId="urn:microsoft.com/office/officeart/2005/8/layout/hierarchy6"/>
    <dgm:cxn modelId="{CEC2E0DF-25C0-46A5-BEA6-3E5D6CA3337F}" type="presOf" srcId="{B353872D-5AC8-46BC-B797-5C135F0926AC}" destId="{97759E98-99B0-4522-83D4-E2F5BA4C2C4D}" srcOrd="0" destOrd="0" presId="urn:microsoft.com/office/officeart/2005/8/layout/hierarchy6"/>
    <dgm:cxn modelId="{835AF3E0-D74B-4F98-A321-2A02A2238434}" type="presOf" srcId="{DED7640F-C037-40AE-AD9B-610F570AD0B8}" destId="{5D428EE1-9626-46D7-A161-9CC4E37DBAD0}" srcOrd="0" destOrd="0" presId="urn:microsoft.com/office/officeart/2005/8/layout/hierarchy6"/>
    <dgm:cxn modelId="{04D7A7E2-7896-49CC-A3B0-D5D47241B6EF}" type="presOf" srcId="{A4EA4C4B-7EB3-49E8-ABCA-DD8B7808064A}" destId="{53F9BF49-2D3D-4B30-AC02-70F8AFD6DD60}" srcOrd="0" destOrd="0" presId="urn:microsoft.com/office/officeart/2005/8/layout/hierarchy6"/>
    <dgm:cxn modelId="{C35AE3E6-7ADD-4A90-8BB1-5471CD3D03EE}" srcId="{03E6C8CB-21E8-4533-9A2D-095CDA5C4F93}" destId="{A4EA4C4B-7EB3-49E8-ABCA-DD8B7808064A}" srcOrd="1" destOrd="0" parTransId="{15D39A4D-C9DA-42D7-A776-93DA4AD214B9}" sibTransId="{DB5461C3-16BD-480A-896F-A15E46FDD356}"/>
    <dgm:cxn modelId="{F9F1E5E6-67E4-4A62-8D80-866798281EDC}" type="presOf" srcId="{46D03222-5416-48E0-AF67-8B7C39D29C6E}" destId="{C16583D8-0CDC-44CB-8A46-D594AE6E78D1}" srcOrd="0" destOrd="0" presId="urn:microsoft.com/office/officeart/2005/8/layout/hierarchy6"/>
    <dgm:cxn modelId="{87C5EDE6-66EF-4DAA-80EF-10C4C9F66BF8}" type="presOf" srcId="{16088EFB-3AC0-48B9-BE66-BC600FEF4936}" destId="{52B7F450-C8CF-4D4D-8188-856D4BEED7B8}" srcOrd="0" destOrd="0" presId="urn:microsoft.com/office/officeart/2005/8/layout/hierarchy6"/>
    <dgm:cxn modelId="{AB5FADED-1594-496E-B7E5-9B80FFACFAD6}" type="presOf" srcId="{A006C201-6350-4619-BA28-60587E8525FA}" destId="{06A75221-B498-457F-B0CB-B1A5F95ECF35}" srcOrd="0" destOrd="0" presId="urn:microsoft.com/office/officeart/2005/8/layout/hierarchy6"/>
    <dgm:cxn modelId="{ADA0F8EE-1F36-4627-8164-804D24B0DAF3}" type="presOf" srcId="{AA4AFC51-4B63-4977-9342-DAC03E677278}" destId="{7D95F911-2488-4425-9201-420640FFCE18}" srcOrd="0" destOrd="0" presId="urn:microsoft.com/office/officeart/2005/8/layout/hierarchy6"/>
    <dgm:cxn modelId="{A84CACF3-373B-449D-A957-93960A09A518}" type="presOf" srcId="{7DCDAD83-305F-413E-BDAB-F5A4937C76ED}" destId="{A34441D8-9A8E-4AF8-B8E3-3861B4AF8BA3}" srcOrd="0" destOrd="0" presId="urn:microsoft.com/office/officeart/2005/8/layout/hierarchy6"/>
    <dgm:cxn modelId="{8E18AAFB-547B-4D16-B654-CE0C585FCA8E}" type="presOf" srcId="{15D39A4D-C9DA-42D7-A776-93DA4AD214B9}" destId="{25196069-F92C-4BFC-939C-5B7C3CE916C8}" srcOrd="0" destOrd="0" presId="urn:microsoft.com/office/officeart/2005/8/layout/hierarchy6"/>
    <dgm:cxn modelId="{55CC3CFC-EACB-46B2-9252-D5DD8A821AF7}" srcId="{DAA8E2F7-D912-4866-8E93-85A7DAEF8470}" destId="{48CC4A3B-ADF1-4BAF-AD18-3FB7629AD793}" srcOrd="3" destOrd="0" parTransId="{26733C0E-1097-4CB8-8806-5D2B57435C40}" sibTransId="{C2063A35-B32C-4702-BFDB-CB887A44E99B}"/>
    <dgm:cxn modelId="{882FF6FC-E134-4403-A308-E751334E6133}" type="presOf" srcId="{C3AA7B49-2FE5-4D24-A2D7-D9CADF2386C5}" destId="{08D4F62F-54AC-4ED8-A66F-86D1D1CA77FB}" srcOrd="0" destOrd="0" presId="urn:microsoft.com/office/officeart/2005/8/layout/hierarchy6"/>
    <dgm:cxn modelId="{70D72C08-F50C-4044-BFCD-6AF51E4C8F15}" type="presParOf" srcId="{2E4326D6-8B0C-4999-8FC6-7AC43D47F9CB}" destId="{1A4453B0-D98B-4F9A-8DF7-C831F630EEBF}" srcOrd="0" destOrd="0" presId="urn:microsoft.com/office/officeart/2005/8/layout/hierarchy6"/>
    <dgm:cxn modelId="{BFD43781-1856-478F-B538-920763BBEA88}" type="presParOf" srcId="{1A4453B0-D98B-4F9A-8DF7-C831F630EEBF}" destId="{BDD20467-EB82-4309-AF2A-7A7A61A783BF}" srcOrd="0" destOrd="0" presId="urn:microsoft.com/office/officeart/2005/8/layout/hierarchy6"/>
    <dgm:cxn modelId="{7ABD0632-18FA-4CF1-BE2B-8DB83054E763}" type="presParOf" srcId="{BDD20467-EB82-4309-AF2A-7A7A61A783BF}" destId="{267BF5DB-865B-4B42-AB90-76A1E79BA1B0}" srcOrd="0" destOrd="0" presId="urn:microsoft.com/office/officeart/2005/8/layout/hierarchy6"/>
    <dgm:cxn modelId="{CE257727-33EC-4A09-83C3-4A58FBFC74B8}" type="presParOf" srcId="{267BF5DB-865B-4B42-AB90-76A1E79BA1B0}" destId="{E862E810-AAD1-4511-B53E-429C283D4F3D}" srcOrd="0" destOrd="0" presId="urn:microsoft.com/office/officeart/2005/8/layout/hierarchy6"/>
    <dgm:cxn modelId="{1CE35BE9-F0B8-44A8-BA3A-D0206AE73A6C}" type="presParOf" srcId="{267BF5DB-865B-4B42-AB90-76A1E79BA1B0}" destId="{1FC31842-57A3-4E0B-9887-2E91EDA3FA04}" srcOrd="1" destOrd="0" presId="urn:microsoft.com/office/officeart/2005/8/layout/hierarchy6"/>
    <dgm:cxn modelId="{B6FDA508-8242-4A95-9247-482501A9AB9A}" type="presParOf" srcId="{1FC31842-57A3-4E0B-9887-2E91EDA3FA04}" destId="{C16583D8-0CDC-44CB-8A46-D594AE6E78D1}" srcOrd="0" destOrd="0" presId="urn:microsoft.com/office/officeart/2005/8/layout/hierarchy6"/>
    <dgm:cxn modelId="{752FCC63-AFE7-4476-A836-7EC1610120A9}" type="presParOf" srcId="{1FC31842-57A3-4E0B-9887-2E91EDA3FA04}" destId="{3FD9374D-EF43-4BD3-BD7B-52B0E45C641A}" srcOrd="1" destOrd="0" presId="urn:microsoft.com/office/officeart/2005/8/layout/hierarchy6"/>
    <dgm:cxn modelId="{C0B2C38F-60E4-4C5D-8DA2-FB6A9CAC16F2}" type="presParOf" srcId="{3FD9374D-EF43-4BD3-BD7B-52B0E45C641A}" destId="{FEFFA346-FDF1-42BD-8287-AEAD11138F35}" srcOrd="0" destOrd="0" presId="urn:microsoft.com/office/officeart/2005/8/layout/hierarchy6"/>
    <dgm:cxn modelId="{CD60BFCF-7A96-4D15-A280-F52D3645825D}" type="presParOf" srcId="{3FD9374D-EF43-4BD3-BD7B-52B0E45C641A}" destId="{085FC4AF-34E9-4AF1-80F6-4B934E2DB23D}" srcOrd="1" destOrd="0" presId="urn:microsoft.com/office/officeart/2005/8/layout/hierarchy6"/>
    <dgm:cxn modelId="{B56221B8-C345-40AE-8208-646E2208A4E8}" type="presParOf" srcId="{085FC4AF-34E9-4AF1-80F6-4B934E2DB23D}" destId="{7D95F911-2488-4425-9201-420640FFCE18}" srcOrd="0" destOrd="0" presId="urn:microsoft.com/office/officeart/2005/8/layout/hierarchy6"/>
    <dgm:cxn modelId="{53B6DB3B-90E4-4F0A-B1CC-532898C113F6}" type="presParOf" srcId="{085FC4AF-34E9-4AF1-80F6-4B934E2DB23D}" destId="{E0512641-7D3C-4CD2-B9E5-1B5DA6295F63}" srcOrd="1" destOrd="0" presId="urn:microsoft.com/office/officeart/2005/8/layout/hierarchy6"/>
    <dgm:cxn modelId="{0750957B-F6A9-4B3C-967E-6E86F113BDFB}" type="presParOf" srcId="{E0512641-7D3C-4CD2-B9E5-1B5DA6295F63}" destId="{DB0DC464-9773-400D-8C06-DB8BC8097349}" srcOrd="0" destOrd="0" presId="urn:microsoft.com/office/officeart/2005/8/layout/hierarchy6"/>
    <dgm:cxn modelId="{9F3FEDAC-BE6E-4122-BA18-458E7B3FB622}" type="presParOf" srcId="{E0512641-7D3C-4CD2-B9E5-1B5DA6295F63}" destId="{24257959-0D8F-40BA-8088-5A89613C0A75}" srcOrd="1" destOrd="0" presId="urn:microsoft.com/office/officeart/2005/8/layout/hierarchy6"/>
    <dgm:cxn modelId="{9D94F573-6CA5-48C0-85F9-43F0ECF3BC71}" type="presParOf" srcId="{085FC4AF-34E9-4AF1-80F6-4B934E2DB23D}" destId="{32E06D2E-99EC-48B5-A440-F753FC97D44A}" srcOrd="2" destOrd="0" presId="urn:microsoft.com/office/officeart/2005/8/layout/hierarchy6"/>
    <dgm:cxn modelId="{B38A1DE0-6976-4BBE-AD8C-4A0A5C50A84A}" type="presParOf" srcId="{085FC4AF-34E9-4AF1-80F6-4B934E2DB23D}" destId="{B5E2FDC0-5AB5-486D-A280-2E70E3898D88}" srcOrd="3" destOrd="0" presId="urn:microsoft.com/office/officeart/2005/8/layout/hierarchy6"/>
    <dgm:cxn modelId="{86C24C2D-A341-4DE5-A61B-36B7CEC46A70}" type="presParOf" srcId="{B5E2FDC0-5AB5-486D-A280-2E70E3898D88}" destId="{59E2F489-3123-40F1-ABB8-49621536BE4D}" srcOrd="0" destOrd="0" presId="urn:microsoft.com/office/officeart/2005/8/layout/hierarchy6"/>
    <dgm:cxn modelId="{1E2C46C9-B3A4-450A-BFA3-3CE2318EDA2A}" type="presParOf" srcId="{B5E2FDC0-5AB5-486D-A280-2E70E3898D88}" destId="{BB718243-7919-4C7B-850B-C3029F58B4B4}" srcOrd="1" destOrd="0" presId="urn:microsoft.com/office/officeart/2005/8/layout/hierarchy6"/>
    <dgm:cxn modelId="{A42797FC-581F-485D-90E0-02D9B226EEE5}" type="presParOf" srcId="{085FC4AF-34E9-4AF1-80F6-4B934E2DB23D}" destId="{7D485198-1139-48DE-A846-3223A4988E7F}" srcOrd="4" destOrd="0" presId="urn:microsoft.com/office/officeart/2005/8/layout/hierarchy6"/>
    <dgm:cxn modelId="{1661C322-BA8A-4325-A4B3-3A2CC5957D86}" type="presParOf" srcId="{085FC4AF-34E9-4AF1-80F6-4B934E2DB23D}" destId="{2857AD5A-D5AA-45B0-ACEE-F0043AAFABF1}" srcOrd="5" destOrd="0" presId="urn:microsoft.com/office/officeart/2005/8/layout/hierarchy6"/>
    <dgm:cxn modelId="{9C9C9959-F9E2-416B-82FD-DC4B8245484A}" type="presParOf" srcId="{2857AD5A-D5AA-45B0-ACEE-F0043AAFABF1}" destId="{D9F0D287-2A21-46B8-94D7-834B24A10158}" srcOrd="0" destOrd="0" presId="urn:microsoft.com/office/officeart/2005/8/layout/hierarchy6"/>
    <dgm:cxn modelId="{407F701C-7856-4E3D-8C60-F1503AFC78E1}" type="presParOf" srcId="{2857AD5A-D5AA-45B0-ACEE-F0043AAFABF1}" destId="{AAD89041-4BFF-4D05-8A99-CD6E4D1EA48C}" srcOrd="1" destOrd="0" presId="urn:microsoft.com/office/officeart/2005/8/layout/hierarchy6"/>
    <dgm:cxn modelId="{53CC5DCB-B177-4F5B-9812-23339993CED2}" type="presParOf" srcId="{1FC31842-57A3-4E0B-9887-2E91EDA3FA04}" destId="{9D022F56-3CB0-47F0-AFB1-20410DA1D737}" srcOrd="2" destOrd="0" presId="urn:microsoft.com/office/officeart/2005/8/layout/hierarchy6"/>
    <dgm:cxn modelId="{30E5F9DB-24B4-40B2-BCF2-B705563119A3}" type="presParOf" srcId="{1FC31842-57A3-4E0B-9887-2E91EDA3FA04}" destId="{D6DCE680-A9F2-4708-BCBF-F4EF800DEEA6}" srcOrd="3" destOrd="0" presId="urn:microsoft.com/office/officeart/2005/8/layout/hierarchy6"/>
    <dgm:cxn modelId="{3C9BAEC0-B7E3-4462-A453-6AFA2D47113E}" type="presParOf" srcId="{D6DCE680-A9F2-4708-BCBF-F4EF800DEEA6}" destId="{110427BA-0773-43FE-B7E0-BA395867422C}" srcOrd="0" destOrd="0" presId="urn:microsoft.com/office/officeart/2005/8/layout/hierarchy6"/>
    <dgm:cxn modelId="{78B18FB3-B448-4DA0-A9A8-DA6560E8C261}" type="presParOf" srcId="{D6DCE680-A9F2-4708-BCBF-F4EF800DEEA6}" destId="{3664F494-89C2-4D67-95D0-D4C50AB870E5}" srcOrd="1" destOrd="0" presId="urn:microsoft.com/office/officeart/2005/8/layout/hierarchy6"/>
    <dgm:cxn modelId="{1D5EBB2D-3FCA-48DA-A33C-7C072E241AE8}" type="presParOf" srcId="{3664F494-89C2-4D67-95D0-D4C50AB870E5}" destId="{F5B364E5-E986-4A93-944A-D8222273E56F}" srcOrd="0" destOrd="0" presId="urn:microsoft.com/office/officeart/2005/8/layout/hierarchy6"/>
    <dgm:cxn modelId="{680EE674-B498-4A9C-A69F-D8D63DA5DFAA}" type="presParOf" srcId="{3664F494-89C2-4D67-95D0-D4C50AB870E5}" destId="{2926EE04-32F0-415B-B338-B33B3CD8478B}" srcOrd="1" destOrd="0" presId="urn:microsoft.com/office/officeart/2005/8/layout/hierarchy6"/>
    <dgm:cxn modelId="{EB9C693A-8588-4925-9250-8EBEB6FB9B86}" type="presParOf" srcId="{2926EE04-32F0-415B-B338-B33B3CD8478B}" destId="{B1094EA3-AD80-4E36-A752-46E3B0C140CC}" srcOrd="0" destOrd="0" presId="urn:microsoft.com/office/officeart/2005/8/layout/hierarchy6"/>
    <dgm:cxn modelId="{F1E0FFE0-85EC-4D1B-B641-35FD18E003F3}" type="presParOf" srcId="{2926EE04-32F0-415B-B338-B33B3CD8478B}" destId="{88385365-CA0F-40CC-AA3C-92E5D2F45544}" srcOrd="1" destOrd="0" presId="urn:microsoft.com/office/officeart/2005/8/layout/hierarchy6"/>
    <dgm:cxn modelId="{77B63AA9-197F-4DBC-BBBF-450B181C1D8D}" type="presParOf" srcId="{3664F494-89C2-4D67-95D0-D4C50AB870E5}" destId="{838CB735-D6BB-4EA2-AD73-8719AE57F1AC}" srcOrd="2" destOrd="0" presId="urn:microsoft.com/office/officeart/2005/8/layout/hierarchy6"/>
    <dgm:cxn modelId="{C7636C47-8F12-4B80-9774-5E55298F9B21}" type="presParOf" srcId="{3664F494-89C2-4D67-95D0-D4C50AB870E5}" destId="{86C5F5BD-40C6-4928-A4D7-8A776E2ECDC0}" srcOrd="3" destOrd="0" presId="urn:microsoft.com/office/officeart/2005/8/layout/hierarchy6"/>
    <dgm:cxn modelId="{60195135-24F4-4CAA-ABA4-753A4C41DB69}" type="presParOf" srcId="{86C5F5BD-40C6-4928-A4D7-8A776E2ECDC0}" destId="{04B404C4-8ABA-4F43-ACF2-258EF53E1F7E}" srcOrd="0" destOrd="0" presId="urn:microsoft.com/office/officeart/2005/8/layout/hierarchy6"/>
    <dgm:cxn modelId="{0102E6AD-C6CF-472A-BF9C-0E0245ACE352}" type="presParOf" srcId="{86C5F5BD-40C6-4928-A4D7-8A776E2ECDC0}" destId="{D525D6D6-9493-4825-9B1B-2F498A8C2B92}" srcOrd="1" destOrd="0" presId="urn:microsoft.com/office/officeart/2005/8/layout/hierarchy6"/>
    <dgm:cxn modelId="{340861FD-296A-4ADC-B7CE-59731D68ED07}" type="presParOf" srcId="{3664F494-89C2-4D67-95D0-D4C50AB870E5}" destId="{1CFEB7DE-E5F0-4F04-86C3-4D470D09CB43}" srcOrd="4" destOrd="0" presId="urn:microsoft.com/office/officeart/2005/8/layout/hierarchy6"/>
    <dgm:cxn modelId="{EC7BF9AC-2449-46BF-AE0A-6134D1249513}" type="presParOf" srcId="{3664F494-89C2-4D67-95D0-D4C50AB870E5}" destId="{84856900-4F75-47A7-B27E-A412F0A56A5E}" srcOrd="5" destOrd="0" presId="urn:microsoft.com/office/officeart/2005/8/layout/hierarchy6"/>
    <dgm:cxn modelId="{BF4E7497-1832-45AC-B158-BDF9EA259FC4}" type="presParOf" srcId="{84856900-4F75-47A7-B27E-A412F0A56A5E}" destId="{EB8DE9C4-75A0-4269-8CE3-EAA4443FFE99}" srcOrd="0" destOrd="0" presId="urn:microsoft.com/office/officeart/2005/8/layout/hierarchy6"/>
    <dgm:cxn modelId="{A5AFEDAC-B905-4B44-8268-C0320E51C32E}" type="presParOf" srcId="{84856900-4F75-47A7-B27E-A412F0A56A5E}" destId="{F184319E-1661-45B8-B504-8E163B6DD427}" srcOrd="1" destOrd="0" presId="urn:microsoft.com/office/officeart/2005/8/layout/hierarchy6"/>
    <dgm:cxn modelId="{F6B2C668-4D03-49DD-A3B7-2F95BCFC77BB}" type="presParOf" srcId="{3664F494-89C2-4D67-95D0-D4C50AB870E5}" destId="{FE3198D8-C4E0-4CE0-8854-2B5EF3CFB289}" srcOrd="6" destOrd="0" presId="urn:microsoft.com/office/officeart/2005/8/layout/hierarchy6"/>
    <dgm:cxn modelId="{28029424-E67E-4DE4-95A4-9C962B9DE146}" type="presParOf" srcId="{3664F494-89C2-4D67-95D0-D4C50AB870E5}" destId="{E5334B0E-F43C-4AD0-AFEF-7346C6950465}" srcOrd="7" destOrd="0" presId="urn:microsoft.com/office/officeart/2005/8/layout/hierarchy6"/>
    <dgm:cxn modelId="{6DFD2800-F35A-4C18-9B14-D1F66C123AE1}" type="presParOf" srcId="{E5334B0E-F43C-4AD0-AFEF-7346C6950465}" destId="{A232C201-1465-47FF-BDA9-A02118AF39F8}" srcOrd="0" destOrd="0" presId="urn:microsoft.com/office/officeart/2005/8/layout/hierarchy6"/>
    <dgm:cxn modelId="{B8A3ADCD-6903-4DD0-B1AC-0A2D61FEED5F}" type="presParOf" srcId="{E5334B0E-F43C-4AD0-AFEF-7346C6950465}" destId="{083EAE7E-1DD4-447D-8BB0-0833D6D091E8}" srcOrd="1" destOrd="0" presId="urn:microsoft.com/office/officeart/2005/8/layout/hierarchy6"/>
    <dgm:cxn modelId="{8B6AD224-3848-447B-9A91-AEC8D7823B27}" type="presParOf" srcId="{1FC31842-57A3-4E0B-9887-2E91EDA3FA04}" destId="{F9013100-418E-456F-BFEB-295A823AE944}" srcOrd="4" destOrd="0" presId="urn:microsoft.com/office/officeart/2005/8/layout/hierarchy6"/>
    <dgm:cxn modelId="{C78A27DB-AC09-4E4B-9557-DCE299E7CCE8}" type="presParOf" srcId="{1FC31842-57A3-4E0B-9887-2E91EDA3FA04}" destId="{9DAA2753-BE02-4BBE-B00F-EA971ABC07C1}" srcOrd="5" destOrd="0" presId="urn:microsoft.com/office/officeart/2005/8/layout/hierarchy6"/>
    <dgm:cxn modelId="{A12D5C59-350D-49D5-8D3F-BE2A2D66635A}" type="presParOf" srcId="{9DAA2753-BE02-4BBE-B00F-EA971ABC07C1}" destId="{25179433-6AB0-4A9F-A862-798596CAAB9B}" srcOrd="0" destOrd="0" presId="urn:microsoft.com/office/officeart/2005/8/layout/hierarchy6"/>
    <dgm:cxn modelId="{57382BCD-C30F-46CC-875E-345E01A77E84}" type="presParOf" srcId="{9DAA2753-BE02-4BBE-B00F-EA971ABC07C1}" destId="{F3044F97-8BD0-4E88-985D-3D8E74A1FBEE}" srcOrd="1" destOrd="0" presId="urn:microsoft.com/office/officeart/2005/8/layout/hierarchy6"/>
    <dgm:cxn modelId="{9565A4E5-B6F5-4E49-9B6C-FEFA0A444809}" type="presParOf" srcId="{F3044F97-8BD0-4E88-985D-3D8E74A1FBEE}" destId="{F79214FA-300D-411F-9650-55A22BC557EB}" srcOrd="0" destOrd="0" presId="urn:microsoft.com/office/officeart/2005/8/layout/hierarchy6"/>
    <dgm:cxn modelId="{49D6426D-D9DF-4839-800D-8BFCFD2A863D}" type="presParOf" srcId="{F3044F97-8BD0-4E88-985D-3D8E74A1FBEE}" destId="{E1A3DA05-0A8B-4F2D-84F0-D7E0F38CB3D5}" srcOrd="1" destOrd="0" presId="urn:microsoft.com/office/officeart/2005/8/layout/hierarchy6"/>
    <dgm:cxn modelId="{8B8951F2-DA6F-403D-A710-42C9F722FB82}" type="presParOf" srcId="{E1A3DA05-0A8B-4F2D-84F0-D7E0F38CB3D5}" destId="{FE74D054-A6AB-48B4-A339-D13EF627046D}" srcOrd="0" destOrd="0" presId="urn:microsoft.com/office/officeart/2005/8/layout/hierarchy6"/>
    <dgm:cxn modelId="{67B17456-3A0D-4050-9D74-885327F54BA3}" type="presParOf" srcId="{E1A3DA05-0A8B-4F2D-84F0-D7E0F38CB3D5}" destId="{A4964F88-0EB1-4984-8840-FB958BFA956B}" srcOrd="1" destOrd="0" presId="urn:microsoft.com/office/officeart/2005/8/layout/hierarchy6"/>
    <dgm:cxn modelId="{5645F1BD-E0D5-4D45-AF8A-9BEAFA9DB8E1}" type="presParOf" srcId="{A4964F88-0EB1-4984-8840-FB958BFA956B}" destId="{C24E60DE-7451-49D3-9BED-257B8FE0453A}" srcOrd="0" destOrd="0" presId="urn:microsoft.com/office/officeart/2005/8/layout/hierarchy6"/>
    <dgm:cxn modelId="{1B343C7D-6E0B-4884-A20D-47FD820F106F}" type="presParOf" srcId="{A4964F88-0EB1-4984-8840-FB958BFA956B}" destId="{F6FF5C67-A591-4384-AA8B-F259168FD8F9}" srcOrd="1" destOrd="0" presId="urn:microsoft.com/office/officeart/2005/8/layout/hierarchy6"/>
    <dgm:cxn modelId="{70E7D7F1-EAE9-4B60-AC4D-1876B7048970}" type="presParOf" srcId="{F6FF5C67-A591-4384-AA8B-F259168FD8F9}" destId="{24D9FB45-1829-47C8-9963-889C8DE638F6}" srcOrd="0" destOrd="0" presId="urn:microsoft.com/office/officeart/2005/8/layout/hierarchy6"/>
    <dgm:cxn modelId="{2763B27A-62A4-4594-9E07-D99E581433A0}" type="presParOf" srcId="{F6FF5C67-A591-4384-AA8B-F259168FD8F9}" destId="{D08BB0B8-2239-4F58-AF73-AE057FD47F2C}" srcOrd="1" destOrd="0" presId="urn:microsoft.com/office/officeart/2005/8/layout/hierarchy6"/>
    <dgm:cxn modelId="{613B47B5-ACBF-47CE-8EA1-AD099BC99D49}" type="presParOf" srcId="{A4964F88-0EB1-4984-8840-FB958BFA956B}" destId="{636E8938-5367-4124-9C3E-4D37B52BDF88}" srcOrd="2" destOrd="0" presId="urn:microsoft.com/office/officeart/2005/8/layout/hierarchy6"/>
    <dgm:cxn modelId="{B8800DFA-6A90-47C5-B191-F19F0A12C14F}" type="presParOf" srcId="{A4964F88-0EB1-4984-8840-FB958BFA956B}" destId="{9A690980-43E0-43C4-BC45-B55A3A653093}" srcOrd="3" destOrd="0" presId="urn:microsoft.com/office/officeart/2005/8/layout/hierarchy6"/>
    <dgm:cxn modelId="{9EA81998-C4E3-48F4-A79C-56C8CAFA2A10}" type="presParOf" srcId="{9A690980-43E0-43C4-BC45-B55A3A653093}" destId="{08D4F62F-54AC-4ED8-A66F-86D1D1CA77FB}" srcOrd="0" destOrd="0" presId="urn:microsoft.com/office/officeart/2005/8/layout/hierarchy6"/>
    <dgm:cxn modelId="{C2193299-BE84-4B74-A636-106BBA115ADF}" type="presParOf" srcId="{9A690980-43E0-43C4-BC45-B55A3A653093}" destId="{71106241-D4D3-4314-B33A-1826DDF30DEB}" srcOrd="1" destOrd="0" presId="urn:microsoft.com/office/officeart/2005/8/layout/hierarchy6"/>
    <dgm:cxn modelId="{D2800610-0BB8-4F64-A2CF-C71CCE163D79}" type="presParOf" srcId="{F3044F97-8BD0-4E88-985D-3D8E74A1FBEE}" destId="{A34441D8-9A8E-4AF8-B8E3-3861B4AF8BA3}" srcOrd="2" destOrd="0" presId="urn:microsoft.com/office/officeart/2005/8/layout/hierarchy6"/>
    <dgm:cxn modelId="{C47106EF-24BB-4817-AABA-3351827F2C77}" type="presParOf" srcId="{F3044F97-8BD0-4E88-985D-3D8E74A1FBEE}" destId="{6C152859-5B07-404C-8318-3D3357A3EA5C}" srcOrd="3" destOrd="0" presId="urn:microsoft.com/office/officeart/2005/8/layout/hierarchy6"/>
    <dgm:cxn modelId="{17B9990F-B562-4397-AC55-4E34AF308F0B}" type="presParOf" srcId="{6C152859-5B07-404C-8318-3D3357A3EA5C}" destId="{9525DECB-E8CD-4331-B519-96551F61B40F}" srcOrd="0" destOrd="0" presId="urn:microsoft.com/office/officeart/2005/8/layout/hierarchy6"/>
    <dgm:cxn modelId="{4AA88582-C81A-4312-9562-BBCE7E6D6F88}" type="presParOf" srcId="{6C152859-5B07-404C-8318-3D3357A3EA5C}" destId="{A6F2ED17-CA6A-4040-9C17-2DF6B9F5A1B6}" srcOrd="1" destOrd="0" presId="urn:microsoft.com/office/officeart/2005/8/layout/hierarchy6"/>
    <dgm:cxn modelId="{13C5146F-8D1F-4E03-8420-BA1003A3E871}" type="presParOf" srcId="{A6F2ED17-CA6A-4040-9C17-2DF6B9F5A1B6}" destId="{97759E98-99B0-4522-83D4-E2F5BA4C2C4D}" srcOrd="0" destOrd="0" presId="urn:microsoft.com/office/officeart/2005/8/layout/hierarchy6"/>
    <dgm:cxn modelId="{73276E9A-15C6-4151-AADC-9C6060870B2B}" type="presParOf" srcId="{A6F2ED17-CA6A-4040-9C17-2DF6B9F5A1B6}" destId="{906E0D7B-E055-4CA1-BB41-E732A563CBB2}" srcOrd="1" destOrd="0" presId="urn:microsoft.com/office/officeart/2005/8/layout/hierarchy6"/>
    <dgm:cxn modelId="{BD4E84CC-1733-4BD9-ACB7-9DA81914558E}" type="presParOf" srcId="{906E0D7B-E055-4CA1-BB41-E732A563CBB2}" destId="{52B7F450-C8CF-4D4D-8188-856D4BEED7B8}" srcOrd="0" destOrd="0" presId="urn:microsoft.com/office/officeart/2005/8/layout/hierarchy6"/>
    <dgm:cxn modelId="{9AA71790-8CE7-4983-AD6B-7879381B8EB6}" type="presParOf" srcId="{906E0D7B-E055-4CA1-BB41-E732A563CBB2}" destId="{7F132851-BA73-4525-B205-953BAF1D2B2C}" srcOrd="1" destOrd="0" presId="urn:microsoft.com/office/officeart/2005/8/layout/hierarchy6"/>
    <dgm:cxn modelId="{C3307664-6582-4E4F-8390-D4F643A91B83}" type="presParOf" srcId="{A6F2ED17-CA6A-4040-9C17-2DF6B9F5A1B6}" destId="{25196069-F92C-4BFC-939C-5B7C3CE916C8}" srcOrd="2" destOrd="0" presId="urn:microsoft.com/office/officeart/2005/8/layout/hierarchy6"/>
    <dgm:cxn modelId="{FB0AC0F6-37ED-4626-A3D6-8802E7A48105}" type="presParOf" srcId="{A6F2ED17-CA6A-4040-9C17-2DF6B9F5A1B6}" destId="{25170A06-AE5A-4D84-8103-B4A155055DFF}" srcOrd="3" destOrd="0" presId="urn:microsoft.com/office/officeart/2005/8/layout/hierarchy6"/>
    <dgm:cxn modelId="{4BA9DE8F-B21B-4541-8F12-C5ED44AB5B50}" type="presParOf" srcId="{25170A06-AE5A-4D84-8103-B4A155055DFF}" destId="{53F9BF49-2D3D-4B30-AC02-70F8AFD6DD60}" srcOrd="0" destOrd="0" presId="urn:microsoft.com/office/officeart/2005/8/layout/hierarchy6"/>
    <dgm:cxn modelId="{12EA4114-25D6-4CC6-8AEE-1F89CC2E741C}" type="presParOf" srcId="{25170A06-AE5A-4D84-8103-B4A155055DFF}" destId="{57F22052-DA07-4C0A-BF5A-6C075CACA070}" srcOrd="1" destOrd="0" presId="urn:microsoft.com/office/officeart/2005/8/layout/hierarchy6"/>
    <dgm:cxn modelId="{15BEA588-2119-4174-89D6-432F5A3D67B2}" type="presParOf" srcId="{F3044F97-8BD0-4E88-985D-3D8E74A1FBEE}" destId="{8B018A8F-D440-4459-B0C8-D53526425F6C}" srcOrd="4" destOrd="0" presId="urn:microsoft.com/office/officeart/2005/8/layout/hierarchy6"/>
    <dgm:cxn modelId="{ADE431DD-64A5-4652-9443-B4707D70BCAB}" type="presParOf" srcId="{F3044F97-8BD0-4E88-985D-3D8E74A1FBEE}" destId="{0DF12D45-58E9-4C9F-8245-9B916C7ACFB7}" srcOrd="5" destOrd="0" presId="urn:microsoft.com/office/officeart/2005/8/layout/hierarchy6"/>
    <dgm:cxn modelId="{2E7D3C41-1A08-46C9-AA08-503656B901E1}" type="presParOf" srcId="{0DF12D45-58E9-4C9F-8245-9B916C7ACFB7}" destId="{5D428EE1-9626-46D7-A161-9CC4E37DBAD0}" srcOrd="0" destOrd="0" presId="urn:microsoft.com/office/officeart/2005/8/layout/hierarchy6"/>
    <dgm:cxn modelId="{204975C6-48B1-4672-AE15-37B170D130F9}" type="presParOf" srcId="{0DF12D45-58E9-4C9F-8245-9B916C7ACFB7}" destId="{385ADB59-EC11-48A6-820D-6F39A0EF77F3}" srcOrd="1" destOrd="0" presId="urn:microsoft.com/office/officeart/2005/8/layout/hierarchy6"/>
    <dgm:cxn modelId="{CDEB6DC0-3A45-4FFE-80F7-48888A4A5D9C}" type="presParOf" srcId="{385ADB59-EC11-48A6-820D-6F39A0EF77F3}" destId="{F0AEB212-02CE-456A-A84E-7BCDDDE06475}" srcOrd="0" destOrd="0" presId="urn:microsoft.com/office/officeart/2005/8/layout/hierarchy6"/>
    <dgm:cxn modelId="{F24EDB49-E475-442A-AB56-51352A51B0A5}" type="presParOf" srcId="{385ADB59-EC11-48A6-820D-6F39A0EF77F3}" destId="{F24A324B-D6AA-4B15-80C2-9FE89F1BE25D}" srcOrd="1" destOrd="0" presId="urn:microsoft.com/office/officeart/2005/8/layout/hierarchy6"/>
    <dgm:cxn modelId="{D82C33D1-0D03-4559-80BF-5992D5216C82}" type="presParOf" srcId="{F24A324B-D6AA-4B15-80C2-9FE89F1BE25D}" destId="{2B1788AB-CF66-4A82-8933-C05479388316}" srcOrd="0" destOrd="0" presId="urn:microsoft.com/office/officeart/2005/8/layout/hierarchy6"/>
    <dgm:cxn modelId="{CE4F18AD-2178-4F65-954B-F2802106738D}" type="presParOf" srcId="{F24A324B-D6AA-4B15-80C2-9FE89F1BE25D}" destId="{67A3048E-34C0-449E-90A5-90C23666C963}" srcOrd="1" destOrd="0" presId="urn:microsoft.com/office/officeart/2005/8/layout/hierarchy6"/>
    <dgm:cxn modelId="{F65FFA1B-9DDA-44B0-9253-0B1118EE51CF}" type="presParOf" srcId="{385ADB59-EC11-48A6-820D-6F39A0EF77F3}" destId="{94345C9D-5FC4-4101-A922-C57ACFBEAF38}" srcOrd="2" destOrd="0" presId="urn:microsoft.com/office/officeart/2005/8/layout/hierarchy6"/>
    <dgm:cxn modelId="{1977B155-CCC1-4300-A0C8-6B8B16E7F894}" type="presParOf" srcId="{385ADB59-EC11-48A6-820D-6F39A0EF77F3}" destId="{BED24F7C-2170-42C0-8EEA-FEC665553ABE}" srcOrd="3" destOrd="0" presId="urn:microsoft.com/office/officeart/2005/8/layout/hierarchy6"/>
    <dgm:cxn modelId="{89720BE3-6C23-436D-975A-D13DAC2A7C61}" type="presParOf" srcId="{BED24F7C-2170-42C0-8EEA-FEC665553ABE}" destId="{88310C1D-DDA9-4818-A9A0-5FF73D512126}" srcOrd="0" destOrd="0" presId="urn:microsoft.com/office/officeart/2005/8/layout/hierarchy6"/>
    <dgm:cxn modelId="{91B81521-35A4-48B2-9AC6-8F099ACDCF3D}" type="presParOf" srcId="{BED24F7C-2170-42C0-8EEA-FEC665553ABE}" destId="{5E596B8C-1B34-4572-B88B-36458F94E136}" srcOrd="1" destOrd="0" presId="urn:microsoft.com/office/officeart/2005/8/layout/hierarchy6"/>
    <dgm:cxn modelId="{8E71F998-650B-485A-AECA-F220516221E7}" type="presParOf" srcId="{385ADB59-EC11-48A6-820D-6F39A0EF77F3}" destId="{2105E418-1A37-4DF9-AEBA-E5E4F1B4968D}" srcOrd="4" destOrd="0" presId="urn:microsoft.com/office/officeart/2005/8/layout/hierarchy6"/>
    <dgm:cxn modelId="{BF78EDE9-8738-4C0C-8982-30D55245FFEC}" type="presParOf" srcId="{385ADB59-EC11-48A6-820D-6F39A0EF77F3}" destId="{6F21C924-BD59-492D-9078-62F32E08A857}" srcOrd="5" destOrd="0" presId="urn:microsoft.com/office/officeart/2005/8/layout/hierarchy6"/>
    <dgm:cxn modelId="{3233AED5-412C-435B-B3A8-B7A92AC88059}" type="presParOf" srcId="{6F21C924-BD59-492D-9078-62F32E08A857}" destId="{8E9FAD6B-13F7-46E0-8A6A-7C035FE0F608}" srcOrd="0" destOrd="0" presId="urn:microsoft.com/office/officeart/2005/8/layout/hierarchy6"/>
    <dgm:cxn modelId="{A19D4CEF-B4A7-4373-B1F3-ED330DC2D6E0}" type="presParOf" srcId="{6F21C924-BD59-492D-9078-62F32E08A857}" destId="{68A0EB82-AC81-4856-9BF5-56012027798E}" srcOrd="1" destOrd="0" presId="urn:microsoft.com/office/officeart/2005/8/layout/hierarchy6"/>
    <dgm:cxn modelId="{BFB39003-120B-4578-8486-D0AD8E40C8B0}" type="presParOf" srcId="{1FC31842-57A3-4E0B-9887-2E91EDA3FA04}" destId="{DD432460-F743-4576-9C26-EA05B5D81C0D}" srcOrd="6" destOrd="0" presId="urn:microsoft.com/office/officeart/2005/8/layout/hierarchy6"/>
    <dgm:cxn modelId="{D9827FE8-D3A9-4DE4-AF67-D0C77E530792}" type="presParOf" srcId="{1FC31842-57A3-4E0B-9887-2E91EDA3FA04}" destId="{3CD3C62A-C91F-496E-B513-23207D8F0B5D}" srcOrd="7" destOrd="0" presId="urn:microsoft.com/office/officeart/2005/8/layout/hierarchy6"/>
    <dgm:cxn modelId="{3C88D616-C92F-4659-B68E-7E3D342CC901}" type="presParOf" srcId="{3CD3C62A-C91F-496E-B513-23207D8F0B5D}" destId="{06A75221-B498-457F-B0CB-B1A5F95ECF35}" srcOrd="0" destOrd="0" presId="urn:microsoft.com/office/officeart/2005/8/layout/hierarchy6"/>
    <dgm:cxn modelId="{8F326FE8-C335-475E-8082-EA993DA417EE}" type="presParOf" srcId="{3CD3C62A-C91F-496E-B513-23207D8F0B5D}" destId="{E551227A-5600-473F-98AF-438C35340C8C}" srcOrd="1" destOrd="0" presId="urn:microsoft.com/office/officeart/2005/8/layout/hierarchy6"/>
    <dgm:cxn modelId="{1C924250-5C5B-4C0A-9C6D-0F5E32503981}" type="presParOf" srcId="{2E4326D6-8B0C-4999-8FC6-7AC43D47F9CB}" destId="{D5DF773A-DDB4-480E-ACB4-5CFA2BC34C14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B0C5CB-74F0-4636-BC93-EE8A106C11E6}">
      <dsp:nvSpPr>
        <dsp:cNvPr id="0" name=""/>
        <dsp:cNvSpPr/>
      </dsp:nvSpPr>
      <dsp:spPr>
        <a:xfrm>
          <a:off x="1741227" y="2924211"/>
          <a:ext cx="842656" cy="13890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21328" y="0"/>
              </a:lnTo>
              <a:lnTo>
                <a:pt x="421328" y="1389000"/>
              </a:lnTo>
              <a:lnTo>
                <a:pt x="842656" y="138900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2121940" y="3578096"/>
        <a:ext cx="81231" cy="81231"/>
      </dsp:txXfrm>
    </dsp:sp>
    <dsp:sp modelId="{C28825A3-262B-49A4-BDF3-CEF39C7EB684}">
      <dsp:nvSpPr>
        <dsp:cNvPr id="0" name=""/>
        <dsp:cNvSpPr/>
      </dsp:nvSpPr>
      <dsp:spPr>
        <a:xfrm>
          <a:off x="1741227" y="2878492"/>
          <a:ext cx="84265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842656" y="4572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2141489" y="2903145"/>
        <a:ext cx="42132" cy="42132"/>
      </dsp:txXfrm>
    </dsp:sp>
    <dsp:sp modelId="{CA7CB7F0-9664-4C2D-B1D3-37E74443915A}">
      <dsp:nvSpPr>
        <dsp:cNvPr id="0" name=""/>
        <dsp:cNvSpPr/>
      </dsp:nvSpPr>
      <dsp:spPr>
        <a:xfrm>
          <a:off x="1741227" y="1535211"/>
          <a:ext cx="842656" cy="1389000"/>
        </a:xfrm>
        <a:custGeom>
          <a:avLst/>
          <a:gdLst/>
          <a:ahLst/>
          <a:cxnLst/>
          <a:rect l="0" t="0" r="0" b="0"/>
          <a:pathLst>
            <a:path>
              <a:moveTo>
                <a:pt x="0" y="1389000"/>
              </a:moveTo>
              <a:lnTo>
                <a:pt x="421328" y="1389000"/>
              </a:lnTo>
              <a:lnTo>
                <a:pt x="421328" y="0"/>
              </a:lnTo>
              <a:lnTo>
                <a:pt x="842656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2121940" y="2189096"/>
        <a:ext cx="81231" cy="81231"/>
      </dsp:txXfrm>
    </dsp:sp>
    <dsp:sp modelId="{4163FF18-581F-41C6-85AB-3B25B051B8E4}">
      <dsp:nvSpPr>
        <dsp:cNvPr id="0" name=""/>
        <dsp:cNvSpPr/>
      </dsp:nvSpPr>
      <dsp:spPr>
        <a:xfrm rot="16200000">
          <a:off x="-1362764" y="2368611"/>
          <a:ext cx="5096784" cy="11112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b="1" i="0" kern="1200" dirty="0"/>
            <a:t>Средства измерений</a:t>
          </a:r>
        </a:p>
      </dsp:txBody>
      <dsp:txXfrm>
        <a:off x="-1362764" y="2368611"/>
        <a:ext cx="5096784" cy="1111200"/>
      </dsp:txXfrm>
    </dsp:sp>
    <dsp:sp modelId="{1CEBE3C7-1701-44EE-B5C7-B0C3D67C3A68}">
      <dsp:nvSpPr>
        <dsp:cNvPr id="0" name=""/>
        <dsp:cNvSpPr/>
      </dsp:nvSpPr>
      <dsp:spPr>
        <a:xfrm>
          <a:off x="2583884" y="979611"/>
          <a:ext cx="4544915" cy="111120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/>
            <a:t>По виду</a:t>
          </a:r>
        </a:p>
      </dsp:txBody>
      <dsp:txXfrm>
        <a:off x="2583884" y="979611"/>
        <a:ext cx="4544915" cy="1111200"/>
      </dsp:txXfrm>
    </dsp:sp>
    <dsp:sp modelId="{D1FBE91D-8C9D-4477-A873-51979178E84D}">
      <dsp:nvSpPr>
        <dsp:cNvPr id="0" name=""/>
        <dsp:cNvSpPr/>
      </dsp:nvSpPr>
      <dsp:spPr>
        <a:xfrm>
          <a:off x="2583884" y="2368611"/>
          <a:ext cx="4544915" cy="111120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/>
            <a:t>По принципу действия</a:t>
          </a:r>
        </a:p>
      </dsp:txBody>
      <dsp:txXfrm>
        <a:off x="2583884" y="2368611"/>
        <a:ext cx="4544915" cy="1111200"/>
      </dsp:txXfrm>
    </dsp:sp>
    <dsp:sp modelId="{F5A0D7E0-0476-4D33-9AED-49B0C5DD3EE5}">
      <dsp:nvSpPr>
        <dsp:cNvPr id="0" name=""/>
        <dsp:cNvSpPr/>
      </dsp:nvSpPr>
      <dsp:spPr>
        <a:xfrm>
          <a:off x="2583884" y="3757612"/>
          <a:ext cx="4544915" cy="111120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/>
            <a:t>По метрологическому назначению</a:t>
          </a:r>
        </a:p>
      </dsp:txBody>
      <dsp:txXfrm>
        <a:off x="2583884" y="3757612"/>
        <a:ext cx="4544915" cy="11112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62E810-AAD1-4511-B53E-429C283D4F3D}">
      <dsp:nvSpPr>
        <dsp:cNvPr id="0" name=""/>
        <dsp:cNvSpPr/>
      </dsp:nvSpPr>
      <dsp:spPr>
        <a:xfrm>
          <a:off x="2912312" y="0"/>
          <a:ext cx="2696085" cy="45523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bg1"/>
              </a:solidFill>
            </a:rPr>
            <a:t>Средства измерений</a:t>
          </a:r>
        </a:p>
      </dsp:txBody>
      <dsp:txXfrm>
        <a:off x="2912312" y="0"/>
        <a:ext cx="2696085" cy="455235"/>
      </dsp:txXfrm>
    </dsp:sp>
    <dsp:sp modelId="{C16583D8-0CDC-44CB-8A46-D594AE6E78D1}">
      <dsp:nvSpPr>
        <dsp:cNvPr id="0" name=""/>
        <dsp:cNvSpPr/>
      </dsp:nvSpPr>
      <dsp:spPr>
        <a:xfrm>
          <a:off x="1000379" y="455235"/>
          <a:ext cx="3259975" cy="530769"/>
        </a:xfrm>
        <a:custGeom>
          <a:avLst/>
          <a:gdLst/>
          <a:ahLst/>
          <a:cxnLst/>
          <a:rect l="0" t="0" r="0" b="0"/>
          <a:pathLst>
            <a:path>
              <a:moveTo>
                <a:pt x="3259975" y="0"/>
              </a:moveTo>
              <a:lnTo>
                <a:pt x="3259975" y="265384"/>
              </a:lnTo>
              <a:lnTo>
                <a:pt x="0" y="265384"/>
              </a:lnTo>
              <a:lnTo>
                <a:pt x="0" y="530769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FFA346-FDF1-42BD-8287-AEAD11138F35}">
      <dsp:nvSpPr>
        <dsp:cNvPr id="0" name=""/>
        <dsp:cNvSpPr/>
      </dsp:nvSpPr>
      <dsp:spPr>
        <a:xfrm>
          <a:off x="494440" y="986004"/>
          <a:ext cx="1011878" cy="627594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>
              <a:solidFill>
                <a:schemeClr val="tx1"/>
              </a:solidFill>
            </a:rPr>
            <a:t>Меры</a:t>
          </a:r>
        </a:p>
      </dsp:txBody>
      <dsp:txXfrm>
        <a:off x="494440" y="986004"/>
        <a:ext cx="1011878" cy="627594"/>
      </dsp:txXfrm>
    </dsp:sp>
    <dsp:sp modelId="{7D95F911-2488-4425-9201-420640FFCE18}">
      <dsp:nvSpPr>
        <dsp:cNvPr id="0" name=""/>
        <dsp:cNvSpPr/>
      </dsp:nvSpPr>
      <dsp:spPr>
        <a:xfrm>
          <a:off x="521251" y="1613599"/>
          <a:ext cx="479128" cy="344979"/>
        </a:xfrm>
        <a:custGeom>
          <a:avLst/>
          <a:gdLst/>
          <a:ahLst/>
          <a:cxnLst/>
          <a:rect l="0" t="0" r="0" b="0"/>
          <a:pathLst>
            <a:path>
              <a:moveTo>
                <a:pt x="479128" y="0"/>
              </a:moveTo>
              <a:lnTo>
                <a:pt x="479128" y="172489"/>
              </a:lnTo>
              <a:lnTo>
                <a:pt x="0" y="172489"/>
              </a:lnTo>
              <a:lnTo>
                <a:pt x="0" y="34497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0DC464-9773-400D-8C06-DB8BC8097349}">
      <dsp:nvSpPr>
        <dsp:cNvPr id="0" name=""/>
        <dsp:cNvSpPr/>
      </dsp:nvSpPr>
      <dsp:spPr>
        <a:xfrm>
          <a:off x="333947" y="1958579"/>
          <a:ext cx="374607" cy="18556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vert270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>
              <a:solidFill>
                <a:schemeClr val="bg1"/>
              </a:solidFill>
            </a:rPr>
            <a:t>Однозначные</a:t>
          </a:r>
        </a:p>
      </dsp:txBody>
      <dsp:txXfrm>
        <a:off x="344919" y="1969551"/>
        <a:ext cx="352663" cy="1833702"/>
      </dsp:txXfrm>
    </dsp:sp>
    <dsp:sp modelId="{32E06D2E-99EC-48B5-A440-F753FC97D44A}">
      <dsp:nvSpPr>
        <dsp:cNvPr id="0" name=""/>
        <dsp:cNvSpPr/>
      </dsp:nvSpPr>
      <dsp:spPr>
        <a:xfrm>
          <a:off x="951304" y="1613599"/>
          <a:ext cx="91440" cy="344979"/>
        </a:xfrm>
        <a:custGeom>
          <a:avLst/>
          <a:gdLst/>
          <a:ahLst/>
          <a:cxnLst/>
          <a:rect l="0" t="0" r="0" b="0"/>
          <a:pathLst>
            <a:path>
              <a:moveTo>
                <a:pt x="49075" y="0"/>
              </a:moveTo>
              <a:lnTo>
                <a:pt x="49075" y="172489"/>
              </a:lnTo>
              <a:lnTo>
                <a:pt x="45720" y="172489"/>
              </a:lnTo>
              <a:lnTo>
                <a:pt x="45720" y="34497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E2F489-3123-40F1-ABB8-49621536BE4D}">
      <dsp:nvSpPr>
        <dsp:cNvPr id="0" name=""/>
        <dsp:cNvSpPr/>
      </dsp:nvSpPr>
      <dsp:spPr>
        <a:xfrm>
          <a:off x="801906" y="1958579"/>
          <a:ext cx="390235" cy="18556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vert270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>
              <a:solidFill>
                <a:schemeClr val="bg1"/>
              </a:solidFill>
            </a:rPr>
            <a:t>Многозначные</a:t>
          </a:r>
        </a:p>
      </dsp:txBody>
      <dsp:txXfrm>
        <a:off x="813336" y="1970009"/>
        <a:ext cx="367375" cy="1832786"/>
      </dsp:txXfrm>
    </dsp:sp>
    <dsp:sp modelId="{7D485198-1139-48DE-A846-3223A4988E7F}">
      <dsp:nvSpPr>
        <dsp:cNvPr id="0" name=""/>
        <dsp:cNvSpPr/>
      </dsp:nvSpPr>
      <dsp:spPr>
        <a:xfrm>
          <a:off x="1000379" y="1613599"/>
          <a:ext cx="456971" cy="3449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2489"/>
              </a:lnTo>
              <a:lnTo>
                <a:pt x="456971" y="172489"/>
              </a:lnTo>
              <a:lnTo>
                <a:pt x="456971" y="34497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F0D287-2A21-46B8-94D7-834B24A10158}">
      <dsp:nvSpPr>
        <dsp:cNvPr id="0" name=""/>
        <dsp:cNvSpPr/>
      </dsp:nvSpPr>
      <dsp:spPr>
        <a:xfrm>
          <a:off x="1266692" y="1958579"/>
          <a:ext cx="381317" cy="1855646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vert270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>
              <a:solidFill>
                <a:schemeClr val="bg1"/>
              </a:solidFill>
            </a:rPr>
            <a:t>Наборы мер</a:t>
          </a:r>
        </a:p>
      </dsp:txBody>
      <dsp:txXfrm>
        <a:off x="1266692" y="1958579"/>
        <a:ext cx="381317" cy="1855646"/>
      </dsp:txXfrm>
    </dsp:sp>
    <dsp:sp modelId="{9D022F56-3CB0-47F0-AFB1-20410DA1D737}">
      <dsp:nvSpPr>
        <dsp:cNvPr id="0" name=""/>
        <dsp:cNvSpPr/>
      </dsp:nvSpPr>
      <dsp:spPr>
        <a:xfrm>
          <a:off x="2945127" y="455235"/>
          <a:ext cx="1315227" cy="533483"/>
        </a:xfrm>
        <a:custGeom>
          <a:avLst/>
          <a:gdLst/>
          <a:ahLst/>
          <a:cxnLst/>
          <a:rect l="0" t="0" r="0" b="0"/>
          <a:pathLst>
            <a:path>
              <a:moveTo>
                <a:pt x="1315227" y="0"/>
              </a:moveTo>
              <a:lnTo>
                <a:pt x="1315227" y="266741"/>
              </a:lnTo>
              <a:lnTo>
                <a:pt x="0" y="266741"/>
              </a:lnTo>
              <a:lnTo>
                <a:pt x="0" y="533483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0427BA-0773-43FE-B7E0-BA395867422C}">
      <dsp:nvSpPr>
        <dsp:cNvPr id="0" name=""/>
        <dsp:cNvSpPr/>
      </dsp:nvSpPr>
      <dsp:spPr>
        <a:xfrm>
          <a:off x="1820232" y="988718"/>
          <a:ext cx="2249790" cy="64299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tx1"/>
              </a:solidFill>
            </a:rPr>
            <a:t>Измерительные преобразователи</a:t>
          </a:r>
        </a:p>
      </dsp:txBody>
      <dsp:txXfrm>
        <a:off x="1820232" y="988718"/>
        <a:ext cx="2249790" cy="642991"/>
      </dsp:txXfrm>
    </dsp:sp>
    <dsp:sp modelId="{F5B364E5-E986-4A93-944A-D8222273E56F}">
      <dsp:nvSpPr>
        <dsp:cNvPr id="0" name=""/>
        <dsp:cNvSpPr/>
      </dsp:nvSpPr>
      <dsp:spPr>
        <a:xfrm>
          <a:off x="2268150" y="1631710"/>
          <a:ext cx="676976" cy="314614"/>
        </a:xfrm>
        <a:custGeom>
          <a:avLst/>
          <a:gdLst/>
          <a:ahLst/>
          <a:cxnLst/>
          <a:rect l="0" t="0" r="0" b="0"/>
          <a:pathLst>
            <a:path>
              <a:moveTo>
                <a:pt x="676976" y="0"/>
              </a:moveTo>
              <a:lnTo>
                <a:pt x="676976" y="157307"/>
              </a:lnTo>
              <a:lnTo>
                <a:pt x="0" y="157307"/>
              </a:lnTo>
              <a:lnTo>
                <a:pt x="0" y="314614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094EA3-AD80-4E36-A752-46E3B0C140CC}">
      <dsp:nvSpPr>
        <dsp:cNvPr id="0" name=""/>
        <dsp:cNvSpPr/>
      </dsp:nvSpPr>
      <dsp:spPr>
        <a:xfrm>
          <a:off x="2089525" y="1946324"/>
          <a:ext cx="357250" cy="18556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vert270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>
              <a:solidFill>
                <a:schemeClr val="bg1"/>
              </a:solidFill>
            </a:rPr>
            <a:t>Первичные</a:t>
          </a:r>
        </a:p>
      </dsp:txBody>
      <dsp:txXfrm>
        <a:off x="2099988" y="1956787"/>
        <a:ext cx="336324" cy="1834720"/>
      </dsp:txXfrm>
    </dsp:sp>
    <dsp:sp modelId="{838CB735-D6BB-4EA2-AD73-8719AE57F1AC}">
      <dsp:nvSpPr>
        <dsp:cNvPr id="0" name=""/>
        <dsp:cNvSpPr/>
      </dsp:nvSpPr>
      <dsp:spPr>
        <a:xfrm>
          <a:off x="2722317" y="1631710"/>
          <a:ext cx="222810" cy="329038"/>
        </a:xfrm>
        <a:custGeom>
          <a:avLst/>
          <a:gdLst/>
          <a:ahLst/>
          <a:cxnLst/>
          <a:rect l="0" t="0" r="0" b="0"/>
          <a:pathLst>
            <a:path>
              <a:moveTo>
                <a:pt x="222810" y="0"/>
              </a:moveTo>
              <a:lnTo>
                <a:pt x="222810" y="164519"/>
              </a:lnTo>
              <a:lnTo>
                <a:pt x="0" y="164519"/>
              </a:lnTo>
              <a:lnTo>
                <a:pt x="0" y="329038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B404C4-8ABA-4F43-ACF2-258EF53E1F7E}">
      <dsp:nvSpPr>
        <dsp:cNvPr id="0" name=""/>
        <dsp:cNvSpPr/>
      </dsp:nvSpPr>
      <dsp:spPr>
        <a:xfrm>
          <a:off x="2530710" y="1960749"/>
          <a:ext cx="383214" cy="20626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vert270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bg1"/>
              </a:solidFill>
            </a:rPr>
            <a:t>Промежуточные</a:t>
          </a:r>
        </a:p>
      </dsp:txBody>
      <dsp:txXfrm>
        <a:off x="2541934" y="1971973"/>
        <a:ext cx="360766" cy="2040248"/>
      </dsp:txXfrm>
    </dsp:sp>
    <dsp:sp modelId="{1CFEB7DE-E5F0-4F04-86C3-4D470D09CB43}">
      <dsp:nvSpPr>
        <dsp:cNvPr id="0" name=""/>
        <dsp:cNvSpPr/>
      </dsp:nvSpPr>
      <dsp:spPr>
        <a:xfrm>
          <a:off x="2945127" y="1631710"/>
          <a:ext cx="235916" cy="3342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7125"/>
              </a:lnTo>
              <a:lnTo>
                <a:pt x="235916" y="167125"/>
              </a:lnTo>
              <a:lnTo>
                <a:pt x="235916" y="33425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8DE9C4-75A0-4269-8CE3-EAA4443FFE99}">
      <dsp:nvSpPr>
        <dsp:cNvPr id="0" name=""/>
        <dsp:cNvSpPr/>
      </dsp:nvSpPr>
      <dsp:spPr>
        <a:xfrm>
          <a:off x="2991155" y="1965960"/>
          <a:ext cx="379778" cy="18556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vert270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>
              <a:solidFill>
                <a:schemeClr val="bg1"/>
              </a:solidFill>
            </a:rPr>
            <a:t>Передающие</a:t>
          </a:r>
        </a:p>
      </dsp:txBody>
      <dsp:txXfrm>
        <a:off x="3002278" y="1977083"/>
        <a:ext cx="357532" cy="1833400"/>
      </dsp:txXfrm>
    </dsp:sp>
    <dsp:sp modelId="{FE3198D8-C4E0-4CE0-8854-2B5EF3CFB289}">
      <dsp:nvSpPr>
        <dsp:cNvPr id="0" name=""/>
        <dsp:cNvSpPr/>
      </dsp:nvSpPr>
      <dsp:spPr>
        <a:xfrm>
          <a:off x="2945127" y="1631710"/>
          <a:ext cx="689212" cy="3241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2064"/>
              </a:lnTo>
              <a:lnTo>
                <a:pt x="689212" y="162064"/>
              </a:lnTo>
              <a:lnTo>
                <a:pt x="689212" y="324128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32C201-1465-47FF-BDA9-A02118AF39F8}">
      <dsp:nvSpPr>
        <dsp:cNvPr id="0" name=""/>
        <dsp:cNvSpPr/>
      </dsp:nvSpPr>
      <dsp:spPr>
        <a:xfrm>
          <a:off x="3450513" y="1955838"/>
          <a:ext cx="367653" cy="18556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vert270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>
              <a:solidFill>
                <a:schemeClr val="bg1"/>
              </a:solidFill>
            </a:rPr>
            <a:t>Масштабные</a:t>
          </a:r>
        </a:p>
      </dsp:txBody>
      <dsp:txXfrm>
        <a:off x="3461281" y="1966606"/>
        <a:ext cx="346117" cy="1834110"/>
      </dsp:txXfrm>
    </dsp:sp>
    <dsp:sp modelId="{F9013100-418E-456F-BFEB-295A823AE944}">
      <dsp:nvSpPr>
        <dsp:cNvPr id="0" name=""/>
        <dsp:cNvSpPr/>
      </dsp:nvSpPr>
      <dsp:spPr>
        <a:xfrm>
          <a:off x="4260355" y="455235"/>
          <a:ext cx="1788340" cy="5476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3827"/>
              </a:lnTo>
              <a:lnTo>
                <a:pt x="1788340" y="273827"/>
              </a:lnTo>
              <a:lnTo>
                <a:pt x="1788340" y="547655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179433-6AB0-4A9F-A862-798596CAAB9B}">
      <dsp:nvSpPr>
        <dsp:cNvPr id="0" name=""/>
        <dsp:cNvSpPr/>
      </dsp:nvSpPr>
      <dsp:spPr>
        <a:xfrm>
          <a:off x="5238237" y="1002891"/>
          <a:ext cx="1620917" cy="658028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>
              <a:solidFill>
                <a:schemeClr val="tx1"/>
              </a:solidFill>
            </a:rPr>
            <a:t>Измерительные приборы</a:t>
          </a:r>
        </a:p>
      </dsp:txBody>
      <dsp:txXfrm>
        <a:off x="5238237" y="1002891"/>
        <a:ext cx="1620917" cy="658028"/>
      </dsp:txXfrm>
    </dsp:sp>
    <dsp:sp modelId="{F79214FA-300D-411F-9650-55A22BC557EB}">
      <dsp:nvSpPr>
        <dsp:cNvPr id="0" name=""/>
        <dsp:cNvSpPr/>
      </dsp:nvSpPr>
      <dsp:spPr>
        <a:xfrm>
          <a:off x="4592998" y="1660919"/>
          <a:ext cx="1455697" cy="293754"/>
        </a:xfrm>
        <a:custGeom>
          <a:avLst/>
          <a:gdLst/>
          <a:ahLst/>
          <a:cxnLst/>
          <a:rect l="0" t="0" r="0" b="0"/>
          <a:pathLst>
            <a:path>
              <a:moveTo>
                <a:pt x="1455697" y="0"/>
              </a:moveTo>
              <a:lnTo>
                <a:pt x="1455697" y="146877"/>
              </a:lnTo>
              <a:lnTo>
                <a:pt x="0" y="146877"/>
              </a:lnTo>
              <a:lnTo>
                <a:pt x="0" y="293754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74D054-A6AB-48B4-A339-D13EF627046D}">
      <dsp:nvSpPr>
        <dsp:cNvPr id="0" name=""/>
        <dsp:cNvSpPr/>
      </dsp:nvSpPr>
      <dsp:spPr>
        <a:xfrm>
          <a:off x="4275658" y="1954673"/>
          <a:ext cx="634678" cy="18556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vert270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>
              <a:solidFill>
                <a:schemeClr val="bg1"/>
              </a:solidFill>
            </a:rPr>
            <a:t>По методу измерения</a:t>
          </a:r>
        </a:p>
      </dsp:txBody>
      <dsp:txXfrm>
        <a:off x="4294247" y="1973262"/>
        <a:ext cx="597500" cy="1818468"/>
      </dsp:txXfrm>
    </dsp:sp>
    <dsp:sp modelId="{C24E60DE-7451-49D3-9BED-257B8FE0453A}">
      <dsp:nvSpPr>
        <dsp:cNvPr id="0" name=""/>
        <dsp:cNvSpPr/>
      </dsp:nvSpPr>
      <dsp:spPr>
        <a:xfrm>
          <a:off x="4356315" y="3810319"/>
          <a:ext cx="236683" cy="538690"/>
        </a:xfrm>
        <a:custGeom>
          <a:avLst/>
          <a:gdLst/>
          <a:ahLst/>
          <a:cxnLst/>
          <a:rect l="0" t="0" r="0" b="0"/>
          <a:pathLst>
            <a:path>
              <a:moveTo>
                <a:pt x="236683" y="0"/>
              </a:moveTo>
              <a:lnTo>
                <a:pt x="236683" y="269345"/>
              </a:lnTo>
              <a:lnTo>
                <a:pt x="0" y="269345"/>
              </a:lnTo>
              <a:lnTo>
                <a:pt x="0" y="53869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D9FB45-1829-47C8-9963-889C8DE638F6}">
      <dsp:nvSpPr>
        <dsp:cNvPr id="0" name=""/>
        <dsp:cNvSpPr/>
      </dsp:nvSpPr>
      <dsp:spPr>
        <a:xfrm>
          <a:off x="4057378" y="4349009"/>
          <a:ext cx="597873" cy="174038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vert270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tx1"/>
              </a:solidFill>
            </a:rPr>
            <a:t>Прямого действия</a:t>
          </a:r>
        </a:p>
      </dsp:txBody>
      <dsp:txXfrm>
        <a:off x="4074889" y="4366520"/>
        <a:ext cx="562851" cy="1705363"/>
      </dsp:txXfrm>
    </dsp:sp>
    <dsp:sp modelId="{636E8938-5367-4124-9C3E-4D37B52BDF88}">
      <dsp:nvSpPr>
        <dsp:cNvPr id="0" name=""/>
        <dsp:cNvSpPr/>
      </dsp:nvSpPr>
      <dsp:spPr>
        <a:xfrm>
          <a:off x="4592998" y="3810319"/>
          <a:ext cx="369267" cy="5345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7281"/>
              </a:lnTo>
              <a:lnTo>
                <a:pt x="369267" y="267281"/>
              </a:lnTo>
              <a:lnTo>
                <a:pt x="369267" y="534563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D4F62F-54AC-4ED8-A66F-86D1D1CA77FB}">
      <dsp:nvSpPr>
        <dsp:cNvPr id="0" name=""/>
        <dsp:cNvSpPr/>
      </dsp:nvSpPr>
      <dsp:spPr>
        <a:xfrm>
          <a:off x="4811278" y="4344882"/>
          <a:ext cx="301974" cy="17537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vert270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>
              <a:solidFill>
                <a:schemeClr val="tx1"/>
              </a:solidFill>
            </a:rPr>
            <a:t>Сравнения</a:t>
          </a:r>
        </a:p>
      </dsp:txBody>
      <dsp:txXfrm>
        <a:off x="4820123" y="4353727"/>
        <a:ext cx="284284" cy="1736062"/>
      </dsp:txXfrm>
    </dsp:sp>
    <dsp:sp modelId="{A34441D8-9A8E-4AF8-B8E3-3861B4AF8BA3}">
      <dsp:nvSpPr>
        <dsp:cNvPr id="0" name=""/>
        <dsp:cNvSpPr/>
      </dsp:nvSpPr>
      <dsp:spPr>
        <a:xfrm>
          <a:off x="5749970" y="1660919"/>
          <a:ext cx="298725" cy="328633"/>
        </a:xfrm>
        <a:custGeom>
          <a:avLst/>
          <a:gdLst/>
          <a:ahLst/>
          <a:cxnLst/>
          <a:rect l="0" t="0" r="0" b="0"/>
          <a:pathLst>
            <a:path>
              <a:moveTo>
                <a:pt x="298725" y="0"/>
              </a:moveTo>
              <a:lnTo>
                <a:pt x="298725" y="164316"/>
              </a:lnTo>
              <a:lnTo>
                <a:pt x="0" y="164316"/>
              </a:lnTo>
              <a:lnTo>
                <a:pt x="0" y="328633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25DECB-E8CD-4331-B519-96551F61B40F}">
      <dsp:nvSpPr>
        <dsp:cNvPr id="0" name=""/>
        <dsp:cNvSpPr/>
      </dsp:nvSpPr>
      <dsp:spPr>
        <a:xfrm>
          <a:off x="5184829" y="1989552"/>
          <a:ext cx="1130282" cy="18556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vert270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bg1"/>
              </a:solidFill>
            </a:rPr>
            <a:t>По форме выходного сигнала информации</a:t>
          </a:r>
        </a:p>
      </dsp:txBody>
      <dsp:txXfrm>
        <a:off x="5217934" y="2022657"/>
        <a:ext cx="1064072" cy="1789436"/>
      </dsp:txXfrm>
    </dsp:sp>
    <dsp:sp modelId="{97759E98-99B0-4522-83D4-E2F5BA4C2C4D}">
      <dsp:nvSpPr>
        <dsp:cNvPr id="0" name=""/>
        <dsp:cNvSpPr/>
      </dsp:nvSpPr>
      <dsp:spPr>
        <a:xfrm>
          <a:off x="5518863" y="3845199"/>
          <a:ext cx="231106" cy="462211"/>
        </a:xfrm>
        <a:custGeom>
          <a:avLst/>
          <a:gdLst/>
          <a:ahLst/>
          <a:cxnLst/>
          <a:rect l="0" t="0" r="0" b="0"/>
          <a:pathLst>
            <a:path>
              <a:moveTo>
                <a:pt x="231106" y="0"/>
              </a:moveTo>
              <a:lnTo>
                <a:pt x="231106" y="231105"/>
              </a:lnTo>
              <a:lnTo>
                <a:pt x="0" y="231105"/>
              </a:lnTo>
              <a:lnTo>
                <a:pt x="0" y="462211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B7F450-C8CF-4D4D-8188-856D4BEED7B8}">
      <dsp:nvSpPr>
        <dsp:cNvPr id="0" name=""/>
        <dsp:cNvSpPr/>
      </dsp:nvSpPr>
      <dsp:spPr>
        <a:xfrm>
          <a:off x="5358215" y="4307410"/>
          <a:ext cx="321295" cy="17741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vert270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>
              <a:solidFill>
                <a:schemeClr val="tx1"/>
              </a:solidFill>
            </a:rPr>
            <a:t>Аналоговый</a:t>
          </a:r>
        </a:p>
      </dsp:txBody>
      <dsp:txXfrm>
        <a:off x="5367625" y="4316820"/>
        <a:ext cx="302475" cy="1755306"/>
      </dsp:txXfrm>
    </dsp:sp>
    <dsp:sp modelId="{25196069-F92C-4BFC-939C-5B7C3CE916C8}">
      <dsp:nvSpPr>
        <dsp:cNvPr id="0" name=""/>
        <dsp:cNvSpPr/>
      </dsp:nvSpPr>
      <dsp:spPr>
        <a:xfrm>
          <a:off x="5749970" y="3845199"/>
          <a:ext cx="243832" cy="4637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1888"/>
              </a:lnTo>
              <a:lnTo>
                <a:pt x="243832" y="231888"/>
              </a:lnTo>
              <a:lnTo>
                <a:pt x="243832" y="463777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F9BF49-2D3D-4B30-AC02-70F8AFD6DD60}">
      <dsp:nvSpPr>
        <dsp:cNvPr id="0" name=""/>
        <dsp:cNvSpPr/>
      </dsp:nvSpPr>
      <dsp:spPr>
        <a:xfrm>
          <a:off x="5838008" y="4308976"/>
          <a:ext cx="311587" cy="17743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vert270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>
              <a:solidFill>
                <a:schemeClr val="tx1"/>
              </a:solidFill>
            </a:rPr>
            <a:t>Цифровой</a:t>
          </a:r>
        </a:p>
      </dsp:txBody>
      <dsp:txXfrm>
        <a:off x="5847134" y="4318102"/>
        <a:ext cx="293335" cy="1756059"/>
      </dsp:txXfrm>
    </dsp:sp>
    <dsp:sp modelId="{8B018A8F-D440-4459-B0C8-D53526425F6C}">
      <dsp:nvSpPr>
        <dsp:cNvPr id="0" name=""/>
        <dsp:cNvSpPr/>
      </dsp:nvSpPr>
      <dsp:spPr>
        <a:xfrm>
          <a:off x="6048695" y="1660919"/>
          <a:ext cx="1427279" cy="3283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4152"/>
              </a:lnTo>
              <a:lnTo>
                <a:pt x="1427279" y="164152"/>
              </a:lnTo>
              <a:lnTo>
                <a:pt x="1427279" y="328305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428EE1-9626-46D7-A161-9CC4E37DBAD0}">
      <dsp:nvSpPr>
        <dsp:cNvPr id="0" name=""/>
        <dsp:cNvSpPr/>
      </dsp:nvSpPr>
      <dsp:spPr>
        <a:xfrm>
          <a:off x="6978330" y="1989224"/>
          <a:ext cx="995291" cy="18556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vert270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bg1"/>
              </a:solidFill>
            </a:rPr>
            <a:t>По способу представления показаний</a:t>
          </a:r>
        </a:p>
      </dsp:txBody>
      <dsp:txXfrm>
        <a:off x="7007481" y="2018375"/>
        <a:ext cx="936989" cy="1797344"/>
      </dsp:txXfrm>
    </dsp:sp>
    <dsp:sp modelId="{F0AEB212-02CE-456A-A84E-7BCDDDE06475}">
      <dsp:nvSpPr>
        <dsp:cNvPr id="0" name=""/>
        <dsp:cNvSpPr/>
      </dsp:nvSpPr>
      <dsp:spPr>
        <a:xfrm>
          <a:off x="6591159" y="3844870"/>
          <a:ext cx="884816" cy="320307"/>
        </a:xfrm>
        <a:custGeom>
          <a:avLst/>
          <a:gdLst/>
          <a:ahLst/>
          <a:cxnLst/>
          <a:rect l="0" t="0" r="0" b="0"/>
          <a:pathLst>
            <a:path>
              <a:moveTo>
                <a:pt x="884816" y="0"/>
              </a:moveTo>
              <a:lnTo>
                <a:pt x="884816" y="160153"/>
              </a:lnTo>
              <a:lnTo>
                <a:pt x="0" y="160153"/>
              </a:lnTo>
              <a:lnTo>
                <a:pt x="0" y="320307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1788AB-CF66-4A82-8933-C05479388316}">
      <dsp:nvSpPr>
        <dsp:cNvPr id="0" name=""/>
        <dsp:cNvSpPr/>
      </dsp:nvSpPr>
      <dsp:spPr>
        <a:xfrm>
          <a:off x="6299351" y="4165178"/>
          <a:ext cx="583615" cy="23727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vert270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tx1"/>
              </a:solidFill>
            </a:rPr>
            <a:t>Показывающий</a:t>
          </a:r>
        </a:p>
      </dsp:txBody>
      <dsp:txXfrm>
        <a:off x="6316444" y="4182271"/>
        <a:ext cx="549429" cy="2338556"/>
      </dsp:txXfrm>
    </dsp:sp>
    <dsp:sp modelId="{94345C9D-5FC4-4101-A922-C57ACFBEAF38}">
      <dsp:nvSpPr>
        <dsp:cNvPr id="0" name=""/>
        <dsp:cNvSpPr/>
      </dsp:nvSpPr>
      <dsp:spPr>
        <a:xfrm>
          <a:off x="7378408" y="3844870"/>
          <a:ext cx="91440" cy="389684"/>
        </a:xfrm>
        <a:custGeom>
          <a:avLst/>
          <a:gdLst/>
          <a:ahLst/>
          <a:cxnLst/>
          <a:rect l="0" t="0" r="0" b="0"/>
          <a:pathLst>
            <a:path>
              <a:moveTo>
                <a:pt x="97566" y="0"/>
              </a:moveTo>
              <a:lnTo>
                <a:pt x="97566" y="194842"/>
              </a:lnTo>
              <a:lnTo>
                <a:pt x="45720" y="194842"/>
              </a:lnTo>
              <a:lnTo>
                <a:pt x="45720" y="389684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310C1D-DDA9-4818-A9A0-5FF73D512126}">
      <dsp:nvSpPr>
        <dsp:cNvPr id="0" name=""/>
        <dsp:cNvSpPr/>
      </dsp:nvSpPr>
      <dsp:spPr>
        <a:xfrm>
          <a:off x="7060697" y="4234555"/>
          <a:ext cx="726862" cy="23033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vert270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tx1"/>
              </a:solidFill>
            </a:rPr>
            <a:t>Регистрирующий</a:t>
          </a:r>
        </a:p>
      </dsp:txBody>
      <dsp:txXfrm>
        <a:off x="7081986" y="4255844"/>
        <a:ext cx="684284" cy="2260787"/>
      </dsp:txXfrm>
    </dsp:sp>
    <dsp:sp modelId="{2105E418-1A37-4DF9-AEBA-E5E4F1B4968D}">
      <dsp:nvSpPr>
        <dsp:cNvPr id="0" name=""/>
        <dsp:cNvSpPr/>
      </dsp:nvSpPr>
      <dsp:spPr>
        <a:xfrm>
          <a:off x="7475975" y="3844870"/>
          <a:ext cx="819771" cy="4390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9537"/>
              </a:lnTo>
              <a:lnTo>
                <a:pt x="819771" y="219537"/>
              </a:lnTo>
              <a:lnTo>
                <a:pt x="819771" y="439074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9FAD6B-13F7-46E0-8A6A-7C035FE0F608}">
      <dsp:nvSpPr>
        <dsp:cNvPr id="0" name=""/>
        <dsp:cNvSpPr/>
      </dsp:nvSpPr>
      <dsp:spPr>
        <a:xfrm>
          <a:off x="7951370" y="4283944"/>
          <a:ext cx="688753" cy="22539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vert270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tx1"/>
              </a:solidFill>
            </a:rPr>
            <a:t>Интегрирующий</a:t>
          </a:r>
        </a:p>
      </dsp:txBody>
      <dsp:txXfrm>
        <a:off x="7971543" y="4304117"/>
        <a:ext cx="648407" cy="2213630"/>
      </dsp:txXfrm>
    </dsp:sp>
    <dsp:sp modelId="{DD432460-F743-4576-9C26-EA05B5D81C0D}">
      <dsp:nvSpPr>
        <dsp:cNvPr id="0" name=""/>
        <dsp:cNvSpPr/>
      </dsp:nvSpPr>
      <dsp:spPr>
        <a:xfrm>
          <a:off x="4260355" y="455235"/>
          <a:ext cx="3865083" cy="5259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2958"/>
              </a:lnTo>
              <a:lnTo>
                <a:pt x="3865083" y="262958"/>
              </a:lnTo>
              <a:lnTo>
                <a:pt x="3865083" y="525917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A75221-B498-457F-B0CB-B1A5F95ECF35}">
      <dsp:nvSpPr>
        <dsp:cNvPr id="0" name=""/>
        <dsp:cNvSpPr/>
      </dsp:nvSpPr>
      <dsp:spPr>
        <a:xfrm>
          <a:off x="7214381" y="981153"/>
          <a:ext cx="1822114" cy="654175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tx1"/>
              </a:solidFill>
            </a:rPr>
            <a:t>Измерительные установки и системы</a:t>
          </a:r>
        </a:p>
      </dsp:txBody>
      <dsp:txXfrm>
        <a:off x="7214381" y="981153"/>
        <a:ext cx="1822114" cy="6541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6A41CE-EF99-48B1-B824-7A5C4F59CA79}" type="datetimeFigureOut">
              <a:rPr lang="en-US" smtClean="0"/>
              <a:pPr/>
              <a:t>6/15/2026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4F2CEA-6EA2-4CFF-BC63-2BB57C9B86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949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33400" y="460375"/>
            <a:ext cx="3144838" cy="2359025"/>
          </a:xfrm>
        </p:spPr>
      </p:sp>
    </p:spTree>
    <p:extLst>
      <p:ext uri="{BB962C8B-B14F-4D97-AF65-F5344CB8AC3E}">
        <p14:creationId xmlns:p14="http://schemas.microsoft.com/office/powerpoint/2010/main" val="12075979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33400" y="460375"/>
            <a:ext cx="3144838" cy="2359025"/>
          </a:xfrm>
        </p:spPr>
      </p:sp>
    </p:spTree>
    <p:extLst>
      <p:ext uri="{BB962C8B-B14F-4D97-AF65-F5344CB8AC3E}">
        <p14:creationId xmlns:p14="http://schemas.microsoft.com/office/powerpoint/2010/main" val="2413706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33400" y="460375"/>
            <a:ext cx="3144838" cy="2359025"/>
          </a:xfrm>
        </p:spPr>
      </p:sp>
    </p:spTree>
    <p:extLst>
      <p:ext uri="{BB962C8B-B14F-4D97-AF65-F5344CB8AC3E}">
        <p14:creationId xmlns:p14="http://schemas.microsoft.com/office/powerpoint/2010/main" val="26019448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33400" y="460375"/>
            <a:ext cx="3144838" cy="2359025"/>
          </a:xfrm>
        </p:spPr>
      </p:sp>
    </p:spTree>
    <p:extLst>
      <p:ext uri="{BB962C8B-B14F-4D97-AF65-F5344CB8AC3E}">
        <p14:creationId xmlns:p14="http://schemas.microsoft.com/office/powerpoint/2010/main" val="29214883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33400" y="460375"/>
            <a:ext cx="3144838" cy="2359025"/>
          </a:xfrm>
        </p:spPr>
      </p:sp>
    </p:spTree>
    <p:extLst>
      <p:ext uri="{BB962C8B-B14F-4D97-AF65-F5344CB8AC3E}">
        <p14:creationId xmlns:p14="http://schemas.microsoft.com/office/powerpoint/2010/main" val="4951366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33400" y="460375"/>
            <a:ext cx="3144838" cy="2359025"/>
          </a:xfrm>
        </p:spPr>
      </p:sp>
    </p:spTree>
    <p:extLst>
      <p:ext uri="{BB962C8B-B14F-4D97-AF65-F5344CB8AC3E}">
        <p14:creationId xmlns:p14="http://schemas.microsoft.com/office/powerpoint/2010/main" val="38355621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33400" y="460375"/>
            <a:ext cx="3144838" cy="2359025"/>
          </a:xfrm>
        </p:spPr>
      </p:sp>
    </p:spTree>
    <p:extLst>
      <p:ext uri="{BB962C8B-B14F-4D97-AF65-F5344CB8AC3E}">
        <p14:creationId xmlns:p14="http://schemas.microsoft.com/office/powerpoint/2010/main" val="39906393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33400" y="460375"/>
            <a:ext cx="3144838" cy="2359025"/>
          </a:xfrm>
        </p:spPr>
      </p:sp>
    </p:spTree>
    <p:extLst>
      <p:ext uri="{BB962C8B-B14F-4D97-AF65-F5344CB8AC3E}">
        <p14:creationId xmlns:p14="http://schemas.microsoft.com/office/powerpoint/2010/main" val="32339633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33400" y="460375"/>
            <a:ext cx="3144838" cy="2359025"/>
          </a:xfrm>
        </p:spPr>
      </p:sp>
    </p:spTree>
    <p:extLst>
      <p:ext uri="{BB962C8B-B14F-4D97-AF65-F5344CB8AC3E}">
        <p14:creationId xmlns:p14="http://schemas.microsoft.com/office/powerpoint/2010/main" val="19521768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33400" y="460375"/>
            <a:ext cx="3144838" cy="2359025"/>
          </a:xfrm>
        </p:spPr>
      </p:sp>
    </p:spTree>
    <p:extLst>
      <p:ext uri="{BB962C8B-B14F-4D97-AF65-F5344CB8AC3E}">
        <p14:creationId xmlns:p14="http://schemas.microsoft.com/office/powerpoint/2010/main" val="3519927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33400" y="460375"/>
            <a:ext cx="3144838" cy="2359025"/>
          </a:xfrm>
        </p:spPr>
      </p:sp>
    </p:spTree>
    <p:extLst>
      <p:ext uri="{BB962C8B-B14F-4D97-AF65-F5344CB8AC3E}">
        <p14:creationId xmlns:p14="http://schemas.microsoft.com/office/powerpoint/2010/main" val="42938031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33400" y="460375"/>
            <a:ext cx="3144838" cy="2359025"/>
          </a:xfrm>
        </p:spPr>
      </p:sp>
    </p:spTree>
    <p:extLst>
      <p:ext uri="{BB962C8B-B14F-4D97-AF65-F5344CB8AC3E}">
        <p14:creationId xmlns:p14="http://schemas.microsoft.com/office/powerpoint/2010/main" val="7680263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33400" y="460375"/>
            <a:ext cx="3144838" cy="2359025"/>
          </a:xfrm>
        </p:spPr>
      </p:sp>
    </p:spTree>
    <p:extLst>
      <p:ext uri="{BB962C8B-B14F-4D97-AF65-F5344CB8AC3E}">
        <p14:creationId xmlns:p14="http://schemas.microsoft.com/office/powerpoint/2010/main" val="39065409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33400" y="460375"/>
            <a:ext cx="3144838" cy="2359025"/>
          </a:xfrm>
        </p:spPr>
      </p:sp>
    </p:spTree>
    <p:extLst>
      <p:ext uri="{BB962C8B-B14F-4D97-AF65-F5344CB8AC3E}">
        <p14:creationId xmlns:p14="http://schemas.microsoft.com/office/powerpoint/2010/main" val="716263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33400" y="460375"/>
            <a:ext cx="3144838" cy="2359025"/>
          </a:xfrm>
        </p:spPr>
      </p:sp>
    </p:spTree>
    <p:extLst>
      <p:ext uri="{BB962C8B-B14F-4D97-AF65-F5344CB8AC3E}">
        <p14:creationId xmlns:p14="http://schemas.microsoft.com/office/powerpoint/2010/main" val="239454002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33400" y="460375"/>
            <a:ext cx="3144838" cy="2359025"/>
          </a:xfrm>
        </p:spPr>
      </p:sp>
    </p:spTree>
    <p:extLst>
      <p:ext uri="{BB962C8B-B14F-4D97-AF65-F5344CB8AC3E}">
        <p14:creationId xmlns:p14="http://schemas.microsoft.com/office/powerpoint/2010/main" val="5045333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33400" y="460375"/>
            <a:ext cx="3144838" cy="2359025"/>
          </a:xfrm>
        </p:spPr>
      </p:sp>
    </p:spTree>
    <p:extLst>
      <p:ext uri="{BB962C8B-B14F-4D97-AF65-F5344CB8AC3E}">
        <p14:creationId xmlns:p14="http://schemas.microsoft.com/office/powerpoint/2010/main" val="12077225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33400" y="460375"/>
            <a:ext cx="3144838" cy="2359025"/>
          </a:xfrm>
        </p:spPr>
      </p:sp>
    </p:spTree>
    <p:extLst>
      <p:ext uri="{BB962C8B-B14F-4D97-AF65-F5344CB8AC3E}">
        <p14:creationId xmlns:p14="http://schemas.microsoft.com/office/powerpoint/2010/main" val="11390338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33400" y="460375"/>
            <a:ext cx="3144838" cy="2359025"/>
          </a:xfrm>
        </p:spPr>
      </p:sp>
    </p:spTree>
    <p:extLst>
      <p:ext uri="{BB962C8B-B14F-4D97-AF65-F5344CB8AC3E}">
        <p14:creationId xmlns:p14="http://schemas.microsoft.com/office/powerpoint/2010/main" val="38311154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33400" y="460375"/>
            <a:ext cx="3144838" cy="2359025"/>
          </a:xfrm>
        </p:spPr>
      </p:sp>
    </p:spTree>
    <p:extLst>
      <p:ext uri="{BB962C8B-B14F-4D97-AF65-F5344CB8AC3E}">
        <p14:creationId xmlns:p14="http://schemas.microsoft.com/office/powerpoint/2010/main" val="39445917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33400" y="460375"/>
            <a:ext cx="3144838" cy="2359025"/>
          </a:xfrm>
        </p:spPr>
      </p:sp>
    </p:spTree>
    <p:extLst>
      <p:ext uri="{BB962C8B-B14F-4D97-AF65-F5344CB8AC3E}">
        <p14:creationId xmlns:p14="http://schemas.microsoft.com/office/powerpoint/2010/main" val="41729574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33400" y="460375"/>
            <a:ext cx="3144838" cy="2359025"/>
          </a:xfrm>
        </p:spPr>
      </p:sp>
    </p:spTree>
    <p:extLst>
      <p:ext uri="{BB962C8B-B14F-4D97-AF65-F5344CB8AC3E}">
        <p14:creationId xmlns:p14="http://schemas.microsoft.com/office/powerpoint/2010/main" val="1172606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33400" y="460375"/>
            <a:ext cx="3144838" cy="2359025"/>
          </a:xfrm>
        </p:spPr>
      </p:sp>
    </p:spTree>
    <p:extLst>
      <p:ext uri="{BB962C8B-B14F-4D97-AF65-F5344CB8AC3E}">
        <p14:creationId xmlns:p14="http://schemas.microsoft.com/office/powerpoint/2010/main" val="739393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235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microsoft.com/office/2007/relationships/hdphoto" Target="../media/hdphoto5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Relationship Id="rId9" Type="http://schemas.microsoft.com/office/2007/relationships/hdphoto" Target="../media/hdphoto6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microsoft.com/office/2007/relationships/hdphoto" Target="../media/hdphoto7.wdp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18.png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5000">
              <a:schemeClr val="bg1"/>
            </a:gs>
            <a:gs pos="96000">
              <a:schemeClr val="tx1">
                <a:lumMod val="50000"/>
                <a:lumOff val="5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375" y="764703"/>
            <a:ext cx="8278776" cy="5495833"/>
          </a:xfrm>
          <a:prstGeom prst="rect">
            <a:avLst/>
          </a:prstGeom>
          <a:noFill/>
          <a:ln>
            <a:noFill/>
          </a:ln>
          <a:effectLst>
            <a:softEdge rad="2159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87624" y="7937"/>
            <a:ext cx="6447085" cy="218521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Средства измерений</a:t>
            </a:r>
          </a:p>
          <a:p>
            <a:pPr algn="ctr"/>
            <a:r>
              <a:rPr lang="ru-RU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 и их классификация</a:t>
            </a:r>
          </a:p>
          <a:p>
            <a:pPr algn="ctr"/>
            <a:r>
              <a:rPr lang="ru-RU" sz="28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</a:rPr>
              <a:t>Сделать краткий конспект лекции</a:t>
            </a:r>
          </a:p>
        </p:txBody>
      </p:sp>
      <p:sp>
        <p:nvSpPr>
          <p:cNvPr id="2" name="AutoShape 2" descr="Картинки по запросу средства измерени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Похожее изображение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https://previews.123rf.com/images/audriusmerfeldas/audriusmerfeldas1512/audriusmerfeldas151200045/50325928-Bearing-and-caliper-on-the-mechanical-engineering-drawing-Stock-Photo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01847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5000">
              <a:schemeClr val="bg1"/>
            </a:gs>
            <a:gs pos="96000">
              <a:schemeClr val="tx1">
                <a:lumMod val="50000"/>
                <a:lumOff val="5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Похожее изображение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7" y="1250135"/>
            <a:ext cx="3312368" cy="3395178"/>
          </a:xfrm>
          <a:prstGeom prst="rect">
            <a:avLst/>
          </a:prstGeom>
          <a:noFill/>
          <a:effectLst>
            <a:glow>
              <a:schemeClr val="accent1">
                <a:alpha val="78000"/>
              </a:schemeClr>
            </a:glo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Картинки по запросу цифровой регистрирующие приборы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82829" y="1250135"/>
            <a:ext cx="3194950" cy="319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" y="4509120"/>
            <a:ext cx="903649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Регистрирующие измерительные приборы </a:t>
            </a:r>
            <a:r>
              <a:rPr lang="ru-RU" sz="2800" b="1" dirty="0"/>
              <a:t>содержат устройство регистрации показаний. Регистрирующий прибор, в котором предусмотрена запись показаний в форме диаграммы, называют самопишущим прибором.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35686" y="188640"/>
            <a:ext cx="44081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/>
              <a:t>Прибор с регистрацией</a:t>
            </a:r>
          </a:p>
          <a:p>
            <a:pPr algn="ctr"/>
            <a:r>
              <a:rPr lang="ru-RU" sz="2000" b="1" dirty="0"/>
              <a:t> чернилами на бумажную диаграмму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860032" y="188640"/>
            <a:ext cx="40324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Прибор с цифровой регистрацией</a:t>
            </a:r>
          </a:p>
          <a:p>
            <a:pPr algn="ctr"/>
            <a:r>
              <a:rPr lang="ru-RU" sz="2000" b="1" dirty="0"/>
              <a:t> в памяти устройства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873394525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5000">
              <a:schemeClr val="bg1"/>
            </a:gs>
            <a:gs pos="96000">
              <a:schemeClr val="tx1">
                <a:lumMod val="50000"/>
                <a:lumOff val="5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6749" y="188640"/>
            <a:ext cx="90215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Интегрирующие измерительные приборы </a:t>
            </a:r>
            <a:r>
              <a:rPr lang="ru-RU" sz="3200" b="1" dirty="0"/>
              <a:t>обладают способностью интегрировать по времени (суммировать значение физической величины на заданном участке времени) или другой независимой переменной.</a:t>
            </a:r>
          </a:p>
        </p:txBody>
      </p:sp>
      <p:pic>
        <p:nvPicPr>
          <p:cNvPr id="1026" name="Picture 2" descr="Картинки по запросу счетчик воды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3374818"/>
            <a:ext cx="3550752" cy="3189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Картинки по запросу счетчик электрической энергии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3183189"/>
            <a:ext cx="3553943" cy="3573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6951732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5000">
              <a:schemeClr val="bg1"/>
            </a:gs>
            <a:gs pos="96000">
              <a:schemeClr val="tx1">
                <a:lumMod val="50000"/>
                <a:lumOff val="5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24796" y="116632"/>
            <a:ext cx="905707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/>
              <a:t> </a:t>
            </a:r>
            <a:r>
              <a:rPr lang="ru-RU" sz="3200" b="1" dirty="0">
                <a:solidFill>
                  <a:srgbClr val="FF0000"/>
                </a:solidFill>
              </a:rPr>
              <a:t>Аналоговый измерительный прибор </a:t>
            </a:r>
            <a:r>
              <a:rPr lang="ru-RU" sz="3200" b="1" dirty="0"/>
              <a:t>– прибор показания которого являются не­прерывной функцией измеряемой величины.</a:t>
            </a:r>
          </a:p>
          <a:p>
            <a:pPr algn="ctr"/>
            <a:r>
              <a:rPr lang="ru-RU" sz="3200" b="1" dirty="0"/>
              <a:t>Типичным признаком аналогового прибора является наличие стрелочного указателя</a:t>
            </a:r>
          </a:p>
        </p:txBody>
      </p:sp>
      <p:pic>
        <p:nvPicPr>
          <p:cNvPr id="3074" name="Picture 2" descr="Картинки по запросу манометрический термометр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1720" y="2744474"/>
            <a:ext cx="5112568" cy="432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3765056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5000">
              <a:schemeClr val="bg1"/>
            </a:gs>
            <a:gs pos="96000">
              <a:schemeClr val="tx1">
                <a:lumMod val="50000"/>
                <a:lumOff val="5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88640"/>
            <a:ext cx="90730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 Цифровой измерительный прибор </a:t>
            </a:r>
            <a:r>
              <a:rPr lang="ru-RU" sz="3200" b="1" dirty="0"/>
              <a:t>- прибор предоставляет информацию об измеряемой величине с помощью цифрового индикатора.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7704" y="2060848"/>
            <a:ext cx="4896544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9527946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5000">
              <a:schemeClr val="bg1"/>
            </a:gs>
            <a:gs pos="96000">
              <a:schemeClr val="tx1">
                <a:lumMod val="50000"/>
                <a:lumOff val="5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Картинки по запросу ртутный термометр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6552" y="368106"/>
            <a:ext cx="3369337" cy="3369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Картинки по запросу амперметр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4180" y="419442"/>
            <a:ext cx="1944216" cy="1924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Картинки по запросу мультиметр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10" y="2807967"/>
            <a:ext cx="2277217" cy="2277217"/>
          </a:xfrm>
          <a:prstGeom prst="rect">
            <a:avLst/>
          </a:prstGeom>
          <a:noFill/>
          <a:effectLst>
            <a:softEdge rad="228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Картинки по запросу манометр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0413" y="2584074"/>
            <a:ext cx="1463507" cy="1971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050413" y="-27384"/>
            <a:ext cx="597666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>
                <a:solidFill>
                  <a:srgbClr val="FF0000"/>
                </a:solidFill>
              </a:rPr>
              <a:t>      Измерительный прибор прямого действия</a:t>
            </a:r>
            <a:r>
              <a:rPr lang="ru-RU" sz="2800" b="1" dirty="0"/>
              <a:t> – средство измерения у которого результат измерения снимается непосредственно с его устройства индикации.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5085184"/>
            <a:ext cx="91622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         Измерительный прибор сравнения</a:t>
            </a:r>
            <a:r>
              <a:rPr lang="ru-RU" sz="2800" b="1" dirty="0"/>
              <a:t> – измерительный прибор, предназначенный для </a:t>
            </a:r>
            <a:r>
              <a:rPr lang="ru-RU" sz="2400" b="1" dirty="0"/>
              <a:t>непосредственного</a:t>
            </a:r>
            <a:r>
              <a:rPr lang="ru-RU" sz="2800" b="1" dirty="0"/>
              <a:t> сравнения измеряемой величины с величиной, значение которой известно.</a:t>
            </a:r>
          </a:p>
        </p:txBody>
      </p:sp>
      <p:pic>
        <p:nvPicPr>
          <p:cNvPr id="4106" name="Picture 10" descr="Картинки по запросу аптечные весы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6792" y="2132856"/>
            <a:ext cx="2506152" cy="3044975"/>
          </a:xfrm>
          <a:prstGeom prst="rect">
            <a:avLst/>
          </a:prstGeom>
          <a:noFill/>
          <a:effectLst>
            <a:glow>
              <a:schemeClr val="accent1"/>
            </a:glow>
            <a:softEdge rad="152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Картинки по запросу р4833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47" b="97049" l="7129" r="9277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38745" y="2391707"/>
            <a:ext cx="3482480" cy="1958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8109518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5000">
              <a:schemeClr val="bg1"/>
            </a:gs>
            <a:gs pos="96000">
              <a:schemeClr val="tx1">
                <a:lumMod val="50000"/>
                <a:lumOff val="5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 descr="Картинки по запросу датчик частоты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9135" y="4420657"/>
            <a:ext cx="2548345" cy="1833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58371"/>
            <a:ext cx="892611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Измерительный преобразователь (датчик) </a:t>
            </a:r>
            <a:r>
              <a:rPr lang="ru-RU" sz="3200" b="1" dirty="0"/>
              <a:t>–  средство измерений, предназначенное для выработки </a:t>
            </a:r>
            <a:r>
              <a:rPr lang="ru-RU" sz="3200" b="1" dirty="0">
                <a:solidFill>
                  <a:srgbClr val="0000FF"/>
                </a:solidFill>
              </a:rPr>
              <a:t>сигнала</a:t>
            </a:r>
            <a:r>
              <a:rPr lang="ru-RU" sz="3200" b="1" dirty="0"/>
              <a:t> измерительной информации в форме, удобной для передачи, дальнейшего преобразования обработки и (или)  хранения, но не поддающийся непосредственному восприятию наблюдателем.</a:t>
            </a:r>
          </a:p>
        </p:txBody>
      </p:sp>
      <p:pic>
        <p:nvPicPr>
          <p:cNvPr id="7170" name="Picture 2" descr="Картинки по запросу измерительный преобразователь давления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0502" y="3822804"/>
            <a:ext cx="3029049" cy="3029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Похожее изображение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036" b="97092" l="429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52751" y="3872086"/>
            <a:ext cx="3456384" cy="2592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8749911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5000">
              <a:schemeClr val="bg1"/>
            </a:gs>
            <a:gs pos="96000">
              <a:schemeClr val="tx1">
                <a:lumMod val="50000"/>
                <a:lumOff val="5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4509120"/>
            <a:ext cx="883194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Первичный измерительный преобразователь</a:t>
            </a:r>
            <a:r>
              <a:rPr lang="ru-RU" sz="3600" b="1" dirty="0"/>
              <a:t> находится непосредственно под воздействием измеряемой величины.</a:t>
            </a:r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2232248" cy="3126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 descr="Картинки по запросу установка метран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5688" y="548680"/>
            <a:ext cx="2487216" cy="3730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 descr="Картинки по запросу датчик частоты вращения дчв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01642" y="2688635"/>
            <a:ext cx="3228975" cy="1409700"/>
          </a:xfrm>
          <a:prstGeom prst="rect">
            <a:avLst/>
          </a:prstGeom>
          <a:noFill/>
          <a:effectLst>
            <a:softEdge rad="762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1" name="Picture 11" descr="Картинки по запросу датчик загазованности СГОЭС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62516" y="133871"/>
            <a:ext cx="3582467" cy="2389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8727590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5000">
              <a:schemeClr val="bg1"/>
            </a:gs>
            <a:gs pos="96000">
              <a:schemeClr val="tx1">
                <a:lumMod val="50000"/>
                <a:lumOff val="5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1920" y="-99392"/>
            <a:ext cx="47625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Картинки по запросу метран 150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583" y="0"/>
            <a:ext cx="2520280" cy="3780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4764" y="5191407"/>
            <a:ext cx="89289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00FF"/>
                </a:solidFill>
              </a:rPr>
              <a:t>Унифицированный сигнал</a:t>
            </a:r>
            <a:r>
              <a:rPr lang="ru-RU" sz="2400" b="1" dirty="0"/>
              <a:t> - это сигнал определенной физической природы, изменяющийся в определенных фиксированных пределах независимо от вида измеряемой величины, метода и диа­пазона ее измерения.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07504" y="3780420"/>
            <a:ext cx="892899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Передающий преобразователь</a:t>
            </a:r>
            <a:r>
              <a:rPr lang="ru-RU" sz="2800" b="1" dirty="0"/>
              <a:t> – измерительный преобразова­тель, выдающий </a:t>
            </a:r>
            <a:r>
              <a:rPr lang="ru-RU" sz="2800" b="1" dirty="0">
                <a:solidFill>
                  <a:srgbClr val="0000FF"/>
                </a:solidFill>
              </a:rPr>
              <a:t>унифицированный</a:t>
            </a:r>
            <a:r>
              <a:rPr lang="ru-RU" sz="2800" b="1" dirty="0"/>
              <a:t> выходной сигнал измерительной информации.</a:t>
            </a:r>
          </a:p>
        </p:txBody>
      </p:sp>
    </p:spTree>
    <p:extLst>
      <p:ext uri="{BB962C8B-B14F-4D97-AF65-F5344CB8AC3E}">
        <p14:creationId xmlns:p14="http://schemas.microsoft.com/office/powerpoint/2010/main" val="2762286514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5000">
              <a:schemeClr val="bg1"/>
            </a:gs>
            <a:gs pos="96000">
              <a:schemeClr val="tx1">
                <a:lumMod val="50000"/>
                <a:lumOff val="5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-42530"/>
            <a:ext cx="9095881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solidFill>
                  <a:srgbClr val="FF0000"/>
                </a:solidFill>
              </a:rPr>
              <a:t>         Промежуточный (нормирующий) преобразователь</a:t>
            </a:r>
            <a:r>
              <a:rPr lang="ru-RU" sz="2800" b="1" dirty="0"/>
              <a:t> – преобразователь, функцией которого является преобразование сигналов от первичных датчиков в унифицированные сигналы постоянного тока или напряжения. Занимает в измерительной цепи место после первичного, являются неотъемлемой частью современных измерительных комплексов</a:t>
            </a:r>
          </a:p>
        </p:txBody>
      </p:sp>
      <p:pic>
        <p:nvPicPr>
          <p:cNvPr id="8198" name="Picture 6" descr="Картинки по запросу нормирующий вторичный  преобразователь овен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5936" y="3068960"/>
            <a:ext cx="4762500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Картинки по запросу нормирующий вторичный  преобразователь овен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71914" y="2805566"/>
            <a:ext cx="4151826" cy="415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5303331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5000">
              <a:schemeClr val="bg1"/>
            </a:gs>
            <a:gs pos="96000">
              <a:schemeClr val="tx1">
                <a:lumMod val="50000"/>
                <a:lumOff val="5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5760"/>
            <a:ext cx="878497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Масштабный преобразователь – </a:t>
            </a:r>
            <a:r>
              <a:rPr lang="ru-RU" sz="3200" b="1" dirty="0"/>
              <a:t>измерительный преобразователь предназначенный для изменения в определенное число раз значения одной из величин, действующих в измерительной цепи, без изменения ее физической природы</a:t>
            </a:r>
          </a:p>
        </p:txBody>
      </p:sp>
      <p:pic>
        <p:nvPicPr>
          <p:cNvPr id="10242" name="Picture 2" descr="Картинки по запросу шунт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552" y="3912844"/>
            <a:ext cx="3698551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Картинки по запросу шунт схема включения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03342" y="2924944"/>
            <a:ext cx="3977757" cy="3415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7774675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5000">
              <a:schemeClr val="bg1"/>
            </a:gs>
            <a:gs pos="96000">
              <a:schemeClr val="tx1">
                <a:lumMod val="50000"/>
                <a:lumOff val="5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1520" y="332656"/>
            <a:ext cx="849694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Средство измерений- </a:t>
            </a:r>
          </a:p>
          <a:p>
            <a:pPr algn="ctr"/>
            <a:r>
              <a:rPr lang="ru-RU" sz="3600" b="1" dirty="0">
                <a:solidFill>
                  <a:srgbClr val="0000FF"/>
                </a:solidFill>
              </a:rPr>
              <a:t>техническое средство или их комплекс, предназначенное для измерения и имеющее нормированные метрологические характеристики. 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Картинки по запросу осциллограф портативный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3194978"/>
            <a:ext cx="2952328" cy="3557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Картинки по запросу манометр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9872" y="3514510"/>
            <a:ext cx="2303650" cy="2917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Картинки по запросу свидетельство о поверке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184" y="3282163"/>
            <a:ext cx="2300163" cy="3321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3396518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5000">
              <a:schemeClr val="bg1"/>
            </a:gs>
            <a:gs pos="96000">
              <a:schemeClr val="tx1">
                <a:lumMod val="50000"/>
                <a:lumOff val="5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6619"/>
            <a:ext cx="864096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solidFill>
                  <a:srgbClr val="FF0000"/>
                </a:solidFill>
              </a:rPr>
              <a:t>        Измерительная установка - </a:t>
            </a:r>
            <a:r>
              <a:rPr lang="ru-RU" sz="2800" b="1" dirty="0"/>
              <a:t>это совокупность функционально объединенных средств измерений (мер, измерительных приборов, измерительных преобразователей) и вспомогательных устройств, предназначенных для выработки сигналов измерительной инфор­мации в форме, удобной для непосредственного восприятия наблю­дателя и расположенных в одном месте </a:t>
            </a:r>
          </a:p>
        </p:txBody>
      </p:sp>
      <p:pic>
        <p:nvPicPr>
          <p:cNvPr id="9222" name="Picture 6" descr="Похожее изображение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5776" y="3617640"/>
            <a:ext cx="353896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8874002"/>
      </p:ext>
    </p:extLst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5000">
              <a:schemeClr val="bg1"/>
            </a:gs>
            <a:gs pos="96000">
              <a:schemeClr val="tx1">
                <a:lumMod val="50000"/>
                <a:lumOff val="5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0"/>
            <a:ext cx="864096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FF0000"/>
                </a:solidFill>
              </a:rPr>
              <a:t> Измерительная система – </a:t>
            </a:r>
            <a:r>
              <a:rPr lang="ru-RU" sz="2400" b="1" dirty="0"/>
              <a:t>это совокупность функционально объединенных мер, измерительных приборов, измерительных преобразователей, электронно-вычислительных машин и других технических средств, размещенных в разных точках контролируемого пространства в целях измерений одной или нескольких физических величин, свойственных этому пространству</a:t>
            </a:r>
          </a:p>
        </p:txBody>
      </p:sp>
      <p:pic>
        <p:nvPicPr>
          <p:cNvPr id="3" name="Рисунок 2" descr="Картинки по запросу Измерительная система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0" y="2780928"/>
            <a:ext cx="6552728" cy="40770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38234844"/>
      </p:ext>
    </p:extLst>
  </p:cSld>
  <p:clrMapOvr>
    <a:masterClrMapping/>
  </p:clrMapOvr>
  <p:transition spd="slow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5000">
              <a:schemeClr val="bg1"/>
            </a:gs>
            <a:gs pos="96000">
              <a:schemeClr val="tx1">
                <a:lumMod val="50000"/>
                <a:lumOff val="5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Картинки по запросу технический манометр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4420" y="214013"/>
            <a:ext cx="2422451" cy="2973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86408" y="4849169"/>
            <a:ext cx="87849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          Рабочее средство измерений – </a:t>
            </a:r>
            <a:r>
              <a:rPr lang="ru-RU" sz="3200" b="1" dirty="0"/>
              <a:t>средство, применяемое для измерений, не связанных с передачей размера единиц.</a:t>
            </a:r>
          </a:p>
        </p:txBody>
      </p:sp>
      <p:pic>
        <p:nvPicPr>
          <p:cNvPr id="12296" name="Picture 8" descr="Картинки по запросу биметаллический термометр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8675" y="1700808"/>
            <a:ext cx="2664296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8" name="Picture 10" descr="Похожее изображение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33023" y="364454"/>
            <a:ext cx="2913405" cy="2913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9741645"/>
      </p:ext>
    </p:extLst>
  </p:cSld>
  <p:clrMapOvr>
    <a:masterClrMapping/>
  </p:clrMapOvr>
  <p:transition spd="slow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5000">
              <a:schemeClr val="bg1"/>
            </a:gs>
            <a:gs pos="96000">
              <a:schemeClr val="tx1">
                <a:lumMod val="50000"/>
                <a:lumOff val="5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4365104"/>
            <a:ext cx="871296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solidFill>
                  <a:srgbClr val="FF0000"/>
                </a:solidFill>
              </a:rPr>
              <a:t>Эталон</a:t>
            </a:r>
            <a:r>
              <a:rPr lang="ru-RU" sz="2800" b="1" dirty="0"/>
              <a:t> - средство измерений (или комплекс средств измерений), предназначенное для воспроизведения и хранения единицы физической величины с целью передачи ее размера другим средствам измерений данной физической величины.</a:t>
            </a:r>
          </a:p>
        </p:txBody>
      </p:sp>
      <p:pic>
        <p:nvPicPr>
          <p:cNvPr id="6" name="Рисунок 5" descr="Картинки по запросу МП-60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784" y="58227"/>
            <a:ext cx="6156176" cy="40908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94" name="Picture 6" descr="Картинки по запросу образцовый манометр с зеркальной шкалой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805" y="332656"/>
            <a:ext cx="3418814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0312109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5000">
              <a:schemeClr val="bg1"/>
            </a:gs>
            <a:gs pos="96000">
              <a:schemeClr val="tx1">
                <a:lumMod val="50000"/>
                <a:lumOff val="5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Картинки по запросу индикатор давления огнетушитель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9872" y="404265"/>
            <a:ext cx="2491796" cy="1656583"/>
          </a:xfrm>
          <a:prstGeom prst="rect">
            <a:avLst/>
          </a:prstGeom>
          <a:noFill/>
          <a:effectLst>
            <a:softEdge rad="228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Картинки по запросу индикатор напряжения в розетке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176" y="303927"/>
            <a:ext cx="2646718" cy="1844320"/>
          </a:xfrm>
          <a:prstGeom prst="rect">
            <a:avLst/>
          </a:prstGeom>
          <a:noFill/>
          <a:effectLst>
            <a:glow>
              <a:schemeClr val="accent1">
                <a:alpha val="68000"/>
              </a:schemeClr>
            </a:glow>
            <a:softEdge rad="3302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8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0085" y="400986"/>
            <a:ext cx="2087697" cy="1650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13995" y="2051188"/>
            <a:ext cx="770136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Индикаторы</a:t>
            </a:r>
          </a:p>
          <a:p>
            <a:pPr algn="ctr"/>
            <a:r>
              <a:rPr lang="ru-RU" sz="2800" b="1" dirty="0">
                <a:solidFill>
                  <a:srgbClr val="0000FF"/>
                </a:solidFill>
              </a:rPr>
              <a:t> Только обнаруживают физически свойства объектов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0" y="5295979"/>
            <a:ext cx="9036495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Средства измерений</a:t>
            </a:r>
          </a:p>
          <a:p>
            <a:pPr algn="ctr"/>
            <a:r>
              <a:rPr lang="ru-RU" sz="2800" b="1" dirty="0">
                <a:solidFill>
                  <a:srgbClr val="0000FF"/>
                </a:solidFill>
              </a:rPr>
              <a:t> Обнаруживают физически свойства объектов</a:t>
            </a:r>
          </a:p>
          <a:p>
            <a:pPr algn="ctr"/>
            <a:r>
              <a:rPr lang="ru-RU" sz="2800" b="1" dirty="0">
                <a:solidFill>
                  <a:srgbClr val="0000FF"/>
                </a:solidFill>
              </a:rPr>
              <a:t>и сопоставляют неизвестный размер с известным</a:t>
            </a:r>
          </a:p>
          <a:p>
            <a:pPr algn="ctr"/>
            <a:endParaRPr lang="ru-RU" sz="2800" b="1" dirty="0">
              <a:solidFill>
                <a:srgbClr val="0000FF"/>
              </a:solidFill>
            </a:endParaRPr>
          </a:p>
        </p:txBody>
      </p:sp>
      <p:pic>
        <p:nvPicPr>
          <p:cNvPr id="1026" name="Picture 2" descr="Картинки по запросу мультиметр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2839" y="3253587"/>
            <a:ext cx="3829885" cy="2072644"/>
          </a:xfrm>
          <a:prstGeom prst="rect">
            <a:avLst/>
          </a:prstGeom>
          <a:noFill/>
          <a:effectLst>
            <a:glow>
              <a:schemeClr val="bg1">
                <a:lumMod val="95000"/>
                <a:alpha val="53000"/>
              </a:schemeClr>
            </a:glow>
            <a:softEdge rad="482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Картинки по запросу термометр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9286" y="3132621"/>
            <a:ext cx="3095625" cy="2314575"/>
          </a:xfrm>
          <a:prstGeom prst="rect">
            <a:avLst/>
          </a:prstGeom>
          <a:noFill/>
          <a:ln>
            <a:noFill/>
          </a:ln>
          <a:effectLst>
            <a:softEdge rad="1143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131113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5000">
              <a:schemeClr val="bg1"/>
            </a:gs>
            <a:gs pos="96000">
              <a:schemeClr val="tx1">
                <a:lumMod val="50000"/>
                <a:lumOff val="5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Картинки по запросу гиря весы лабораторные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84318" y="659958"/>
            <a:ext cx="4084211" cy="306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5013176"/>
            <a:ext cx="8712968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0000FF"/>
                </a:solidFill>
              </a:rPr>
              <a:t>Если физическая величина известного размера есть в наличии, то она непосредственно используется для сравнения</a:t>
            </a:r>
            <a:endParaRPr lang="ru-RU" sz="2800" b="1" dirty="0">
              <a:solidFill>
                <a:srgbClr val="0000FF"/>
              </a:solidFill>
            </a:endParaRPr>
          </a:p>
          <a:p>
            <a:pPr algn="ctr"/>
            <a:endParaRPr lang="ru-RU" sz="2800" b="1" dirty="0">
              <a:solidFill>
                <a:srgbClr val="0000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43608" y="4044333"/>
            <a:ext cx="19341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Транспортир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580112" y="4077072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Весы с гирями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133" y="749896"/>
            <a:ext cx="3111747" cy="3327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6628960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5000">
              <a:schemeClr val="bg1"/>
            </a:gs>
            <a:gs pos="96000">
              <a:schemeClr val="tx1">
                <a:lumMod val="50000"/>
                <a:lumOff val="5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Похожее изображение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6162" y="355398"/>
            <a:ext cx="4073729" cy="4073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7833" y="372072"/>
            <a:ext cx="3418329" cy="4147446"/>
          </a:xfrm>
          <a:prstGeom prst="rect">
            <a:avLst/>
          </a:prstGeom>
          <a:noFill/>
          <a:ln>
            <a:noFill/>
          </a:ln>
          <a:effectLst>
            <a:softEdge rad="2032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0" y="5013176"/>
            <a:ext cx="9144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00FF"/>
                </a:solidFill>
              </a:rPr>
              <a:t>Если физической величины известного размера нет в наличии, то сравнивается реакция прибора с проявившейся ранее реакцией на воздействие величины известного размера.</a:t>
            </a:r>
            <a:endParaRPr lang="ru-RU" sz="2400" b="1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57833" y="4482660"/>
            <a:ext cx="19341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/>
              <a:t>Мультиметр</a:t>
            </a:r>
            <a:endParaRPr lang="ru-RU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940152" y="3967462"/>
            <a:ext cx="19341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Термометр</a:t>
            </a:r>
          </a:p>
        </p:txBody>
      </p:sp>
    </p:spTree>
    <p:extLst>
      <p:ext uri="{BB962C8B-B14F-4D97-AF65-F5344CB8AC3E}">
        <p14:creationId xmlns:p14="http://schemas.microsoft.com/office/powerpoint/2010/main" val="3988256364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5000">
              <a:schemeClr val="bg1"/>
            </a:gs>
            <a:gs pos="96000">
              <a:schemeClr val="tx1">
                <a:lumMod val="50000"/>
                <a:lumOff val="5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973322565"/>
              </p:ext>
            </p:extLst>
          </p:nvPr>
        </p:nvGraphicFramePr>
        <p:xfrm>
          <a:off x="467544" y="1124744"/>
          <a:ext cx="7872536" cy="5848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611560" y="126386"/>
            <a:ext cx="812374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Признаки классификации средств измерений</a:t>
            </a:r>
          </a:p>
        </p:txBody>
      </p:sp>
    </p:spTree>
    <p:extLst>
      <p:ext uri="{BB962C8B-B14F-4D97-AF65-F5344CB8AC3E}">
        <p14:creationId xmlns:p14="http://schemas.microsoft.com/office/powerpoint/2010/main" val="3394196017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5000">
              <a:schemeClr val="bg1"/>
            </a:gs>
            <a:gs pos="96000">
              <a:schemeClr val="tx1">
                <a:lumMod val="50000"/>
                <a:lumOff val="5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11560" y="-171400"/>
            <a:ext cx="812374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</a:t>
            </a:r>
            <a:r>
              <a:rPr lang="ru-RU" sz="2800" b="1" cap="none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лассификации средств измерений по виду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380804936"/>
              </p:ext>
            </p:extLst>
          </p:nvPr>
        </p:nvGraphicFramePr>
        <p:xfrm>
          <a:off x="0" y="332656"/>
          <a:ext cx="9036496" cy="65379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75273680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5000">
              <a:schemeClr val="bg1"/>
            </a:gs>
            <a:gs pos="96000">
              <a:schemeClr val="tx1">
                <a:lumMod val="50000"/>
                <a:lumOff val="5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Похожее изображение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908721"/>
            <a:ext cx="4067944" cy="2288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3882144"/>
            <a:ext cx="902010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Мера</a:t>
            </a:r>
            <a:r>
              <a:rPr lang="ru-RU" sz="3200" b="1" dirty="0">
                <a:solidFill>
                  <a:srgbClr val="0000FF"/>
                </a:solidFill>
              </a:rPr>
              <a:t> – средство измерений, предназначенное для воспроизведения и (или) хранения физической величины одного или нескольких заданных размеров</a:t>
            </a:r>
          </a:p>
        </p:txBody>
      </p:sp>
      <p:pic>
        <p:nvPicPr>
          <p:cNvPr id="7" name="Рисунок 6" descr="http://vektortver.ru/image/cache/data/innoe/gira-m1-1kg-500x500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2631" y="1359288"/>
            <a:ext cx="1419579" cy="138708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2" descr="Картинки по запросу транспортир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64436" y="585444"/>
            <a:ext cx="3312368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851920" y="3515789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 b="1"/>
            </a:lvl1pPr>
          </a:lstStyle>
          <a:p>
            <a:r>
              <a:rPr lang="ru-RU" dirty="0"/>
              <a:t>Угломер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20080" y="2947684"/>
            <a:ext cx="827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Гиря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45449" y="708666"/>
            <a:ext cx="18062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</a:rPr>
              <a:t>Однозначные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970476" y="308556"/>
            <a:ext cx="21775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</a:rPr>
              <a:t>Многозначные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940152" y="385389"/>
            <a:ext cx="2592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</a:rPr>
              <a:t>Набор (магазин) мер</a:t>
            </a:r>
          </a:p>
        </p:txBody>
      </p:sp>
    </p:spTree>
    <p:extLst>
      <p:ext uri="{BB962C8B-B14F-4D97-AF65-F5344CB8AC3E}">
        <p14:creationId xmlns:p14="http://schemas.microsoft.com/office/powerpoint/2010/main" val="2059004456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5000">
              <a:schemeClr val="bg1"/>
            </a:gs>
            <a:gs pos="96000">
              <a:schemeClr val="tx1">
                <a:lumMod val="50000"/>
                <a:lumOff val="5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88640"/>
            <a:ext cx="878497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Измерительный прибор</a:t>
            </a:r>
            <a:r>
              <a:rPr lang="ru-RU" sz="2800" b="1" dirty="0">
                <a:solidFill>
                  <a:srgbClr val="0000FF"/>
                </a:solidFill>
              </a:rPr>
              <a:t>  – средство измерений, предназначенное для выработки сигнала измерительной информации в форме, доступной для непосредственного восприятия наблюдателем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0" y="2060848"/>
            <a:ext cx="4063537" cy="2591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10" descr="Картинки по запросу маномет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64617" y="1844824"/>
            <a:ext cx="2616214" cy="326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0" y="4941168"/>
            <a:ext cx="91439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Показывающие измерительные приборы допускают только снятие мгновенных значений измеряемой физической величины. Указатель отсчетного устройства, перемещающийся относительно шкалы, или показания цифрового индикатора и наблю­дается визуально.</a:t>
            </a:r>
          </a:p>
          <a:p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73419" y="4499828"/>
            <a:ext cx="12330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Цифровой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452320" y="4509120"/>
            <a:ext cx="14201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Аналоговый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3114616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Animated_tipping_scal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1580460-E591-4A17-A43C-687B8EC4653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Animated_tipping_scales</Template>
  <TotalTime>0</TotalTime>
  <Words>665</Words>
  <Application>Microsoft Office PowerPoint</Application>
  <PresentationFormat>Экран (4:3)</PresentationFormat>
  <Paragraphs>75</Paragraphs>
  <Slides>23</Slides>
  <Notes>23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6" baseType="lpstr">
      <vt:lpstr>Arial</vt:lpstr>
      <vt:lpstr>Calibri</vt:lpstr>
      <vt:lpstr>Animated_tipping_scales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2015-01-12T15:33:59Z</dcterms:created>
  <dcterms:modified xsi:type="dcterms:W3CDTF">2026-06-15T06:11:29Z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TC019192419991</vt:lpwstr>
  </property>
</Properties>
</file>