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0693400" cy="6121400"/>
  <p:notesSz cx="10693400" cy="612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75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1897634"/>
            <a:ext cx="9089390" cy="1285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427984"/>
            <a:ext cx="7485380" cy="153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65" dirty="0">
                <a:solidFill>
                  <a:srgbClr val="1D1D1B"/>
                </a:solidFill>
              </a:rPr>
              <a:t>Ф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Б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40" dirty="0">
                <a:solidFill>
                  <a:srgbClr val="1D1D1B"/>
                </a:solidFill>
              </a:rPr>
              <a:t>К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50" dirty="0">
                <a:solidFill>
                  <a:srgbClr val="1D1D1B"/>
                </a:solidFill>
              </a:rPr>
              <a:t> 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30" dirty="0">
                <a:solidFill>
                  <a:srgbClr val="1D1D1B"/>
                </a:solidFill>
              </a:rPr>
              <a:t>Д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25" dirty="0">
                <a:solidFill>
                  <a:srgbClr val="1D1D1B"/>
                </a:solidFill>
              </a:rPr>
              <a:t>Н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50" dirty="0">
                <a:solidFill>
                  <a:srgbClr val="1D1D1B"/>
                </a:solidFill>
              </a:rPr>
              <a:t>М</a:t>
            </a:r>
            <a:r>
              <a:rPr spc="40" dirty="0">
                <a:solidFill>
                  <a:srgbClr val="1D1D1B"/>
                </a:solidFill>
              </a:rPr>
              <a:t>А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20" dirty="0">
                <a:solidFill>
                  <a:srgbClr val="1D1D1B"/>
                </a:solidFill>
              </a:rPr>
              <a:t>Л</a:t>
            </a:r>
            <a:r>
              <a:rPr dirty="0">
                <a:solidFill>
                  <a:srgbClr val="1D1D1B"/>
                </a:solidFill>
              </a:rPr>
              <a:t>Ь</a:t>
            </a:r>
            <a:r>
              <a:rPr spc="-55" dirty="0">
                <a:solidFill>
                  <a:srgbClr val="1D1D1B"/>
                </a:solidFill>
              </a:rPr>
              <a:t>С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В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0" dirty="0">
                <a:solidFill>
                  <a:srgbClr val="1D1D1B"/>
                </a:solidFill>
              </a:rPr>
              <a:t>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0005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65" dirty="0">
                <a:solidFill>
                  <a:srgbClr val="1D1D1B"/>
                </a:solidFill>
              </a:rPr>
              <a:t>Ф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Б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40" dirty="0">
                <a:solidFill>
                  <a:srgbClr val="1D1D1B"/>
                </a:solidFill>
              </a:rPr>
              <a:t>К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50" dirty="0">
                <a:solidFill>
                  <a:srgbClr val="1D1D1B"/>
                </a:solidFill>
              </a:rPr>
              <a:t> 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30" dirty="0">
                <a:solidFill>
                  <a:srgbClr val="1D1D1B"/>
                </a:solidFill>
              </a:rPr>
              <a:t>Д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25" dirty="0">
                <a:solidFill>
                  <a:srgbClr val="1D1D1B"/>
                </a:solidFill>
              </a:rPr>
              <a:t>Н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50" dirty="0">
                <a:solidFill>
                  <a:srgbClr val="1D1D1B"/>
                </a:solidFill>
              </a:rPr>
              <a:t>М</a:t>
            </a:r>
            <a:r>
              <a:rPr spc="40" dirty="0">
                <a:solidFill>
                  <a:srgbClr val="1D1D1B"/>
                </a:solidFill>
              </a:rPr>
              <a:t>А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20" dirty="0">
                <a:solidFill>
                  <a:srgbClr val="1D1D1B"/>
                </a:solidFill>
              </a:rPr>
              <a:t>Л</a:t>
            </a:r>
            <a:r>
              <a:rPr dirty="0">
                <a:solidFill>
                  <a:srgbClr val="1D1D1B"/>
                </a:solidFill>
              </a:rPr>
              <a:t>Ь</a:t>
            </a:r>
            <a:r>
              <a:rPr spc="-55" dirty="0">
                <a:solidFill>
                  <a:srgbClr val="1D1D1B"/>
                </a:solidFill>
              </a:rPr>
              <a:t>С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В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0" dirty="0">
                <a:solidFill>
                  <a:srgbClr val="1D1D1B"/>
                </a:solidFill>
              </a:rPr>
              <a:t>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0005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357"/>
            <a:ext cx="4276090" cy="6118860"/>
          </a:xfrm>
          <a:custGeom>
            <a:avLst/>
            <a:gdLst/>
            <a:ahLst/>
            <a:cxnLst/>
            <a:rect l="l" t="t" r="r" b="b"/>
            <a:pathLst>
              <a:path w="4276090" h="6118860">
                <a:moveTo>
                  <a:pt x="0" y="6118642"/>
                </a:moveTo>
                <a:lnTo>
                  <a:pt x="0" y="0"/>
                </a:lnTo>
                <a:lnTo>
                  <a:pt x="4275640" y="0"/>
                </a:lnTo>
                <a:lnTo>
                  <a:pt x="4275640" y="6118642"/>
                </a:lnTo>
                <a:lnTo>
                  <a:pt x="0" y="6118642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65" dirty="0">
                <a:solidFill>
                  <a:srgbClr val="1D1D1B"/>
                </a:solidFill>
              </a:rPr>
              <a:t>Ф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Б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40" dirty="0">
                <a:solidFill>
                  <a:srgbClr val="1D1D1B"/>
                </a:solidFill>
              </a:rPr>
              <a:t>К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50" dirty="0">
                <a:solidFill>
                  <a:srgbClr val="1D1D1B"/>
                </a:solidFill>
              </a:rPr>
              <a:t> 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30" dirty="0">
                <a:solidFill>
                  <a:srgbClr val="1D1D1B"/>
                </a:solidFill>
              </a:rPr>
              <a:t>Д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25" dirty="0">
                <a:solidFill>
                  <a:srgbClr val="1D1D1B"/>
                </a:solidFill>
              </a:rPr>
              <a:t>Н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50" dirty="0">
                <a:solidFill>
                  <a:srgbClr val="1D1D1B"/>
                </a:solidFill>
              </a:rPr>
              <a:t>М</a:t>
            </a:r>
            <a:r>
              <a:rPr spc="40" dirty="0">
                <a:solidFill>
                  <a:srgbClr val="1D1D1B"/>
                </a:solidFill>
              </a:rPr>
              <a:t>А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20" dirty="0">
                <a:solidFill>
                  <a:srgbClr val="1D1D1B"/>
                </a:solidFill>
              </a:rPr>
              <a:t>Л</a:t>
            </a:r>
            <a:r>
              <a:rPr dirty="0">
                <a:solidFill>
                  <a:srgbClr val="1D1D1B"/>
                </a:solidFill>
              </a:rPr>
              <a:t>Ь</a:t>
            </a:r>
            <a:r>
              <a:rPr spc="-55" dirty="0">
                <a:solidFill>
                  <a:srgbClr val="1D1D1B"/>
                </a:solidFill>
              </a:rPr>
              <a:t>С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В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0" dirty="0">
                <a:solidFill>
                  <a:srgbClr val="1D1D1B"/>
                </a:solidFill>
              </a:rPr>
              <a:t>А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0005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65" dirty="0">
                <a:solidFill>
                  <a:srgbClr val="1D1D1B"/>
                </a:solidFill>
              </a:rPr>
              <a:t>Ф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Б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40" dirty="0">
                <a:solidFill>
                  <a:srgbClr val="1D1D1B"/>
                </a:solidFill>
              </a:rPr>
              <a:t>К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50" dirty="0">
                <a:solidFill>
                  <a:srgbClr val="1D1D1B"/>
                </a:solidFill>
              </a:rPr>
              <a:t> 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30" dirty="0">
                <a:solidFill>
                  <a:srgbClr val="1D1D1B"/>
                </a:solidFill>
              </a:rPr>
              <a:t>Д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25" dirty="0">
                <a:solidFill>
                  <a:srgbClr val="1D1D1B"/>
                </a:solidFill>
              </a:rPr>
              <a:t>Н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50" dirty="0">
                <a:solidFill>
                  <a:srgbClr val="1D1D1B"/>
                </a:solidFill>
              </a:rPr>
              <a:t>М</a:t>
            </a:r>
            <a:r>
              <a:rPr spc="40" dirty="0">
                <a:solidFill>
                  <a:srgbClr val="1D1D1B"/>
                </a:solidFill>
              </a:rPr>
              <a:t>А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20" dirty="0">
                <a:solidFill>
                  <a:srgbClr val="1D1D1B"/>
                </a:solidFill>
              </a:rPr>
              <a:t>Л</a:t>
            </a:r>
            <a:r>
              <a:rPr dirty="0">
                <a:solidFill>
                  <a:srgbClr val="1D1D1B"/>
                </a:solidFill>
              </a:rPr>
              <a:t>Ь</a:t>
            </a:r>
            <a:r>
              <a:rPr spc="-55" dirty="0">
                <a:solidFill>
                  <a:srgbClr val="1D1D1B"/>
                </a:solidFill>
              </a:rPr>
              <a:t>С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В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0" dirty="0">
                <a:solidFill>
                  <a:srgbClr val="1D1D1B"/>
                </a:solidFill>
              </a:rPr>
              <a:t>А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0005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65" dirty="0">
                <a:solidFill>
                  <a:srgbClr val="1D1D1B"/>
                </a:solidFill>
              </a:rPr>
              <a:t>Ф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Б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40" dirty="0">
                <a:solidFill>
                  <a:srgbClr val="1D1D1B"/>
                </a:solidFill>
              </a:rPr>
              <a:t>К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50" dirty="0">
                <a:solidFill>
                  <a:srgbClr val="1D1D1B"/>
                </a:solidFill>
              </a:rPr>
              <a:t> 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30" dirty="0">
                <a:solidFill>
                  <a:srgbClr val="1D1D1B"/>
                </a:solidFill>
              </a:rPr>
              <a:t>Д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25" dirty="0">
                <a:solidFill>
                  <a:srgbClr val="1D1D1B"/>
                </a:solidFill>
              </a:rPr>
              <a:t>Н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50" dirty="0">
                <a:solidFill>
                  <a:srgbClr val="1D1D1B"/>
                </a:solidFill>
              </a:rPr>
              <a:t>М</a:t>
            </a:r>
            <a:r>
              <a:rPr spc="40" dirty="0">
                <a:solidFill>
                  <a:srgbClr val="1D1D1B"/>
                </a:solidFill>
              </a:rPr>
              <a:t>А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20" dirty="0">
                <a:solidFill>
                  <a:srgbClr val="1D1D1B"/>
                </a:solidFill>
              </a:rPr>
              <a:t>Л</a:t>
            </a:r>
            <a:r>
              <a:rPr dirty="0">
                <a:solidFill>
                  <a:srgbClr val="1D1D1B"/>
                </a:solidFill>
              </a:rPr>
              <a:t>Ь</a:t>
            </a:r>
            <a:r>
              <a:rPr spc="-55" dirty="0">
                <a:solidFill>
                  <a:srgbClr val="1D1D1B"/>
                </a:solidFill>
              </a:rPr>
              <a:t>С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В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0" dirty="0">
                <a:solidFill>
                  <a:srgbClr val="1D1D1B"/>
                </a:solidFill>
              </a:rPr>
              <a:t>А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0005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49663" y="1287303"/>
            <a:ext cx="6394073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407922"/>
            <a:ext cx="9624060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40807" y="5619640"/>
            <a:ext cx="2199005" cy="17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65" dirty="0">
                <a:solidFill>
                  <a:srgbClr val="1D1D1B"/>
                </a:solidFill>
              </a:rPr>
              <a:t>Ф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Б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40" dirty="0">
                <a:solidFill>
                  <a:srgbClr val="1D1D1B"/>
                </a:solidFill>
              </a:rPr>
              <a:t>К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50" dirty="0">
                <a:solidFill>
                  <a:srgbClr val="1D1D1B"/>
                </a:solidFill>
              </a:rPr>
              <a:t> 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30" dirty="0">
                <a:solidFill>
                  <a:srgbClr val="1D1D1B"/>
                </a:solidFill>
              </a:rPr>
              <a:t>Д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25" dirty="0">
                <a:solidFill>
                  <a:srgbClr val="1D1D1B"/>
                </a:solidFill>
              </a:rPr>
              <a:t>Н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50" dirty="0">
                <a:solidFill>
                  <a:srgbClr val="1D1D1B"/>
                </a:solidFill>
              </a:rPr>
              <a:t>М</a:t>
            </a:r>
            <a:r>
              <a:rPr spc="40" dirty="0">
                <a:solidFill>
                  <a:srgbClr val="1D1D1B"/>
                </a:solidFill>
              </a:rPr>
              <a:t>А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20" dirty="0">
                <a:solidFill>
                  <a:srgbClr val="1D1D1B"/>
                </a:solidFill>
              </a:rPr>
              <a:t>Л</a:t>
            </a:r>
            <a:r>
              <a:rPr dirty="0">
                <a:solidFill>
                  <a:srgbClr val="1D1D1B"/>
                </a:solidFill>
              </a:rPr>
              <a:t>Ь</a:t>
            </a:r>
            <a:r>
              <a:rPr spc="-55" dirty="0">
                <a:solidFill>
                  <a:srgbClr val="1D1D1B"/>
                </a:solidFill>
              </a:rPr>
              <a:t>С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В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0" dirty="0">
                <a:solidFill>
                  <a:srgbClr val="1D1D1B"/>
                </a:solidFill>
              </a:rPr>
              <a:t>А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946337" y="5591413"/>
            <a:ext cx="133984" cy="199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0005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35" dirty="0"/>
              <a:t>‹#›</a:t>
            </a:fld>
            <a:endParaRPr spc="-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g"/><Relationship Id="rId7" Type="http://schemas.openxmlformats.org/officeDocument/2006/relationships/image" Target="../media/image63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6120130"/>
            <a:chOff x="0" y="0"/>
            <a:chExt cx="10692130" cy="6120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0" cy="6120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5498" y="1521011"/>
              <a:ext cx="8401003" cy="307797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6402" y="1571915"/>
              <a:ext cx="8299196" cy="29761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0375" y="984592"/>
              <a:ext cx="1231249" cy="11746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853533" y="1217495"/>
              <a:ext cx="985519" cy="709295"/>
            </a:xfrm>
            <a:custGeom>
              <a:avLst/>
              <a:gdLst/>
              <a:ahLst/>
              <a:cxnLst/>
              <a:rect l="l" t="t" r="r" b="b"/>
              <a:pathLst>
                <a:path w="985520" h="709294">
                  <a:moveTo>
                    <a:pt x="43129" y="651167"/>
                  </a:moveTo>
                  <a:lnTo>
                    <a:pt x="0" y="651167"/>
                  </a:lnTo>
                  <a:lnTo>
                    <a:pt x="0" y="703033"/>
                  </a:lnTo>
                  <a:lnTo>
                    <a:pt x="13538" y="703033"/>
                  </a:lnTo>
                  <a:lnTo>
                    <a:pt x="13538" y="663384"/>
                  </a:lnTo>
                  <a:lnTo>
                    <a:pt x="29578" y="663384"/>
                  </a:lnTo>
                  <a:lnTo>
                    <a:pt x="29578" y="703033"/>
                  </a:lnTo>
                  <a:lnTo>
                    <a:pt x="43129" y="703033"/>
                  </a:lnTo>
                  <a:lnTo>
                    <a:pt x="43129" y="663384"/>
                  </a:lnTo>
                  <a:lnTo>
                    <a:pt x="43129" y="651167"/>
                  </a:lnTo>
                  <a:close/>
                </a:path>
                <a:path w="985520" h="709294">
                  <a:moveTo>
                    <a:pt x="97764" y="670521"/>
                  </a:moveTo>
                  <a:lnTo>
                    <a:pt x="95123" y="662965"/>
                  </a:lnTo>
                  <a:lnTo>
                    <a:pt x="93129" y="657237"/>
                  </a:lnTo>
                  <a:lnTo>
                    <a:pt x="86753" y="654469"/>
                  </a:lnTo>
                  <a:lnTo>
                    <a:pt x="86753" y="663143"/>
                  </a:lnTo>
                  <a:lnTo>
                    <a:pt x="86347" y="677862"/>
                  </a:lnTo>
                  <a:lnTo>
                    <a:pt x="69634" y="677862"/>
                  </a:lnTo>
                  <a:lnTo>
                    <a:pt x="69634" y="663041"/>
                  </a:lnTo>
                  <a:lnTo>
                    <a:pt x="72631" y="663041"/>
                  </a:lnTo>
                  <a:lnTo>
                    <a:pt x="75946" y="662965"/>
                  </a:lnTo>
                  <a:lnTo>
                    <a:pt x="79108" y="663041"/>
                  </a:lnTo>
                  <a:lnTo>
                    <a:pt x="86753" y="663143"/>
                  </a:lnTo>
                  <a:lnTo>
                    <a:pt x="86753" y="654469"/>
                  </a:lnTo>
                  <a:lnTo>
                    <a:pt x="79197" y="651167"/>
                  </a:lnTo>
                  <a:lnTo>
                    <a:pt x="56337" y="651167"/>
                  </a:lnTo>
                  <a:lnTo>
                    <a:pt x="56337" y="703033"/>
                  </a:lnTo>
                  <a:lnTo>
                    <a:pt x="69634" y="703033"/>
                  </a:lnTo>
                  <a:lnTo>
                    <a:pt x="69634" y="689813"/>
                  </a:lnTo>
                  <a:lnTo>
                    <a:pt x="79197" y="689813"/>
                  </a:lnTo>
                  <a:lnTo>
                    <a:pt x="93129" y="683780"/>
                  </a:lnTo>
                  <a:lnTo>
                    <a:pt x="95199" y="677862"/>
                  </a:lnTo>
                  <a:lnTo>
                    <a:pt x="97764" y="670521"/>
                  </a:lnTo>
                  <a:close/>
                </a:path>
                <a:path w="985520" h="709294">
                  <a:moveTo>
                    <a:pt x="140779" y="691235"/>
                  </a:moveTo>
                  <a:lnTo>
                    <a:pt x="120916" y="691235"/>
                  </a:lnTo>
                  <a:lnTo>
                    <a:pt x="120916" y="682180"/>
                  </a:lnTo>
                  <a:lnTo>
                    <a:pt x="138531" y="682180"/>
                  </a:lnTo>
                  <a:lnTo>
                    <a:pt x="138531" y="670356"/>
                  </a:lnTo>
                  <a:lnTo>
                    <a:pt x="120916" y="670356"/>
                  </a:lnTo>
                  <a:lnTo>
                    <a:pt x="120916" y="663041"/>
                  </a:lnTo>
                  <a:lnTo>
                    <a:pt x="140119" y="663041"/>
                  </a:lnTo>
                  <a:lnTo>
                    <a:pt x="140119" y="651167"/>
                  </a:lnTo>
                  <a:lnTo>
                    <a:pt x="107784" y="651167"/>
                  </a:lnTo>
                  <a:lnTo>
                    <a:pt x="107784" y="703033"/>
                  </a:lnTo>
                  <a:lnTo>
                    <a:pt x="140779" y="703033"/>
                  </a:lnTo>
                  <a:lnTo>
                    <a:pt x="140779" y="691235"/>
                  </a:lnTo>
                  <a:close/>
                </a:path>
                <a:path w="985520" h="709294">
                  <a:moveTo>
                    <a:pt x="198208" y="691553"/>
                  </a:moveTo>
                  <a:lnTo>
                    <a:pt x="192798" y="691553"/>
                  </a:lnTo>
                  <a:lnTo>
                    <a:pt x="192735" y="691400"/>
                  </a:lnTo>
                  <a:lnTo>
                    <a:pt x="184365" y="672693"/>
                  </a:lnTo>
                  <a:lnTo>
                    <a:pt x="179095" y="660933"/>
                  </a:lnTo>
                  <a:lnTo>
                    <a:pt x="179095" y="691400"/>
                  </a:lnTo>
                  <a:lnTo>
                    <a:pt x="164376" y="691400"/>
                  </a:lnTo>
                  <a:lnTo>
                    <a:pt x="171615" y="672693"/>
                  </a:lnTo>
                  <a:lnTo>
                    <a:pt x="179095" y="691400"/>
                  </a:lnTo>
                  <a:lnTo>
                    <a:pt x="179095" y="660933"/>
                  </a:lnTo>
                  <a:lnTo>
                    <a:pt x="174434" y="650519"/>
                  </a:lnTo>
                  <a:lnTo>
                    <a:pt x="168783" y="650519"/>
                  </a:lnTo>
                  <a:lnTo>
                    <a:pt x="151003" y="691553"/>
                  </a:lnTo>
                  <a:lnTo>
                    <a:pt x="145757" y="691553"/>
                  </a:lnTo>
                  <a:lnTo>
                    <a:pt x="145757" y="708837"/>
                  </a:lnTo>
                  <a:lnTo>
                    <a:pt x="156654" y="708837"/>
                  </a:lnTo>
                  <a:lnTo>
                    <a:pt x="156654" y="703199"/>
                  </a:lnTo>
                  <a:lnTo>
                    <a:pt x="187325" y="703199"/>
                  </a:lnTo>
                  <a:lnTo>
                    <a:pt x="187325" y="708837"/>
                  </a:lnTo>
                  <a:lnTo>
                    <a:pt x="198208" y="708837"/>
                  </a:lnTo>
                  <a:lnTo>
                    <a:pt x="198208" y="703199"/>
                  </a:lnTo>
                  <a:lnTo>
                    <a:pt x="198208" y="691553"/>
                  </a:lnTo>
                  <a:close/>
                </a:path>
                <a:path w="985520" h="709294">
                  <a:moveTo>
                    <a:pt x="248069" y="651167"/>
                  </a:moveTo>
                  <a:lnTo>
                    <a:pt x="204939" y="651167"/>
                  </a:lnTo>
                  <a:lnTo>
                    <a:pt x="204939" y="703033"/>
                  </a:lnTo>
                  <a:lnTo>
                    <a:pt x="218490" y="703033"/>
                  </a:lnTo>
                  <a:lnTo>
                    <a:pt x="218490" y="663384"/>
                  </a:lnTo>
                  <a:lnTo>
                    <a:pt x="234530" y="663384"/>
                  </a:lnTo>
                  <a:lnTo>
                    <a:pt x="234530" y="703033"/>
                  </a:lnTo>
                  <a:lnTo>
                    <a:pt x="248069" y="703033"/>
                  </a:lnTo>
                  <a:lnTo>
                    <a:pt x="248069" y="663384"/>
                  </a:lnTo>
                  <a:lnTo>
                    <a:pt x="248069" y="651167"/>
                  </a:lnTo>
                  <a:close/>
                </a:path>
                <a:path w="985520" h="709294">
                  <a:moveTo>
                    <a:pt x="248234" y="544385"/>
                  </a:moveTo>
                  <a:lnTo>
                    <a:pt x="244843" y="526580"/>
                  </a:lnTo>
                  <a:lnTo>
                    <a:pt x="244652" y="525564"/>
                  </a:lnTo>
                  <a:lnTo>
                    <a:pt x="234899" y="513270"/>
                  </a:lnTo>
                  <a:lnTo>
                    <a:pt x="222973" y="507631"/>
                  </a:lnTo>
                  <a:lnTo>
                    <a:pt x="222973" y="544385"/>
                  </a:lnTo>
                  <a:lnTo>
                    <a:pt x="221183" y="552869"/>
                  </a:lnTo>
                  <a:lnTo>
                    <a:pt x="216484" y="558228"/>
                  </a:lnTo>
                  <a:lnTo>
                    <a:pt x="209892" y="561136"/>
                  </a:lnTo>
                  <a:lnTo>
                    <a:pt x="202450" y="562254"/>
                  </a:lnTo>
                  <a:lnTo>
                    <a:pt x="202450" y="526580"/>
                  </a:lnTo>
                  <a:lnTo>
                    <a:pt x="210146" y="527596"/>
                  </a:lnTo>
                  <a:lnTo>
                    <a:pt x="216700" y="530466"/>
                  </a:lnTo>
                  <a:lnTo>
                    <a:pt x="221259" y="535838"/>
                  </a:lnTo>
                  <a:lnTo>
                    <a:pt x="222973" y="544385"/>
                  </a:lnTo>
                  <a:lnTo>
                    <a:pt x="222973" y="507631"/>
                  </a:lnTo>
                  <a:lnTo>
                    <a:pt x="220472" y="506437"/>
                  </a:lnTo>
                  <a:lnTo>
                    <a:pt x="202857" y="503974"/>
                  </a:lnTo>
                  <a:lnTo>
                    <a:pt x="202857" y="495846"/>
                  </a:lnTo>
                  <a:lnTo>
                    <a:pt x="179590" y="495846"/>
                  </a:lnTo>
                  <a:lnTo>
                    <a:pt x="179590" y="526580"/>
                  </a:lnTo>
                  <a:lnTo>
                    <a:pt x="179590" y="562254"/>
                  </a:lnTo>
                  <a:lnTo>
                    <a:pt x="172135" y="561136"/>
                  </a:lnTo>
                  <a:lnTo>
                    <a:pt x="165557" y="558228"/>
                  </a:lnTo>
                  <a:lnTo>
                    <a:pt x="160858" y="552869"/>
                  </a:lnTo>
                  <a:lnTo>
                    <a:pt x="159067" y="544385"/>
                  </a:lnTo>
                  <a:lnTo>
                    <a:pt x="160782" y="535838"/>
                  </a:lnTo>
                  <a:lnTo>
                    <a:pt x="165366" y="530466"/>
                  </a:lnTo>
                  <a:lnTo>
                    <a:pt x="171932" y="527596"/>
                  </a:lnTo>
                  <a:lnTo>
                    <a:pt x="179590" y="526580"/>
                  </a:lnTo>
                  <a:lnTo>
                    <a:pt x="179590" y="495846"/>
                  </a:lnTo>
                  <a:lnTo>
                    <a:pt x="179171" y="495846"/>
                  </a:lnTo>
                  <a:lnTo>
                    <a:pt x="179171" y="503974"/>
                  </a:lnTo>
                  <a:lnTo>
                    <a:pt x="161582" y="506437"/>
                  </a:lnTo>
                  <a:lnTo>
                    <a:pt x="147180" y="513270"/>
                  </a:lnTo>
                  <a:lnTo>
                    <a:pt x="137452" y="525564"/>
                  </a:lnTo>
                  <a:lnTo>
                    <a:pt x="133883" y="544385"/>
                  </a:lnTo>
                  <a:lnTo>
                    <a:pt x="137477" y="563270"/>
                  </a:lnTo>
                  <a:lnTo>
                    <a:pt x="147256" y="575627"/>
                  </a:lnTo>
                  <a:lnTo>
                    <a:pt x="161709" y="582523"/>
                  </a:lnTo>
                  <a:lnTo>
                    <a:pt x="179336" y="585012"/>
                  </a:lnTo>
                  <a:lnTo>
                    <a:pt x="179336" y="593064"/>
                  </a:lnTo>
                  <a:lnTo>
                    <a:pt x="202768" y="593064"/>
                  </a:lnTo>
                  <a:lnTo>
                    <a:pt x="202768" y="585012"/>
                  </a:lnTo>
                  <a:lnTo>
                    <a:pt x="220395" y="582523"/>
                  </a:lnTo>
                  <a:lnTo>
                    <a:pt x="234861" y="575627"/>
                  </a:lnTo>
                  <a:lnTo>
                    <a:pt x="244640" y="563270"/>
                  </a:lnTo>
                  <a:lnTo>
                    <a:pt x="244830" y="562254"/>
                  </a:lnTo>
                  <a:lnTo>
                    <a:pt x="248234" y="544385"/>
                  </a:lnTo>
                  <a:close/>
                </a:path>
                <a:path w="985520" h="709294">
                  <a:moveTo>
                    <a:pt x="302717" y="670521"/>
                  </a:moveTo>
                  <a:lnTo>
                    <a:pt x="300075" y="662965"/>
                  </a:lnTo>
                  <a:lnTo>
                    <a:pt x="298069" y="657237"/>
                  </a:lnTo>
                  <a:lnTo>
                    <a:pt x="291782" y="654507"/>
                  </a:lnTo>
                  <a:lnTo>
                    <a:pt x="291782" y="663143"/>
                  </a:lnTo>
                  <a:lnTo>
                    <a:pt x="291287" y="677862"/>
                  </a:lnTo>
                  <a:lnTo>
                    <a:pt x="274586" y="677862"/>
                  </a:lnTo>
                  <a:lnTo>
                    <a:pt x="274586" y="663041"/>
                  </a:lnTo>
                  <a:lnTo>
                    <a:pt x="277571" y="663041"/>
                  </a:lnTo>
                  <a:lnTo>
                    <a:pt x="280898" y="662965"/>
                  </a:lnTo>
                  <a:lnTo>
                    <a:pt x="284060" y="663041"/>
                  </a:lnTo>
                  <a:lnTo>
                    <a:pt x="291782" y="663143"/>
                  </a:lnTo>
                  <a:lnTo>
                    <a:pt x="291782" y="654507"/>
                  </a:lnTo>
                  <a:lnTo>
                    <a:pt x="284137" y="651167"/>
                  </a:lnTo>
                  <a:lnTo>
                    <a:pt x="261289" y="651167"/>
                  </a:lnTo>
                  <a:lnTo>
                    <a:pt x="261289" y="703033"/>
                  </a:lnTo>
                  <a:lnTo>
                    <a:pt x="274586" y="703033"/>
                  </a:lnTo>
                  <a:lnTo>
                    <a:pt x="274586" y="689813"/>
                  </a:lnTo>
                  <a:lnTo>
                    <a:pt x="284137" y="689813"/>
                  </a:lnTo>
                  <a:lnTo>
                    <a:pt x="298069" y="683780"/>
                  </a:lnTo>
                  <a:lnTo>
                    <a:pt x="300151" y="677862"/>
                  </a:lnTo>
                  <a:lnTo>
                    <a:pt x="302717" y="670521"/>
                  </a:lnTo>
                  <a:close/>
                </a:path>
                <a:path w="985520" h="709294">
                  <a:moveTo>
                    <a:pt x="352209" y="589076"/>
                  </a:moveTo>
                  <a:lnTo>
                    <a:pt x="348284" y="580605"/>
                  </a:lnTo>
                  <a:lnTo>
                    <a:pt x="338505" y="559485"/>
                  </a:lnTo>
                  <a:lnTo>
                    <a:pt x="326783" y="534162"/>
                  </a:lnTo>
                  <a:lnTo>
                    <a:pt x="314477" y="507593"/>
                  </a:lnTo>
                  <a:lnTo>
                    <a:pt x="314477" y="559485"/>
                  </a:lnTo>
                  <a:lnTo>
                    <a:pt x="292455" y="559485"/>
                  </a:lnTo>
                  <a:lnTo>
                    <a:pt x="303339" y="534162"/>
                  </a:lnTo>
                  <a:lnTo>
                    <a:pt x="314477" y="559485"/>
                  </a:lnTo>
                  <a:lnTo>
                    <a:pt x="314477" y="507593"/>
                  </a:lnTo>
                  <a:lnTo>
                    <a:pt x="308660" y="495020"/>
                  </a:lnTo>
                  <a:lnTo>
                    <a:pt x="298107" y="495020"/>
                  </a:lnTo>
                  <a:lnTo>
                    <a:pt x="254723" y="589076"/>
                  </a:lnTo>
                  <a:lnTo>
                    <a:pt x="254723" y="592645"/>
                  </a:lnTo>
                  <a:lnTo>
                    <a:pt x="278828" y="592645"/>
                  </a:lnTo>
                  <a:lnTo>
                    <a:pt x="284480" y="580605"/>
                  </a:lnTo>
                  <a:lnTo>
                    <a:pt x="322453" y="580605"/>
                  </a:lnTo>
                  <a:lnTo>
                    <a:pt x="328104" y="592645"/>
                  </a:lnTo>
                  <a:lnTo>
                    <a:pt x="352209" y="592645"/>
                  </a:lnTo>
                  <a:lnTo>
                    <a:pt x="352209" y="589076"/>
                  </a:lnTo>
                  <a:close/>
                </a:path>
                <a:path w="985520" h="709294">
                  <a:moveTo>
                    <a:pt x="357365" y="651002"/>
                  </a:moveTo>
                  <a:lnTo>
                    <a:pt x="352539" y="651002"/>
                  </a:lnTo>
                  <a:lnTo>
                    <a:pt x="326364" y="676516"/>
                  </a:lnTo>
                  <a:lnTo>
                    <a:pt x="326364" y="651167"/>
                  </a:lnTo>
                  <a:lnTo>
                    <a:pt x="312826" y="651167"/>
                  </a:lnTo>
                  <a:lnTo>
                    <a:pt x="312826" y="703033"/>
                  </a:lnTo>
                  <a:lnTo>
                    <a:pt x="317550" y="703033"/>
                  </a:lnTo>
                  <a:lnTo>
                    <a:pt x="343649" y="677595"/>
                  </a:lnTo>
                  <a:lnTo>
                    <a:pt x="343649" y="703033"/>
                  </a:lnTo>
                  <a:lnTo>
                    <a:pt x="357365" y="703033"/>
                  </a:lnTo>
                  <a:lnTo>
                    <a:pt x="357365" y="677595"/>
                  </a:lnTo>
                  <a:lnTo>
                    <a:pt x="357365" y="676516"/>
                  </a:lnTo>
                  <a:lnTo>
                    <a:pt x="357365" y="651002"/>
                  </a:lnTo>
                  <a:close/>
                </a:path>
                <a:path w="985520" h="709294">
                  <a:moveTo>
                    <a:pt x="413791" y="651167"/>
                  </a:moveTo>
                  <a:lnTo>
                    <a:pt x="400253" y="651167"/>
                  </a:lnTo>
                  <a:lnTo>
                    <a:pt x="400253" y="670039"/>
                  </a:lnTo>
                  <a:lnTo>
                    <a:pt x="384213" y="670039"/>
                  </a:lnTo>
                  <a:lnTo>
                    <a:pt x="384213" y="651167"/>
                  </a:lnTo>
                  <a:lnTo>
                    <a:pt x="370662" y="651167"/>
                  </a:lnTo>
                  <a:lnTo>
                    <a:pt x="370662" y="703033"/>
                  </a:lnTo>
                  <a:lnTo>
                    <a:pt x="384213" y="703033"/>
                  </a:lnTo>
                  <a:lnTo>
                    <a:pt x="384213" y="682244"/>
                  </a:lnTo>
                  <a:lnTo>
                    <a:pt x="400253" y="682244"/>
                  </a:lnTo>
                  <a:lnTo>
                    <a:pt x="400253" y="703033"/>
                  </a:lnTo>
                  <a:lnTo>
                    <a:pt x="413791" y="703033"/>
                  </a:lnTo>
                  <a:lnTo>
                    <a:pt x="413791" y="682244"/>
                  </a:lnTo>
                  <a:lnTo>
                    <a:pt x="413791" y="670039"/>
                  </a:lnTo>
                  <a:lnTo>
                    <a:pt x="413791" y="651167"/>
                  </a:lnTo>
                  <a:close/>
                </a:path>
                <a:path w="985520" h="709294">
                  <a:moveTo>
                    <a:pt x="441909" y="561301"/>
                  </a:moveTo>
                  <a:lnTo>
                    <a:pt x="438073" y="551764"/>
                  </a:lnTo>
                  <a:lnTo>
                    <a:pt x="433260" y="539788"/>
                  </a:lnTo>
                  <a:lnTo>
                    <a:pt x="417360" y="533806"/>
                  </a:lnTo>
                  <a:lnTo>
                    <a:pt x="417360" y="561200"/>
                  </a:lnTo>
                  <a:lnTo>
                    <a:pt x="414832" y="567690"/>
                  </a:lnTo>
                  <a:lnTo>
                    <a:pt x="407136" y="570636"/>
                  </a:lnTo>
                  <a:lnTo>
                    <a:pt x="389521" y="570636"/>
                  </a:lnTo>
                  <a:lnTo>
                    <a:pt x="389521" y="551764"/>
                  </a:lnTo>
                  <a:lnTo>
                    <a:pt x="407136" y="551764"/>
                  </a:lnTo>
                  <a:lnTo>
                    <a:pt x="414782" y="554710"/>
                  </a:lnTo>
                  <a:lnTo>
                    <a:pt x="417360" y="561200"/>
                  </a:lnTo>
                  <a:lnTo>
                    <a:pt x="417360" y="533806"/>
                  </a:lnTo>
                  <a:lnTo>
                    <a:pt x="407314" y="530009"/>
                  </a:lnTo>
                  <a:lnTo>
                    <a:pt x="389521" y="530009"/>
                  </a:lnTo>
                  <a:lnTo>
                    <a:pt x="389521" y="518287"/>
                  </a:lnTo>
                  <a:lnTo>
                    <a:pt x="434149" y="518287"/>
                  </a:lnTo>
                  <a:lnTo>
                    <a:pt x="434149" y="496252"/>
                  </a:lnTo>
                  <a:lnTo>
                    <a:pt x="364921" y="496252"/>
                  </a:lnTo>
                  <a:lnTo>
                    <a:pt x="364921" y="592645"/>
                  </a:lnTo>
                  <a:lnTo>
                    <a:pt x="407314" y="592645"/>
                  </a:lnTo>
                  <a:lnTo>
                    <a:pt x="433260" y="582828"/>
                  </a:lnTo>
                  <a:lnTo>
                    <a:pt x="438150" y="570636"/>
                  </a:lnTo>
                  <a:lnTo>
                    <a:pt x="441909" y="561301"/>
                  </a:lnTo>
                  <a:close/>
                </a:path>
                <a:path w="985520" h="709294">
                  <a:moveTo>
                    <a:pt x="471728" y="651002"/>
                  </a:moveTo>
                  <a:lnTo>
                    <a:pt x="466902" y="651002"/>
                  </a:lnTo>
                  <a:lnTo>
                    <a:pt x="440639" y="676516"/>
                  </a:lnTo>
                  <a:lnTo>
                    <a:pt x="440639" y="651167"/>
                  </a:lnTo>
                  <a:lnTo>
                    <a:pt x="427088" y="651167"/>
                  </a:lnTo>
                  <a:lnTo>
                    <a:pt x="427088" y="703033"/>
                  </a:lnTo>
                  <a:lnTo>
                    <a:pt x="431825" y="703033"/>
                  </a:lnTo>
                  <a:lnTo>
                    <a:pt x="458012" y="677595"/>
                  </a:lnTo>
                  <a:lnTo>
                    <a:pt x="458012" y="703033"/>
                  </a:lnTo>
                  <a:lnTo>
                    <a:pt x="471728" y="703033"/>
                  </a:lnTo>
                  <a:lnTo>
                    <a:pt x="471728" y="677595"/>
                  </a:lnTo>
                  <a:lnTo>
                    <a:pt x="471728" y="676516"/>
                  </a:lnTo>
                  <a:lnTo>
                    <a:pt x="471728" y="651002"/>
                  </a:lnTo>
                  <a:close/>
                </a:path>
                <a:path w="985520" h="709294">
                  <a:moveTo>
                    <a:pt x="535470" y="651103"/>
                  </a:moveTo>
                  <a:lnTo>
                    <a:pt x="530733" y="651103"/>
                  </a:lnTo>
                  <a:lnTo>
                    <a:pt x="510032" y="673531"/>
                  </a:lnTo>
                  <a:lnTo>
                    <a:pt x="489762" y="651103"/>
                  </a:lnTo>
                  <a:lnTo>
                    <a:pt x="484847" y="651103"/>
                  </a:lnTo>
                  <a:lnTo>
                    <a:pt x="484847" y="703033"/>
                  </a:lnTo>
                  <a:lnTo>
                    <a:pt x="498398" y="703033"/>
                  </a:lnTo>
                  <a:lnTo>
                    <a:pt x="498398" y="679919"/>
                  </a:lnTo>
                  <a:lnTo>
                    <a:pt x="509371" y="691476"/>
                  </a:lnTo>
                  <a:lnTo>
                    <a:pt x="510870" y="691476"/>
                  </a:lnTo>
                  <a:lnTo>
                    <a:pt x="521919" y="679919"/>
                  </a:lnTo>
                  <a:lnTo>
                    <a:pt x="521919" y="703033"/>
                  </a:lnTo>
                  <a:lnTo>
                    <a:pt x="535470" y="703033"/>
                  </a:lnTo>
                  <a:lnTo>
                    <a:pt x="535470" y="679919"/>
                  </a:lnTo>
                  <a:lnTo>
                    <a:pt x="535470" y="673531"/>
                  </a:lnTo>
                  <a:lnTo>
                    <a:pt x="535470" y="651103"/>
                  </a:lnTo>
                  <a:close/>
                </a:path>
                <a:path w="985520" h="709294">
                  <a:moveTo>
                    <a:pt x="537540" y="532218"/>
                  </a:moveTo>
                  <a:lnTo>
                    <a:pt x="532625" y="518210"/>
                  </a:lnTo>
                  <a:lnTo>
                    <a:pt x="528878" y="507542"/>
                  </a:lnTo>
                  <a:lnTo>
                    <a:pt x="513207" y="500748"/>
                  </a:lnTo>
                  <a:lnTo>
                    <a:pt x="513207" y="532142"/>
                  </a:lnTo>
                  <a:lnTo>
                    <a:pt x="510489" y="541578"/>
                  </a:lnTo>
                  <a:lnTo>
                    <a:pt x="502805" y="545871"/>
                  </a:lnTo>
                  <a:lnTo>
                    <a:pt x="485190" y="545871"/>
                  </a:lnTo>
                  <a:lnTo>
                    <a:pt x="485190" y="518287"/>
                  </a:lnTo>
                  <a:lnTo>
                    <a:pt x="490829" y="518287"/>
                  </a:lnTo>
                  <a:lnTo>
                    <a:pt x="496989" y="518210"/>
                  </a:lnTo>
                  <a:lnTo>
                    <a:pt x="502805" y="518287"/>
                  </a:lnTo>
                  <a:lnTo>
                    <a:pt x="510730" y="522668"/>
                  </a:lnTo>
                  <a:lnTo>
                    <a:pt x="513207" y="532142"/>
                  </a:lnTo>
                  <a:lnTo>
                    <a:pt x="513207" y="500748"/>
                  </a:lnTo>
                  <a:lnTo>
                    <a:pt x="502881" y="496252"/>
                  </a:lnTo>
                  <a:lnTo>
                    <a:pt x="460502" y="496252"/>
                  </a:lnTo>
                  <a:lnTo>
                    <a:pt x="460502" y="592645"/>
                  </a:lnTo>
                  <a:lnTo>
                    <a:pt x="485190" y="592645"/>
                  </a:lnTo>
                  <a:lnTo>
                    <a:pt x="485190" y="568058"/>
                  </a:lnTo>
                  <a:lnTo>
                    <a:pt x="502881" y="568058"/>
                  </a:lnTo>
                  <a:lnTo>
                    <a:pt x="528878" y="556856"/>
                  </a:lnTo>
                  <a:lnTo>
                    <a:pt x="532739" y="545871"/>
                  </a:lnTo>
                  <a:lnTo>
                    <a:pt x="537540" y="532218"/>
                  </a:lnTo>
                  <a:close/>
                </a:path>
                <a:path w="985520" h="709294">
                  <a:moveTo>
                    <a:pt x="594550" y="701116"/>
                  </a:moveTo>
                  <a:lnTo>
                    <a:pt x="592442" y="696556"/>
                  </a:lnTo>
                  <a:lnTo>
                    <a:pt x="587159" y="685165"/>
                  </a:lnTo>
                  <a:lnTo>
                    <a:pt x="580859" y="671537"/>
                  </a:lnTo>
                  <a:lnTo>
                    <a:pt x="574281" y="657352"/>
                  </a:lnTo>
                  <a:lnTo>
                    <a:pt x="574281" y="685165"/>
                  </a:lnTo>
                  <a:lnTo>
                    <a:pt x="562394" y="685165"/>
                  </a:lnTo>
                  <a:lnTo>
                    <a:pt x="568210" y="671537"/>
                  </a:lnTo>
                  <a:lnTo>
                    <a:pt x="574281" y="685165"/>
                  </a:lnTo>
                  <a:lnTo>
                    <a:pt x="574281" y="657352"/>
                  </a:lnTo>
                  <a:lnTo>
                    <a:pt x="571119" y="650519"/>
                  </a:lnTo>
                  <a:lnTo>
                    <a:pt x="565467" y="650519"/>
                  </a:lnTo>
                  <a:lnTo>
                    <a:pt x="542112" y="701116"/>
                  </a:lnTo>
                  <a:lnTo>
                    <a:pt x="542112" y="703033"/>
                  </a:lnTo>
                  <a:lnTo>
                    <a:pt x="555078" y="703033"/>
                  </a:lnTo>
                  <a:lnTo>
                    <a:pt x="558076" y="696556"/>
                  </a:lnTo>
                  <a:lnTo>
                    <a:pt x="578510" y="696556"/>
                  </a:lnTo>
                  <a:lnTo>
                    <a:pt x="581583" y="703033"/>
                  </a:lnTo>
                  <a:lnTo>
                    <a:pt x="594550" y="703033"/>
                  </a:lnTo>
                  <a:lnTo>
                    <a:pt x="594550" y="701116"/>
                  </a:lnTo>
                  <a:close/>
                </a:path>
                <a:path w="985520" h="709294">
                  <a:moveTo>
                    <a:pt x="631621" y="651167"/>
                  </a:moveTo>
                  <a:lnTo>
                    <a:pt x="593140" y="651167"/>
                  </a:lnTo>
                  <a:lnTo>
                    <a:pt x="593140" y="663041"/>
                  </a:lnTo>
                  <a:lnTo>
                    <a:pt x="605853" y="663041"/>
                  </a:lnTo>
                  <a:lnTo>
                    <a:pt x="605853" y="703033"/>
                  </a:lnTo>
                  <a:lnTo>
                    <a:pt x="618985" y="703033"/>
                  </a:lnTo>
                  <a:lnTo>
                    <a:pt x="618985" y="663041"/>
                  </a:lnTo>
                  <a:lnTo>
                    <a:pt x="631621" y="663041"/>
                  </a:lnTo>
                  <a:lnTo>
                    <a:pt x="631621" y="651167"/>
                  </a:lnTo>
                  <a:close/>
                </a:path>
                <a:path w="985520" h="709294">
                  <a:moveTo>
                    <a:pt x="639191" y="495846"/>
                  </a:moveTo>
                  <a:lnTo>
                    <a:pt x="630212" y="495846"/>
                  </a:lnTo>
                  <a:lnTo>
                    <a:pt x="581418" y="543458"/>
                  </a:lnTo>
                  <a:lnTo>
                    <a:pt x="581418" y="496252"/>
                  </a:lnTo>
                  <a:lnTo>
                    <a:pt x="556234" y="496252"/>
                  </a:lnTo>
                  <a:lnTo>
                    <a:pt x="556234" y="592645"/>
                  </a:lnTo>
                  <a:lnTo>
                    <a:pt x="565048" y="592645"/>
                  </a:lnTo>
                  <a:lnTo>
                    <a:pt x="613664" y="545287"/>
                  </a:lnTo>
                  <a:lnTo>
                    <a:pt x="613664" y="592645"/>
                  </a:lnTo>
                  <a:lnTo>
                    <a:pt x="639191" y="592645"/>
                  </a:lnTo>
                  <a:lnTo>
                    <a:pt x="639191" y="545287"/>
                  </a:lnTo>
                  <a:lnTo>
                    <a:pt x="639191" y="543458"/>
                  </a:lnTo>
                  <a:lnTo>
                    <a:pt x="639191" y="495846"/>
                  </a:lnTo>
                  <a:close/>
                </a:path>
                <a:path w="985520" h="709294">
                  <a:moveTo>
                    <a:pt x="672846" y="691235"/>
                  </a:moveTo>
                  <a:lnTo>
                    <a:pt x="653072" y="691235"/>
                  </a:lnTo>
                  <a:lnTo>
                    <a:pt x="653072" y="682180"/>
                  </a:lnTo>
                  <a:lnTo>
                    <a:pt x="670674" y="682180"/>
                  </a:lnTo>
                  <a:lnTo>
                    <a:pt x="670674" y="670356"/>
                  </a:lnTo>
                  <a:lnTo>
                    <a:pt x="653072" y="670356"/>
                  </a:lnTo>
                  <a:lnTo>
                    <a:pt x="653072" y="663041"/>
                  </a:lnTo>
                  <a:lnTo>
                    <a:pt x="672185" y="663041"/>
                  </a:lnTo>
                  <a:lnTo>
                    <a:pt x="672185" y="651167"/>
                  </a:lnTo>
                  <a:lnTo>
                    <a:pt x="639838" y="651167"/>
                  </a:lnTo>
                  <a:lnTo>
                    <a:pt x="639838" y="703033"/>
                  </a:lnTo>
                  <a:lnTo>
                    <a:pt x="672846" y="703033"/>
                  </a:lnTo>
                  <a:lnTo>
                    <a:pt x="672846" y="691235"/>
                  </a:lnTo>
                  <a:close/>
                </a:path>
                <a:path w="985520" h="709294">
                  <a:moveTo>
                    <a:pt x="697572" y="208114"/>
                  </a:moveTo>
                  <a:lnTo>
                    <a:pt x="692086" y="163614"/>
                  </a:lnTo>
                  <a:lnTo>
                    <a:pt x="676452" y="126009"/>
                  </a:lnTo>
                  <a:lnTo>
                    <a:pt x="652310" y="95313"/>
                  </a:lnTo>
                  <a:lnTo>
                    <a:pt x="641807" y="85991"/>
                  </a:lnTo>
                  <a:lnTo>
                    <a:pt x="641807" y="208114"/>
                  </a:lnTo>
                  <a:lnTo>
                    <a:pt x="641146" y="222059"/>
                  </a:lnTo>
                  <a:lnTo>
                    <a:pt x="626846" y="268008"/>
                  </a:lnTo>
                  <a:lnTo>
                    <a:pt x="596582" y="299008"/>
                  </a:lnTo>
                  <a:lnTo>
                    <a:pt x="565924" y="313499"/>
                  </a:lnTo>
                  <a:lnTo>
                    <a:pt x="564095" y="313258"/>
                  </a:lnTo>
                  <a:lnTo>
                    <a:pt x="561111" y="311086"/>
                  </a:lnTo>
                  <a:lnTo>
                    <a:pt x="560273" y="309511"/>
                  </a:lnTo>
                  <a:lnTo>
                    <a:pt x="560311" y="103390"/>
                  </a:lnTo>
                  <a:lnTo>
                    <a:pt x="561111" y="101815"/>
                  </a:lnTo>
                  <a:lnTo>
                    <a:pt x="562686" y="100749"/>
                  </a:lnTo>
                  <a:lnTo>
                    <a:pt x="564184" y="99644"/>
                  </a:lnTo>
                  <a:lnTo>
                    <a:pt x="605396" y="121335"/>
                  </a:lnTo>
                  <a:lnTo>
                    <a:pt x="632155" y="157416"/>
                  </a:lnTo>
                  <a:lnTo>
                    <a:pt x="641807" y="208114"/>
                  </a:lnTo>
                  <a:lnTo>
                    <a:pt x="641807" y="85991"/>
                  </a:lnTo>
                  <a:lnTo>
                    <a:pt x="609422" y="65506"/>
                  </a:lnTo>
                  <a:lnTo>
                    <a:pt x="571246" y="51701"/>
                  </a:lnTo>
                  <a:lnTo>
                    <a:pt x="562686" y="49707"/>
                  </a:lnTo>
                  <a:lnTo>
                    <a:pt x="560336" y="46799"/>
                  </a:lnTo>
                  <a:lnTo>
                    <a:pt x="560273" y="45212"/>
                  </a:lnTo>
                  <a:lnTo>
                    <a:pt x="560273" y="6756"/>
                  </a:lnTo>
                  <a:lnTo>
                    <a:pt x="553542" y="0"/>
                  </a:lnTo>
                  <a:lnTo>
                    <a:pt x="431368" y="0"/>
                  </a:lnTo>
                  <a:lnTo>
                    <a:pt x="424726" y="6756"/>
                  </a:lnTo>
                  <a:lnTo>
                    <a:pt x="424726" y="46799"/>
                  </a:lnTo>
                  <a:lnTo>
                    <a:pt x="424726" y="103390"/>
                  </a:lnTo>
                  <a:lnTo>
                    <a:pt x="424726" y="309511"/>
                  </a:lnTo>
                  <a:lnTo>
                    <a:pt x="423887" y="311086"/>
                  </a:lnTo>
                  <a:lnTo>
                    <a:pt x="422389" y="312166"/>
                  </a:lnTo>
                  <a:lnTo>
                    <a:pt x="420814" y="313258"/>
                  </a:lnTo>
                  <a:lnTo>
                    <a:pt x="419074" y="313499"/>
                  </a:lnTo>
                  <a:lnTo>
                    <a:pt x="417322" y="312902"/>
                  </a:lnTo>
                  <a:lnTo>
                    <a:pt x="379590" y="292709"/>
                  </a:lnTo>
                  <a:lnTo>
                    <a:pt x="352831" y="257987"/>
                  </a:lnTo>
                  <a:lnTo>
                    <a:pt x="343103" y="208114"/>
                  </a:lnTo>
                  <a:lnTo>
                    <a:pt x="343801" y="194068"/>
                  </a:lnTo>
                  <a:lnTo>
                    <a:pt x="358152" y="147066"/>
                  </a:lnTo>
                  <a:lnTo>
                    <a:pt x="388353" y="114706"/>
                  </a:lnTo>
                  <a:lnTo>
                    <a:pt x="418985" y="99402"/>
                  </a:lnTo>
                  <a:lnTo>
                    <a:pt x="420814" y="99644"/>
                  </a:lnTo>
                  <a:lnTo>
                    <a:pt x="422313" y="100749"/>
                  </a:lnTo>
                  <a:lnTo>
                    <a:pt x="423887" y="101815"/>
                  </a:lnTo>
                  <a:lnTo>
                    <a:pt x="424726" y="103390"/>
                  </a:lnTo>
                  <a:lnTo>
                    <a:pt x="424726" y="46799"/>
                  </a:lnTo>
                  <a:lnTo>
                    <a:pt x="422313" y="49784"/>
                  </a:lnTo>
                  <a:lnTo>
                    <a:pt x="417156" y="50863"/>
                  </a:lnTo>
                  <a:lnTo>
                    <a:pt x="375513" y="65506"/>
                  </a:lnTo>
                  <a:lnTo>
                    <a:pt x="342303" y="86639"/>
                  </a:lnTo>
                  <a:lnTo>
                    <a:pt x="315671" y="115023"/>
                  </a:lnTo>
                  <a:lnTo>
                    <a:pt x="297065" y="150279"/>
                  </a:lnTo>
                  <a:lnTo>
                    <a:pt x="288036" y="192532"/>
                  </a:lnTo>
                  <a:lnTo>
                    <a:pt x="287337" y="208114"/>
                  </a:lnTo>
                  <a:lnTo>
                    <a:pt x="288061" y="224028"/>
                  </a:lnTo>
                  <a:lnTo>
                    <a:pt x="297230" y="266700"/>
                  </a:lnTo>
                  <a:lnTo>
                    <a:pt x="316064" y="301675"/>
                  </a:lnTo>
                  <a:lnTo>
                    <a:pt x="342963" y="329120"/>
                  </a:lnTo>
                  <a:lnTo>
                    <a:pt x="376313" y="349224"/>
                  </a:lnTo>
                  <a:lnTo>
                    <a:pt x="414413" y="362115"/>
                  </a:lnTo>
                  <a:lnTo>
                    <a:pt x="422313" y="363855"/>
                  </a:lnTo>
                  <a:lnTo>
                    <a:pt x="424726" y="366864"/>
                  </a:lnTo>
                  <a:lnTo>
                    <a:pt x="424726" y="413219"/>
                  </a:lnTo>
                  <a:lnTo>
                    <a:pt x="469938" y="413219"/>
                  </a:lnTo>
                  <a:lnTo>
                    <a:pt x="469938" y="313499"/>
                  </a:lnTo>
                  <a:lnTo>
                    <a:pt x="469938" y="99402"/>
                  </a:lnTo>
                  <a:lnTo>
                    <a:pt x="469938" y="50215"/>
                  </a:lnTo>
                  <a:lnTo>
                    <a:pt x="474916" y="45212"/>
                  </a:lnTo>
                  <a:lnTo>
                    <a:pt x="510070" y="45212"/>
                  </a:lnTo>
                  <a:lnTo>
                    <a:pt x="515061" y="50215"/>
                  </a:lnTo>
                  <a:lnTo>
                    <a:pt x="515061" y="413219"/>
                  </a:lnTo>
                  <a:lnTo>
                    <a:pt x="560273" y="413219"/>
                  </a:lnTo>
                  <a:lnTo>
                    <a:pt x="560273" y="366864"/>
                  </a:lnTo>
                  <a:lnTo>
                    <a:pt x="562686" y="363855"/>
                  </a:lnTo>
                  <a:lnTo>
                    <a:pt x="566178" y="363131"/>
                  </a:lnTo>
                  <a:lnTo>
                    <a:pt x="570572" y="362115"/>
                  </a:lnTo>
                  <a:lnTo>
                    <a:pt x="608685" y="349224"/>
                  </a:lnTo>
                  <a:lnTo>
                    <a:pt x="642035" y="329120"/>
                  </a:lnTo>
                  <a:lnTo>
                    <a:pt x="668896" y="301675"/>
                  </a:lnTo>
                  <a:lnTo>
                    <a:pt x="687679" y="266700"/>
                  </a:lnTo>
                  <a:lnTo>
                    <a:pt x="696899" y="224028"/>
                  </a:lnTo>
                  <a:lnTo>
                    <a:pt x="697572" y="208114"/>
                  </a:lnTo>
                  <a:close/>
                </a:path>
                <a:path w="985520" h="709294">
                  <a:moveTo>
                    <a:pt x="730186" y="701116"/>
                  </a:moveTo>
                  <a:lnTo>
                    <a:pt x="717029" y="672693"/>
                  </a:lnTo>
                  <a:lnTo>
                    <a:pt x="706755" y="650519"/>
                  </a:lnTo>
                  <a:lnTo>
                    <a:pt x="701103" y="650519"/>
                  </a:lnTo>
                  <a:lnTo>
                    <a:pt x="677748" y="701116"/>
                  </a:lnTo>
                  <a:lnTo>
                    <a:pt x="677748" y="703033"/>
                  </a:lnTo>
                  <a:lnTo>
                    <a:pt x="690714" y="703033"/>
                  </a:lnTo>
                  <a:lnTo>
                    <a:pt x="703922" y="672693"/>
                  </a:lnTo>
                  <a:lnTo>
                    <a:pt x="717232" y="703033"/>
                  </a:lnTo>
                  <a:lnTo>
                    <a:pt x="730186" y="703033"/>
                  </a:lnTo>
                  <a:lnTo>
                    <a:pt x="730186" y="701116"/>
                  </a:lnTo>
                  <a:close/>
                </a:path>
                <a:path w="985520" h="709294">
                  <a:moveTo>
                    <a:pt x="747141" y="588848"/>
                  </a:moveTo>
                  <a:lnTo>
                    <a:pt x="726490" y="555332"/>
                  </a:lnTo>
                  <a:lnTo>
                    <a:pt x="720966" y="546379"/>
                  </a:lnTo>
                  <a:lnTo>
                    <a:pt x="731964" y="536168"/>
                  </a:lnTo>
                  <a:lnTo>
                    <a:pt x="733539" y="532739"/>
                  </a:lnTo>
                  <a:lnTo>
                    <a:pt x="737463" y="524116"/>
                  </a:lnTo>
                  <a:lnTo>
                    <a:pt x="739368" y="510679"/>
                  </a:lnTo>
                  <a:lnTo>
                    <a:pt x="739584" y="496252"/>
                  </a:lnTo>
                  <a:lnTo>
                    <a:pt x="714235" y="496252"/>
                  </a:lnTo>
                  <a:lnTo>
                    <a:pt x="714044" y="509574"/>
                  </a:lnTo>
                  <a:lnTo>
                    <a:pt x="711771" y="521258"/>
                  </a:lnTo>
                  <a:lnTo>
                    <a:pt x="704875" y="529577"/>
                  </a:lnTo>
                  <a:lnTo>
                    <a:pt x="690791" y="532739"/>
                  </a:lnTo>
                  <a:lnTo>
                    <a:pt x="689051" y="532739"/>
                  </a:lnTo>
                  <a:lnTo>
                    <a:pt x="689051" y="496252"/>
                  </a:lnTo>
                  <a:lnTo>
                    <a:pt x="663956" y="496252"/>
                  </a:lnTo>
                  <a:lnTo>
                    <a:pt x="663956" y="592645"/>
                  </a:lnTo>
                  <a:lnTo>
                    <a:pt x="689051" y="592645"/>
                  </a:lnTo>
                  <a:lnTo>
                    <a:pt x="689051" y="555917"/>
                  </a:lnTo>
                  <a:lnTo>
                    <a:pt x="695198" y="555917"/>
                  </a:lnTo>
                  <a:lnTo>
                    <a:pt x="698525" y="555332"/>
                  </a:lnTo>
                  <a:lnTo>
                    <a:pt x="719709" y="592645"/>
                  </a:lnTo>
                  <a:lnTo>
                    <a:pt x="747141" y="592645"/>
                  </a:lnTo>
                  <a:lnTo>
                    <a:pt x="747141" y="588848"/>
                  </a:lnTo>
                  <a:close/>
                </a:path>
                <a:path w="985520" h="709294">
                  <a:moveTo>
                    <a:pt x="778408" y="684834"/>
                  </a:moveTo>
                  <a:lnTo>
                    <a:pt x="776084" y="678611"/>
                  </a:lnTo>
                  <a:lnTo>
                    <a:pt x="773760" y="672376"/>
                  </a:lnTo>
                  <a:lnTo>
                    <a:pt x="767422" y="669810"/>
                  </a:lnTo>
                  <a:lnTo>
                    <a:pt x="767422" y="691134"/>
                  </a:lnTo>
                  <a:lnTo>
                    <a:pt x="759688" y="691134"/>
                  </a:lnTo>
                  <a:lnTo>
                    <a:pt x="756615" y="691235"/>
                  </a:lnTo>
                  <a:lnTo>
                    <a:pt x="753300" y="691134"/>
                  </a:lnTo>
                  <a:lnTo>
                    <a:pt x="750214" y="691134"/>
                  </a:lnTo>
                  <a:lnTo>
                    <a:pt x="750214" y="678611"/>
                  </a:lnTo>
                  <a:lnTo>
                    <a:pt x="767016" y="678611"/>
                  </a:lnTo>
                  <a:lnTo>
                    <a:pt x="767422" y="691134"/>
                  </a:lnTo>
                  <a:lnTo>
                    <a:pt x="767422" y="669810"/>
                  </a:lnTo>
                  <a:lnTo>
                    <a:pt x="759777" y="666711"/>
                  </a:lnTo>
                  <a:lnTo>
                    <a:pt x="750214" y="666711"/>
                  </a:lnTo>
                  <a:lnTo>
                    <a:pt x="750214" y="651167"/>
                  </a:lnTo>
                  <a:lnTo>
                    <a:pt x="737006" y="651167"/>
                  </a:lnTo>
                  <a:lnTo>
                    <a:pt x="737006" y="703033"/>
                  </a:lnTo>
                  <a:lnTo>
                    <a:pt x="759777" y="703033"/>
                  </a:lnTo>
                  <a:lnTo>
                    <a:pt x="773760" y="697318"/>
                  </a:lnTo>
                  <a:lnTo>
                    <a:pt x="776020" y="691235"/>
                  </a:lnTo>
                  <a:lnTo>
                    <a:pt x="778408" y="684834"/>
                  </a:lnTo>
                  <a:close/>
                </a:path>
                <a:path w="985520" h="709294">
                  <a:moveTo>
                    <a:pt x="836485" y="683082"/>
                  </a:moveTo>
                  <a:lnTo>
                    <a:pt x="823442" y="683082"/>
                  </a:lnTo>
                  <a:lnTo>
                    <a:pt x="822020" y="688657"/>
                  </a:lnTo>
                  <a:lnTo>
                    <a:pt x="817460" y="691476"/>
                  </a:lnTo>
                  <a:lnTo>
                    <a:pt x="811885" y="691476"/>
                  </a:lnTo>
                  <a:lnTo>
                    <a:pt x="803998" y="691400"/>
                  </a:lnTo>
                  <a:lnTo>
                    <a:pt x="799007" y="684758"/>
                  </a:lnTo>
                  <a:lnTo>
                    <a:pt x="799007" y="668540"/>
                  </a:lnTo>
                  <a:lnTo>
                    <a:pt x="804075" y="662635"/>
                  </a:lnTo>
                  <a:lnTo>
                    <a:pt x="817460" y="662635"/>
                  </a:lnTo>
                  <a:lnTo>
                    <a:pt x="821359" y="665060"/>
                  </a:lnTo>
                  <a:lnTo>
                    <a:pt x="823188" y="670280"/>
                  </a:lnTo>
                  <a:lnTo>
                    <a:pt x="836244" y="670280"/>
                  </a:lnTo>
                  <a:lnTo>
                    <a:pt x="811885" y="650582"/>
                  </a:lnTo>
                  <a:lnTo>
                    <a:pt x="802170" y="652246"/>
                  </a:lnTo>
                  <a:lnTo>
                    <a:pt x="793661" y="657237"/>
                  </a:lnTo>
                  <a:lnTo>
                    <a:pt x="787628" y="665518"/>
                  </a:lnTo>
                  <a:lnTo>
                    <a:pt x="785291" y="677100"/>
                  </a:lnTo>
                  <a:lnTo>
                    <a:pt x="787628" y="688670"/>
                  </a:lnTo>
                  <a:lnTo>
                    <a:pt x="793661" y="696950"/>
                  </a:lnTo>
                  <a:lnTo>
                    <a:pt x="802170" y="701916"/>
                  </a:lnTo>
                  <a:lnTo>
                    <a:pt x="811885" y="703529"/>
                  </a:lnTo>
                  <a:lnTo>
                    <a:pt x="820077" y="702398"/>
                  </a:lnTo>
                  <a:lnTo>
                    <a:pt x="827557" y="698817"/>
                  </a:lnTo>
                  <a:lnTo>
                    <a:pt x="833348" y="692480"/>
                  </a:lnTo>
                  <a:lnTo>
                    <a:pt x="833678" y="691476"/>
                  </a:lnTo>
                  <a:lnTo>
                    <a:pt x="836485" y="683082"/>
                  </a:lnTo>
                  <a:close/>
                </a:path>
                <a:path w="985520" h="709294">
                  <a:moveTo>
                    <a:pt x="851027" y="589076"/>
                  </a:moveTo>
                  <a:lnTo>
                    <a:pt x="847102" y="580605"/>
                  </a:lnTo>
                  <a:lnTo>
                    <a:pt x="837336" y="559485"/>
                  </a:lnTo>
                  <a:lnTo>
                    <a:pt x="825601" y="534162"/>
                  </a:lnTo>
                  <a:lnTo>
                    <a:pt x="813295" y="507593"/>
                  </a:lnTo>
                  <a:lnTo>
                    <a:pt x="813295" y="559485"/>
                  </a:lnTo>
                  <a:lnTo>
                    <a:pt x="791273" y="559485"/>
                  </a:lnTo>
                  <a:lnTo>
                    <a:pt x="802157" y="534162"/>
                  </a:lnTo>
                  <a:lnTo>
                    <a:pt x="813295" y="559485"/>
                  </a:lnTo>
                  <a:lnTo>
                    <a:pt x="813295" y="507593"/>
                  </a:lnTo>
                  <a:lnTo>
                    <a:pt x="807478" y="495020"/>
                  </a:lnTo>
                  <a:lnTo>
                    <a:pt x="796925" y="495020"/>
                  </a:lnTo>
                  <a:lnTo>
                    <a:pt x="753541" y="589076"/>
                  </a:lnTo>
                  <a:lnTo>
                    <a:pt x="753541" y="592645"/>
                  </a:lnTo>
                  <a:lnTo>
                    <a:pt x="777646" y="592645"/>
                  </a:lnTo>
                  <a:lnTo>
                    <a:pt x="783297" y="580605"/>
                  </a:lnTo>
                  <a:lnTo>
                    <a:pt x="821283" y="580605"/>
                  </a:lnTo>
                  <a:lnTo>
                    <a:pt x="826922" y="592645"/>
                  </a:lnTo>
                  <a:lnTo>
                    <a:pt x="851027" y="592645"/>
                  </a:lnTo>
                  <a:lnTo>
                    <a:pt x="851027" y="589076"/>
                  </a:lnTo>
                  <a:close/>
                </a:path>
                <a:path w="985520" h="709294">
                  <a:moveTo>
                    <a:pt x="879957" y="651167"/>
                  </a:moveTo>
                  <a:lnTo>
                    <a:pt x="841476" y="651167"/>
                  </a:lnTo>
                  <a:lnTo>
                    <a:pt x="841476" y="663041"/>
                  </a:lnTo>
                  <a:lnTo>
                    <a:pt x="854189" y="663041"/>
                  </a:lnTo>
                  <a:lnTo>
                    <a:pt x="854189" y="703033"/>
                  </a:lnTo>
                  <a:lnTo>
                    <a:pt x="867321" y="703033"/>
                  </a:lnTo>
                  <a:lnTo>
                    <a:pt x="867321" y="663041"/>
                  </a:lnTo>
                  <a:lnTo>
                    <a:pt x="879957" y="663041"/>
                  </a:lnTo>
                  <a:lnTo>
                    <a:pt x="879957" y="651167"/>
                  </a:lnTo>
                  <a:close/>
                </a:path>
                <a:path w="985520" h="709294">
                  <a:moveTo>
                    <a:pt x="928649" y="682078"/>
                  </a:moveTo>
                  <a:lnTo>
                    <a:pt x="926655" y="678268"/>
                  </a:lnTo>
                  <a:lnTo>
                    <a:pt x="922426" y="676109"/>
                  </a:lnTo>
                  <a:lnTo>
                    <a:pt x="924915" y="674014"/>
                  </a:lnTo>
                  <a:lnTo>
                    <a:pt x="925982" y="671436"/>
                  </a:lnTo>
                  <a:lnTo>
                    <a:pt x="926490" y="670204"/>
                  </a:lnTo>
                  <a:lnTo>
                    <a:pt x="926490" y="663041"/>
                  </a:lnTo>
                  <a:lnTo>
                    <a:pt x="926490" y="658152"/>
                  </a:lnTo>
                  <a:lnTo>
                    <a:pt x="919264" y="651167"/>
                  </a:lnTo>
                  <a:lnTo>
                    <a:pt x="916940" y="651167"/>
                  </a:lnTo>
                  <a:lnTo>
                    <a:pt x="916940" y="691235"/>
                  </a:lnTo>
                  <a:lnTo>
                    <a:pt x="900976" y="691235"/>
                  </a:lnTo>
                  <a:lnTo>
                    <a:pt x="900976" y="682421"/>
                  </a:lnTo>
                  <a:lnTo>
                    <a:pt x="916851" y="682421"/>
                  </a:lnTo>
                  <a:lnTo>
                    <a:pt x="916940" y="691235"/>
                  </a:lnTo>
                  <a:lnTo>
                    <a:pt x="916940" y="651167"/>
                  </a:lnTo>
                  <a:lnTo>
                    <a:pt x="914615" y="651167"/>
                  </a:lnTo>
                  <a:lnTo>
                    <a:pt x="914615" y="663041"/>
                  </a:lnTo>
                  <a:lnTo>
                    <a:pt x="914615" y="671436"/>
                  </a:lnTo>
                  <a:lnTo>
                    <a:pt x="900976" y="671436"/>
                  </a:lnTo>
                  <a:lnTo>
                    <a:pt x="900976" y="663041"/>
                  </a:lnTo>
                  <a:lnTo>
                    <a:pt x="914615" y="663041"/>
                  </a:lnTo>
                  <a:lnTo>
                    <a:pt x="914615" y="651167"/>
                  </a:lnTo>
                  <a:lnTo>
                    <a:pt x="888187" y="651167"/>
                  </a:lnTo>
                  <a:lnTo>
                    <a:pt x="888187" y="703033"/>
                  </a:lnTo>
                  <a:lnTo>
                    <a:pt x="923086" y="703033"/>
                  </a:lnTo>
                  <a:lnTo>
                    <a:pt x="928573" y="695731"/>
                  </a:lnTo>
                  <a:lnTo>
                    <a:pt x="928611" y="691235"/>
                  </a:lnTo>
                  <a:lnTo>
                    <a:pt x="928649" y="682421"/>
                  </a:lnTo>
                  <a:lnTo>
                    <a:pt x="928649" y="682078"/>
                  </a:lnTo>
                  <a:close/>
                </a:path>
                <a:path w="985520" h="709294">
                  <a:moveTo>
                    <a:pt x="984923" y="701116"/>
                  </a:moveTo>
                  <a:lnTo>
                    <a:pt x="982802" y="696556"/>
                  </a:lnTo>
                  <a:lnTo>
                    <a:pt x="977531" y="685165"/>
                  </a:lnTo>
                  <a:lnTo>
                    <a:pt x="971219" y="671537"/>
                  </a:lnTo>
                  <a:lnTo>
                    <a:pt x="964641" y="657352"/>
                  </a:lnTo>
                  <a:lnTo>
                    <a:pt x="964641" y="685165"/>
                  </a:lnTo>
                  <a:lnTo>
                    <a:pt x="952754" y="685165"/>
                  </a:lnTo>
                  <a:lnTo>
                    <a:pt x="958659" y="671537"/>
                  </a:lnTo>
                  <a:lnTo>
                    <a:pt x="964641" y="685165"/>
                  </a:lnTo>
                  <a:lnTo>
                    <a:pt x="964641" y="657352"/>
                  </a:lnTo>
                  <a:lnTo>
                    <a:pt x="961478" y="650519"/>
                  </a:lnTo>
                  <a:lnTo>
                    <a:pt x="955827" y="650519"/>
                  </a:lnTo>
                  <a:lnTo>
                    <a:pt x="932472" y="701116"/>
                  </a:lnTo>
                  <a:lnTo>
                    <a:pt x="932472" y="703033"/>
                  </a:lnTo>
                  <a:lnTo>
                    <a:pt x="945438" y="703033"/>
                  </a:lnTo>
                  <a:lnTo>
                    <a:pt x="948524" y="696556"/>
                  </a:lnTo>
                  <a:lnTo>
                    <a:pt x="968883" y="696556"/>
                  </a:lnTo>
                  <a:lnTo>
                    <a:pt x="971956" y="703033"/>
                  </a:lnTo>
                  <a:lnTo>
                    <a:pt x="984923" y="703033"/>
                  </a:lnTo>
                  <a:lnTo>
                    <a:pt x="984923" y="701116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8233" y="2566228"/>
              <a:ext cx="6815529" cy="88243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408923" y="4116739"/>
            <a:ext cx="381317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Ф</a:t>
            </a:r>
            <a:r>
              <a:rPr sz="10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FFFFFF"/>
                </a:solidFill>
                <a:latin typeface="Arial"/>
                <a:cs typeface="Arial"/>
              </a:rPr>
              <a:t>Б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7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6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4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30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5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7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3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70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6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0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95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10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1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7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1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1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492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КАК</a:t>
            </a:r>
            <a:r>
              <a:rPr spc="-175" dirty="0"/>
              <a:t> </a:t>
            </a:r>
            <a:r>
              <a:rPr spc="20" dirty="0"/>
              <a:t>ПР</a:t>
            </a:r>
            <a:r>
              <a:rPr spc="-55" dirty="0"/>
              <a:t>О</a:t>
            </a:r>
            <a:r>
              <a:rPr spc="-65" dirty="0"/>
              <a:t>Х</a:t>
            </a:r>
            <a:r>
              <a:rPr spc="60" dirty="0"/>
              <a:t>О</a:t>
            </a:r>
            <a:r>
              <a:rPr spc="80" dirty="0"/>
              <a:t>ДИТ</a:t>
            </a:r>
            <a:r>
              <a:rPr spc="-175" dirty="0"/>
              <a:t> </a:t>
            </a:r>
            <a:r>
              <a:rPr spc="15" dirty="0"/>
              <a:t>ОБ</a:t>
            </a:r>
            <a:r>
              <a:rPr spc="-40" dirty="0"/>
              <a:t>У</a:t>
            </a:r>
            <a:r>
              <a:rPr spc="-45" dirty="0"/>
              <a:t>ЧЕНИЕ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5092" y="995137"/>
            <a:ext cx="698529" cy="15164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9768880" y="644061"/>
            <a:ext cx="291465" cy="293370"/>
          </a:xfrm>
          <a:custGeom>
            <a:avLst/>
            <a:gdLst/>
            <a:ahLst/>
            <a:cxnLst/>
            <a:rect l="l" t="t" r="r" b="b"/>
            <a:pathLst>
              <a:path w="291465" h="293369">
                <a:moveTo>
                  <a:pt x="188798" y="0"/>
                </a:moveTo>
                <a:lnTo>
                  <a:pt x="102153" y="0"/>
                </a:lnTo>
                <a:lnTo>
                  <a:pt x="97438" y="4789"/>
                </a:lnTo>
                <a:lnTo>
                  <a:pt x="97438" y="33188"/>
                </a:lnTo>
                <a:lnTo>
                  <a:pt x="95723" y="35306"/>
                </a:lnTo>
                <a:lnTo>
                  <a:pt x="54230" y="50868"/>
                </a:lnTo>
                <a:lnTo>
                  <a:pt x="20094" y="81579"/>
                </a:lnTo>
                <a:lnTo>
                  <a:pt x="1816" y="126029"/>
                </a:lnTo>
                <a:lnTo>
                  <a:pt x="0" y="147596"/>
                </a:lnTo>
                <a:lnTo>
                  <a:pt x="510" y="158882"/>
                </a:lnTo>
                <a:lnTo>
                  <a:pt x="10797" y="198009"/>
                </a:lnTo>
                <a:lnTo>
                  <a:pt x="39451" y="233416"/>
                </a:lnTo>
                <a:lnTo>
                  <a:pt x="80789" y="254327"/>
                </a:lnTo>
                <a:lnTo>
                  <a:pt x="95723" y="258056"/>
                </a:lnTo>
                <a:lnTo>
                  <a:pt x="97438" y="260187"/>
                </a:lnTo>
                <a:lnTo>
                  <a:pt x="97438" y="293065"/>
                </a:lnTo>
                <a:lnTo>
                  <a:pt x="129499" y="293065"/>
                </a:lnTo>
                <a:lnTo>
                  <a:pt x="129499" y="222336"/>
                </a:lnTo>
                <a:lnTo>
                  <a:pt x="93427" y="222336"/>
                </a:lnTo>
                <a:lnTo>
                  <a:pt x="92189" y="221918"/>
                </a:lnTo>
                <a:lnTo>
                  <a:pt x="54636" y="196545"/>
                </a:lnTo>
                <a:lnTo>
                  <a:pt x="40042" y="157486"/>
                </a:lnTo>
                <a:lnTo>
                  <a:pt x="39552" y="147596"/>
                </a:lnTo>
                <a:lnTo>
                  <a:pt x="40042" y="137632"/>
                </a:lnTo>
                <a:lnTo>
                  <a:pt x="54636" y="97589"/>
                </a:lnTo>
                <a:lnTo>
                  <a:pt x="84989" y="73848"/>
                </a:lnTo>
                <a:lnTo>
                  <a:pt x="93366" y="70498"/>
                </a:lnTo>
                <a:lnTo>
                  <a:pt x="129499" y="70498"/>
                </a:lnTo>
                <a:lnTo>
                  <a:pt x="129499" y="35615"/>
                </a:lnTo>
                <a:lnTo>
                  <a:pt x="133037" y="32066"/>
                </a:lnTo>
                <a:lnTo>
                  <a:pt x="193568" y="32066"/>
                </a:lnTo>
                <a:lnTo>
                  <a:pt x="193568" y="4789"/>
                </a:lnTo>
                <a:lnTo>
                  <a:pt x="188798" y="0"/>
                </a:lnTo>
                <a:close/>
              </a:path>
              <a:path w="291465" h="293369">
                <a:moveTo>
                  <a:pt x="193568" y="32066"/>
                </a:moveTo>
                <a:lnTo>
                  <a:pt x="157967" y="32066"/>
                </a:lnTo>
                <a:lnTo>
                  <a:pt x="161503" y="35615"/>
                </a:lnTo>
                <a:lnTo>
                  <a:pt x="161503" y="293065"/>
                </a:lnTo>
                <a:lnTo>
                  <a:pt x="193568" y="293065"/>
                </a:lnTo>
                <a:lnTo>
                  <a:pt x="193568" y="260187"/>
                </a:lnTo>
                <a:lnTo>
                  <a:pt x="195279" y="258056"/>
                </a:lnTo>
                <a:lnTo>
                  <a:pt x="236246" y="243500"/>
                </a:lnTo>
                <a:lnTo>
                  <a:pt x="263558" y="222336"/>
                </a:lnTo>
                <a:lnTo>
                  <a:pt x="197582" y="222336"/>
                </a:lnTo>
                <a:lnTo>
                  <a:pt x="196283" y="222163"/>
                </a:lnTo>
                <a:lnTo>
                  <a:pt x="194162" y="220630"/>
                </a:lnTo>
                <a:lnTo>
                  <a:pt x="193568" y="219510"/>
                </a:lnTo>
                <a:lnTo>
                  <a:pt x="193602" y="73328"/>
                </a:lnTo>
                <a:lnTo>
                  <a:pt x="194162" y="72205"/>
                </a:lnTo>
                <a:lnTo>
                  <a:pt x="195279" y="71450"/>
                </a:lnTo>
                <a:lnTo>
                  <a:pt x="196340" y="70671"/>
                </a:lnTo>
                <a:lnTo>
                  <a:pt x="197636" y="70498"/>
                </a:lnTo>
                <a:lnTo>
                  <a:pt x="261555" y="70498"/>
                </a:lnTo>
                <a:lnTo>
                  <a:pt x="258842" y="67594"/>
                </a:lnTo>
                <a:lnTo>
                  <a:pt x="219749" y="42616"/>
                </a:lnTo>
                <a:lnTo>
                  <a:pt x="195279" y="35251"/>
                </a:lnTo>
                <a:lnTo>
                  <a:pt x="193614" y="33188"/>
                </a:lnTo>
                <a:lnTo>
                  <a:pt x="193568" y="32066"/>
                </a:lnTo>
                <a:close/>
              </a:path>
              <a:path w="291465" h="293369">
                <a:moveTo>
                  <a:pt x="129499" y="70498"/>
                </a:moveTo>
                <a:lnTo>
                  <a:pt x="93366" y="70498"/>
                </a:lnTo>
                <a:lnTo>
                  <a:pt x="94665" y="70671"/>
                </a:lnTo>
                <a:lnTo>
                  <a:pt x="95723" y="71450"/>
                </a:lnTo>
                <a:lnTo>
                  <a:pt x="96847" y="72205"/>
                </a:lnTo>
                <a:lnTo>
                  <a:pt x="97438" y="73328"/>
                </a:lnTo>
                <a:lnTo>
                  <a:pt x="97438" y="219510"/>
                </a:lnTo>
                <a:lnTo>
                  <a:pt x="96847" y="220630"/>
                </a:lnTo>
                <a:lnTo>
                  <a:pt x="94665" y="222163"/>
                </a:lnTo>
                <a:lnTo>
                  <a:pt x="93427" y="222336"/>
                </a:lnTo>
                <a:lnTo>
                  <a:pt x="129499" y="222336"/>
                </a:lnTo>
                <a:lnTo>
                  <a:pt x="129499" y="70498"/>
                </a:lnTo>
                <a:close/>
              </a:path>
              <a:path w="291465" h="293369">
                <a:moveTo>
                  <a:pt x="261555" y="70498"/>
                </a:moveTo>
                <a:lnTo>
                  <a:pt x="197636" y="70498"/>
                </a:lnTo>
                <a:lnTo>
                  <a:pt x="198871" y="70971"/>
                </a:lnTo>
                <a:lnTo>
                  <a:pt x="205989" y="73848"/>
                </a:lnTo>
                <a:lnTo>
                  <a:pt x="236369" y="97589"/>
                </a:lnTo>
                <a:lnTo>
                  <a:pt x="250930" y="137632"/>
                </a:lnTo>
                <a:lnTo>
                  <a:pt x="251395" y="147596"/>
                </a:lnTo>
                <a:lnTo>
                  <a:pt x="250930" y="157486"/>
                </a:lnTo>
                <a:lnTo>
                  <a:pt x="236369" y="196545"/>
                </a:lnTo>
                <a:lnTo>
                  <a:pt x="198817" y="221918"/>
                </a:lnTo>
                <a:lnTo>
                  <a:pt x="197582" y="222336"/>
                </a:lnTo>
                <a:lnTo>
                  <a:pt x="263558" y="222336"/>
                </a:lnTo>
                <a:lnTo>
                  <a:pt x="283928" y="189148"/>
                </a:lnTo>
                <a:lnTo>
                  <a:pt x="290945" y="147596"/>
                </a:lnTo>
                <a:lnTo>
                  <a:pt x="290481" y="136548"/>
                </a:lnTo>
                <a:lnTo>
                  <a:pt x="280314" y="97589"/>
                </a:lnTo>
                <a:lnTo>
                  <a:pt x="265129" y="74326"/>
                </a:lnTo>
                <a:lnTo>
                  <a:pt x="261555" y="7049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55463" y="2030666"/>
            <a:ext cx="3366770" cy="125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100"/>
              </a:spcBef>
            </a:pPr>
            <a:r>
              <a:rPr sz="1600" spc="60" dirty="0">
                <a:solidFill>
                  <a:srgbClr val="1D1D1B"/>
                </a:solidFill>
                <a:latin typeface="Microsoft Sans Serif"/>
                <a:cs typeface="Microsoft Sans Serif"/>
              </a:rPr>
              <a:t>П</a:t>
            </a:r>
            <a:r>
              <a:rPr sz="1600" spc="-220" dirty="0">
                <a:solidFill>
                  <a:srgbClr val="1D1D1B"/>
                </a:solidFill>
                <a:latin typeface="Microsoft Sans Serif"/>
                <a:cs typeface="Microsoft Sans Serif"/>
              </a:rPr>
              <a:t>Р</a:t>
            </a:r>
            <a:r>
              <a:rPr sz="1600" spc="15" dirty="0">
                <a:solidFill>
                  <a:srgbClr val="1D1D1B"/>
                </a:solidFill>
                <a:latin typeface="Microsoft Sans Serif"/>
                <a:cs typeface="Microsoft Sans Serif"/>
              </a:rPr>
              <a:t>А</a:t>
            </a:r>
            <a:r>
              <a:rPr sz="1600" spc="-5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600" spc="20" dirty="0">
                <a:solidFill>
                  <a:srgbClr val="1D1D1B"/>
                </a:solidFill>
                <a:latin typeface="Microsoft Sans Serif"/>
                <a:cs typeface="Microsoft Sans Serif"/>
              </a:rPr>
              <a:t>ТИ</a:t>
            </a:r>
            <a:r>
              <a:rPr sz="16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600" spc="7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600" spc="95" dirty="0">
                <a:solidFill>
                  <a:srgbClr val="1D1D1B"/>
                </a:solidFill>
                <a:latin typeface="Microsoft Sans Serif"/>
                <a:cs typeface="Microsoft Sans Serif"/>
              </a:rPr>
              <a:t>-</a:t>
            </a:r>
            <a:r>
              <a:rPr sz="1600" spc="-5" dirty="0">
                <a:solidFill>
                  <a:srgbClr val="1D1D1B"/>
                </a:solidFill>
                <a:latin typeface="Microsoft Sans Serif"/>
                <a:cs typeface="Microsoft Sans Serif"/>
              </a:rPr>
              <a:t>ОРИЕНТИ</a:t>
            </a:r>
            <a:r>
              <a:rPr sz="16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Р</a:t>
            </a:r>
            <a:r>
              <a:rPr sz="1600" spc="10" dirty="0">
                <a:solidFill>
                  <a:srgbClr val="1D1D1B"/>
                </a:solidFill>
                <a:latin typeface="Microsoft Sans Serif"/>
                <a:cs typeface="Microsoft Sans Serif"/>
              </a:rPr>
              <a:t>ОВАННОЕ  </a:t>
            </a:r>
            <a:r>
              <a:rPr sz="16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ОБРАЗОВАНИЕ</a:t>
            </a:r>
            <a:endParaRPr sz="1600">
              <a:latin typeface="Microsoft Sans Serif"/>
              <a:cs typeface="Microsoft Sans Serif"/>
            </a:endParaRPr>
          </a:p>
          <a:p>
            <a:pPr marL="19685" marR="53975">
              <a:lnSpc>
                <a:spcPct val="122800"/>
              </a:lnSpc>
              <a:spcBef>
                <a:spcPts val="844"/>
              </a:spcBef>
            </a:pP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У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чебный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105" dirty="0">
                <a:solidFill>
                  <a:srgbClr val="1D1D1B"/>
                </a:solidFill>
                <a:latin typeface="Microsoft Sans Serif"/>
                <a:cs typeface="Microsoft Sans Serif"/>
              </a:rPr>
              <a:t>ма</a:t>
            </a:r>
            <a:r>
              <a:rPr sz="1400" spc="-100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ериал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1D1D1B"/>
                </a:solidFill>
                <a:latin typeface="Microsoft Sans Serif"/>
                <a:cs typeface="Microsoft Sans Serif"/>
              </a:rPr>
              <a:t>и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домашн</a:t>
            </a:r>
            <a:r>
              <a:rPr sz="1400" spc="-7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задание  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позв</a:t>
            </a: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лят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D1D1B"/>
                </a:solidFill>
                <a:latin typeface="Microsoft Sans Serif"/>
                <a:cs typeface="Microsoft Sans Serif"/>
              </a:rPr>
              <a:t>п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лучить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практич</a:t>
            </a: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ские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навыки;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44298" y="3899804"/>
            <a:ext cx="3046095" cy="1157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5" dirty="0">
                <a:solidFill>
                  <a:srgbClr val="1D1D1B"/>
                </a:solidFill>
                <a:latin typeface="Microsoft Sans Serif"/>
                <a:cs typeface="Microsoft Sans Serif"/>
              </a:rPr>
              <a:t>П</a:t>
            </a:r>
            <a:r>
              <a:rPr sz="1600" spc="5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600" spc="-90" dirty="0">
                <a:solidFill>
                  <a:srgbClr val="1D1D1B"/>
                </a:solidFill>
                <a:latin typeface="Microsoft Sans Serif"/>
                <a:cs typeface="Microsoft Sans Serif"/>
              </a:rPr>
              <a:t>ДДЕ</a:t>
            </a:r>
            <a:r>
              <a:rPr sz="1600" spc="-140" dirty="0">
                <a:solidFill>
                  <a:srgbClr val="1D1D1B"/>
                </a:solidFill>
                <a:latin typeface="Microsoft Sans Serif"/>
                <a:cs typeface="Microsoft Sans Serif"/>
              </a:rPr>
              <a:t>Р</a:t>
            </a:r>
            <a:r>
              <a:rPr sz="1600" spc="15" dirty="0">
                <a:solidFill>
                  <a:srgbClr val="1D1D1B"/>
                </a:solidFill>
                <a:latin typeface="Microsoft Sans Serif"/>
                <a:cs typeface="Microsoft Sans Serif"/>
              </a:rPr>
              <a:t>Ж</a:t>
            </a:r>
            <a:r>
              <a:rPr sz="16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600" spc="60" dirty="0">
                <a:solidFill>
                  <a:srgbClr val="1D1D1B"/>
                </a:solidFill>
                <a:latin typeface="Microsoft Sans Serif"/>
                <a:cs typeface="Microsoft Sans Serif"/>
              </a:rPr>
              <a:t>А</a:t>
            </a:r>
            <a:r>
              <a:rPr sz="1600" spc="-6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600" spc="-95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600" spc="55" dirty="0">
                <a:solidFill>
                  <a:srgbClr val="1D1D1B"/>
                </a:solidFill>
                <a:latin typeface="Microsoft Sans Serif"/>
                <a:cs typeface="Microsoft Sans Serif"/>
              </a:rPr>
              <a:t>ОМЬЮНИТИ</a:t>
            </a:r>
            <a:endParaRPr sz="1600">
              <a:latin typeface="Microsoft Sans Serif"/>
              <a:cs typeface="Microsoft Sans Serif"/>
            </a:endParaRPr>
          </a:p>
          <a:p>
            <a:pPr marL="31750" marR="5080" algn="just">
              <a:lnSpc>
                <a:spcPct val="122800"/>
              </a:lnSpc>
              <a:spcBef>
                <a:spcPts val="805"/>
              </a:spcBef>
            </a:pPr>
            <a:r>
              <a:rPr sz="1400" spc="-90" dirty="0">
                <a:solidFill>
                  <a:srgbClr val="1D1D1B"/>
                </a:solidFill>
                <a:latin typeface="Microsoft Sans Serif"/>
                <a:cs typeface="Microsoft Sans Serif"/>
              </a:rPr>
              <a:t>Вы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см</a:t>
            </a:r>
            <a:r>
              <a:rPr sz="1400" spc="-75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80" dirty="0">
                <a:solidFill>
                  <a:srgbClr val="1D1D1B"/>
                </a:solidFill>
                <a:latin typeface="Microsoft Sans Serif"/>
                <a:cs typeface="Microsoft Sans Serif"/>
              </a:rPr>
              <a:t>ж</a:t>
            </a:r>
            <a:r>
              <a:rPr sz="14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те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D1D1B"/>
                </a:solidFill>
                <a:latin typeface="Microsoft Sans Serif"/>
                <a:cs typeface="Microsoft Sans Serif"/>
              </a:rPr>
              <a:t>п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лучать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обратную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связь  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преп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85" dirty="0">
                <a:solidFill>
                  <a:srgbClr val="1D1D1B"/>
                </a:solidFill>
                <a:latin typeface="Microsoft Sans Serif"/>
                <a:cs typeface="Microsoft Sans Serif"/>
              </a:rPr>
              <a:t>дава</a:t>
            </a:r>
            <a:r>
              <a:rPr sz="1400" spc="-9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8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лей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1D1D1B"/>
                </a:solidFill>
                <a:latin typeface="Microsoft Sans Serif"/>
                <a:cs typeface="Microsoft Sans Serif"/>
              </a:rPr>
              <a:t>и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ура</a:t>
            </a:r>
            <a:r>
              <a:rPr sz="1400" spc="-6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оров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в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85" dirty="0">
                <a:solidFill>
                  <a:srgbClr val="1D1D1B"/>
                </a:solidFill>
                <a:latin typeface="Microsoft Sans Serif"/>
                <a:cs typeface="Microsoft Sans Serif"/>
              </a:rPr>
              <a:t>ча</a:t>
            </a:r>
            <a:r>
              <a:rPr sz="1400" spc="-9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е  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пла</a:t>
            </a:r>
            <a:r>
              <a:rPr sz="1400" spc="-7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85" dirty="0">
                <a:solidFill>
                  <a:srgbClr val="1D1D1B"/>
                </a:solidFill>
                <a:latin typeface="Microsoft Sans Serif"/>
                <a:cs typeface="Microsoft Sans Serif"/>
              </a:rPr>
              <a:t>формы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или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D1D1B"/>
                </a:solidFill>
                <a:latin typeface="Microsoft Sans Serif"/>
                <a:cs typeface="Microsoft Sans Serif"/>
              </a:rPr>
              <a:t>по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вид</a:t>
            </a: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озвон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4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у</a:t>
            </a:r>
            <a:r>
              <a:rPr sz="1400" spc="-95" dirty="0">
                <a:solidFill>
                  <a:srgbClr val="1D1D1B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28431" y="2142951"/>
            <a:ext cx="424180" cy="476250"/>
            <a:chOff x="4628431" y="2142951"/>
            <a:chExt cx="424180" cy="476250"/>
          </a:xfrm>
        </p:grpSpPr>
        <p:sp>
          <p:nvSpPr>
            <p:cNvPr id="8" name="object 8"/>
            <p:cNvSpPr/>
            <p:nvPr/>
          </p:nvSpPr>
          <p:spPr>
            <a:xfrm>
              <a:off x="4638558" y="2148325"/>
              <a:ext cx="403860" cy="346075"/>
            </a:xfrm>
            <a:custGeom>
              <a:avLst/>
              <a:gdLst/>
              <a:ahLst/>
              <a:cxnLst/>
              <a:rect l="l" t="t" r="r" b="b"/>
              <a:pathLst>
                <a:path w="403860" h="346075">
                  <a:moveTo>
                    <a:pt x="373479" y="299563"/>
                  </a:moveTo>
                  <a:lnTo>
                    <a:pt x="30114" y="299563"/>
                  </a:lnTo>
                  <a:lnTo>
                    <a:pt x="18378" y="297199"/>
                  </a:lnTo>
                  <a:lnTo>
                    <a:pt x="8807" y="290756"/>
                  </a:lnTo>
                  <a:lnTo>
                    <a:pt x="2361" y="281201"/>
                  </a:lnTo>
                  <a:lnTo>
                    <a:pt x="0" y="269507"/>
                  </a:lnTo>
                  <a:lnTo>
                    <a:pt x="0" y="30056"/>
                  </a:lnTo>
                  <a:lnTo>
                    <a:pt x="2361" y="18361"/>
                  </a:lnTo>
                  <a:lnTo>
                    <a:pt x="8807" y="8807"/>
                  </a:lnTo>
                  <a:lnTo>
                    <a:pt x="18378" y="2363"/>
                  </a:lnTo>
                  <a:lnTo>
                    <a:pt x="30114" y="0"/>
                  </a:lnTo>
                  <a:lnTo>
                    <a:pt x="373479" y="0"/>
                  </a:lnTo>
                  <a:lnTo>
                    <a:pt x="385213" y="2363"/>
                  </a:lnTo>
                  <a:lnTo>
                    <a:pt x="394784" y="8807"/>
                  </a:lnTo>
                  <a:lnTo>
                    <a:pt x="401230" y="18361"/>
                  </a:lnTo>
                  <a:lnTo>
                    <a:pt x="403593" y="30056"/>
                  </a:lnTo>
                  <a:lnTo>
                    <a:pt x="403593" y="269507"/>
                  </a:lnTo>
                  <a:lnTo>
                    <a:pt x="401230" y="281201"/>
                  </a:lnTo>
                  <a:lnTo>
                    <a:pt x="394784" y="290756"/>
                  </a:lnTo>
                  <a:lnTo>
                    <a:pt x="385213" y="297199"/>
                  </a:lnTo>
                  <a:lnTo>
                    <a:pt x="373479" y="299563"/>
                  </a:lnTo>
                  <a:close/>
                </a:path>
                <a:path w="403860" h="346075">
                  <a:moveTo>
                    <a:pt x="98910" y="299563"/>
                  </a:moveTo>
                  <a:lnTo>
                    <a:pt x="80564" y="345913"/>
                  </a:lnTo>
                  <a:lnTo>
                    <a:pt x="323029" y="345913"/>
                  </a:lnTo>
                  <a:lnTo>
                    <a:pt x="304683" y="299563"/>
                  </a:lnTo>
                </a:path>
              </a:pathLst>
            </a:custGeom>
            <a:ln w="10746">
              <a:solidFill>
                <a:srgbClr val="261B1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7090" y="2391124"/>
              <a:ext cx="203835" cy="10795"/>
            </a:xfrm>
            <a:custGeom>
              <a:avLst/>
              <a:gdLst/>
              <a:ahLst/>
              <a:cxnLst/>
              <a:rect l="l" t="t" r="r" b="b"/>
              <a:pathLst>
                <a:path w="203835" h="10794">
                  <a:moveTo>
                    <a:pt x="201121" y="0"/>
                  </a:moveTo>
                  <a:lnTo>
                    <a:pt x="2407" y="0"/>
                  </a:lnTo>
                  <a:lnTo>
                    <a:pt x="0" y="2407"/>
                  </a:lnTo>
                  <a:lnTo>
                    <a:pt x="0" y="8341"/>
                  </a:lnTo>
                  <a:lnTo>
                    <a:pt x="2407" y="10749"/>
                  </a:lnTo>
                  <a:lnTo>
                    <a:pt x="5374" y="10749"/>
                  </a:lnTo>
                  <a:lnTo>
                    <a:pt x="201121" y="10749"/>
                  </a:lnTo>
                  <a:lnTo>
                    <a:pt x="203530" y="8341"/>
                  </a:lnTo>
                  <a:lnTo>
                    <a:pt x="203530" y="2407"/>
                  </a:lnTo>
                  <a:lnTo>
                    <a:pt x="201121" y="0"/>
                  </a:lnTo>
                  <a:close/>
                </a:path>
              </a:pathLst>
            </a:custGeom>
            <a:solidFill>
              <a:srgbClr val="261B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33804" y="2379765"/>
              <a:ext cx="413384" cy="233679"/>
            </a:xfrm>
            <a:custGeom>
              <a:avLst/>
              <a:gdLst/>
              <a:ahLst/>
              <a:cxnLst/>
              <a:rect l="l" t="t" r="r" b="b"/>
              <a:pathLst>
                <a:path w="413385" h="233680">
                  <a:moveTo>
                    <a:pt x="138674" y="16725"/>
                  </a:moveTo>
                  <a:lnTo>
                    <a:pt x="138674" y="25974"/>
                  </a:lnTo>
                  <a:lnTo>
                    <a:pt x="131182" y="33419"/>
                  </a:lnTo>
                  <a:lnTo>
                    <a:pt x="122010" y="33419"/>
                  </a:lnTo>
                  <a:lnTo>
                    <a:pt x="112837" y="33419"/>
                  </a:lnTo>
                  <a:lnTo>
                    <a:pt x="105345" y="25974"/>
                  </a:lnTo>
                  <a:lnTo>
                    <a:pt x="105345" y="16725"/>
                  </a:lnTo>
                  <a:lnTo>
                    <a:pt x="105345" y="7477"/>
                  </a:lnTo>
                  <a:lnTo>
                    <a:pt x="112837" y="0"/>
                  </a:lnTo>
                  <a:lnTo>
                    <a:pt x="122010" y="0"/>
                  </a:lnTo>
                  <a:lnTo>
                    <a:pt x="131182" y="0"/>
                  </a:lnTo>
                  <a:lnTo>
                    <a:pt x="138674" y="7477"/>
                  </a:lnTo>
                  <a:lnTo>
                    <a:pt x="138674" y="16725"/>
                  </a:lnTo>
                  <a:close/>
                </a:path>
                <a:path w="413385" h="233680">
                  <a:moveTo>
                    <a:pt x="376246" y="149087"/>
                  </a:moveTo>
                  <a:lnTo>
                    <a:pt x="411407" y="212407"/>
                  </a:lnTo>
                  <a:lnTo>
                    <a:pt x="413168" y="219746"/>
                  </a:lnTo>
                  <a:lnTo>
                    <a:pt x="411159" y="226605"/>
                  </a:lnTo>
                  <a:lnTo>
                    <a:pt x="406140" y="231677"/>
                  </a:lnTo>
                  <a:lnTo>
                    <a:pt x="398871" y="233658"/>
                  </a:lnTo>
                  <a:lnTo>
                    <a:pt x="14232" y="233658"/>
                  </a:lnTo>
                  <a:lnTo>
                    <a:pt x="6964" y="231677"/>
                  </a:lnTo>
                  <a:lnTo>
                    <a:pt x="1962" y="226605"/>
                  </a:lnTo>
                  <a:lnTo>
                    <a:pt x="0" y="219746"/>
                  </a:lnTo>
                  <a:lnTo>
                    <a:pt x="1848" y="212407"/>
                  </a:lnTo>
                  <a:lnTo>
                    <a:pt x="36855" y="149087"/>
                  </a:lnTo>
                  <a:lnTo>
                    <a:pt x="376246" y="149087"/>
                  </a:lnTo>
                  <a:close/>
                </a:path>
              </a:pathLst>
            </a:custGeom>
            <a:ln w="10746">
              <a:solidFill>
                <a:srgbClr val="261B1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8227" y="2191647"/>
              <a:ext cx="164236" cy="164271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685" y="666972"/>
            <a:ext cx="4212590" cy="4457700"/>
            <a:chOff x="1685" y="666972"/>
            <a:chExt cx="4212590" cy="4457700"/>
          </a:xfrm>
        </p:grpSpPr>
        <p:sp>
          <p:nvSpPr>
            <p:cNvPr id="13" name="object 13"/>
            <p:cNvSpPr/>
            <p:nvPr/>
          </p:nvSpPr>
          <p:spPr>
            <a:xfrm>
              <a:off x="5447" y="2108419"/>
              <a:ext cx="4203700" cy="3016250"/>
            </a:xfrm>
            <a:custGeom>
              <a:avLst/>
              <a:gdLst/>
              <a:ahLst/>
              <a:cxnLst/>
              <a:rect l="l" t="t" r="r" b="b"/>
              <a:pathLst>
                <a:path w="4203700" h="3016250">
                  <a:moveTo>
                    <a:pt x="4203701" y="0"/>
                  </a:moveTo>
                  <a:lnTo>
                    <a:pt x="0" y="0"/>
                  </a:lnTo>
                  <a:lnTo>
                    <a:pt x="0" y="3016252"/>
                  </a:lnTo>
                  <a:lnTo>
                    <a:pt x="4203701" y="3016252"/>
                  </a:lnTo>
                  <a:lnTo>
                    <a:pt x="4203701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5" y="1953022"/>
              <a:ext cx="4212193" cy="1616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3921" y="666972"/>
              <a:ext cx="3486243" cy="4457700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10394049" y="2108419"/>
            <a:ext cx="298450" cy="3016250"/>
          </a:xfrm>
          <a:custGeom>
            <a:avLst/>
            <a:gdLst/>
            <a:ahLst/>
            <a:cxnLst/>
            <a:rect l="l" t="t" r="r" b="b"/>
            <a:pathLst>
              <a:path w="298450" h="3016250">
                <a:moveTo>
                  <a:pt x="297950" y="0"/>
                </a:moveTo>
                <a:lnTo>
                  <a:pt x="0" y="0"/>
                </a:lnTo>
                <a:lnTo>
                  <a:pt x="0" y="3016252"/>
                </a:lnTo>
                <a:lnTo>
                  <a:pt x="297950" y="3016252"/>
                </a:lnTo>
                <a:lnTo>
                  <a:pt x="297950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4591004" y="3773559"/>
            <a:ext cx="504825" cy="514984"/>
            <a:chOff x="4591004" y="3773559"/>
            <a:chExt cx="504825" cy="514984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91004" y="3944181"/>
              <a:ext cx="355395" cy="34382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643590" y="3773561"/>
              <a:ext cx="452120" cy="466725"/>
            </a:xfrm>
            <a:custGeom>
              <a:avLst/>
              <a:gdLst/>
              <a:ahLst/>
              <a:cxnLst/>
              <a:rect l="l" t="t" r="r" b="b"/>
              <a:pathLst>
                <a:path w="452120" h="466725">
                  <a:moveTo>
                    <a:pt x="56769" y="124358"/>
                  </a:moveTo>
                  <a:lnTo>
                    <a:pt x="55651" y="120243"/>
                  </a:lnTo>
                  <a:lnTo>
                    <a:pt x="7810" y="92722"/>
                  </a:lnTo>
                  <a:lnTo>
                    <a:pt x="3695" y="93840"/>
                  </a:lnTo>
                  <a:lnTo>
                    <a:pt x="0" y="100291"/>
                  </a:lnTo>
                  <a:lnTo>
                    <a:pt x="1104" y="104406"/>
                  </a:lnTo>
                  <a:lnTo>
                    <a:pt x="48945" y="131927"/>
                  </a:lnTo>
                  <a:lnTo>
                    <a:pt x="53060" y="130810"/>
                  </a:lnTo>
                  <a:lnTo>
                    <a:pt x="56769" y="124358"/>
                  </a:lnTo>
                  <a:close/>
                </a:path>
                <a:path w="452120" h="466725">
                  <a:moveTo>
                    <a:pt x="92036" y="85801"/>
                  </a:moveTo>
                  <a:lnTo>
                    <a:pt x="58000" y="45389"/>
                  </a:lnTo>
                  <a:lnTo>
                    <a:pt x="53746" y="45021"/>
                  </a:lnTo>
                  <a:lnTo>
                    <a:pt x="48056" y="49796"/>
                  </a:lnTo>
                  <a:lnTo>
                    <a:pt x="47688" y="54051"/>
                  </a:lnTo>
                  <a:lnTo>
                    <a:pt x="81724" y="94462"/>
                  </a:lnTo>
                  <a:lnTo>
                    <a:pt x="85979" y="94830"/>
                  </a:lnTo>
                  <a:lnTo>
                    <a:pt x="91668" y="90055"/>
                  </a:lnTo>
                  <a:lnTo>
                    <a:pt x="92036" y="85801"/>
                  </a:lnTo>
                  <a:close/>
                </a:path>
                <a:path w="452120" h="466725">
                  <a:moveTo>
                    <a:pt x="147535" y="61734"/>
                  </a:moveTo>
                  <a:lnTo>
                    <a:pt x="129032" y="10998"/>
                  </a:lnTo>
                  <a:lnTo>
                    <a:pt x="125158" y="9194"/>
                  </a:lnTo>
                  <a:lnTo>
                    <a:pt x="118148" y="11722"/>
                  </a:lnTo>
                  <a:lnTo>
                    <a:pt x="116344" y="15595"/>
                  </a:lnTo>
                  <a:lnTo>
                    <a:pt x="134848" y="66332"/>
                  </a:lnTo>
                  <a:lnTo>
                    <a:pt x="138722" y="68148"/>
                  </a:lnTo>
                  <a:lnTo>
                    <a:pt x="145732" y="65608"/>
                  </a:lnTo>
                  <a:lnTo>
                    <a:pt x="147535" y="61734"/>
                  </a:lnTo>
                  <a:close/>
                </a:path>
                <a:path w="452120" h="466725">
                  <a:moveTo>
                    <a:pt x="205981" y="3035"/>
                  </a:moveTo>
                  <a:lnTo>
                    <a:pt x="202946" y="0"/>
                  </a:lnTo>
                  <a:lnTo>
                    <a:pt x="195478" y="0"/>
                  </a:lnTo>
                  <a:lnTo>
                    <a:pt x="192443" y="3035"/>
                  </a:lnTo>
                  <a:lnTo>
                    <a:pt x="192443" y="53822"/>
                  </a:lnTo>
                  <a:lnTo>
                    <a:pt x="195478" y="56845"/>
                  </a:lnTo>
                  <a:lnTo>
                    <a:pt x="202946" y="56845"/>
                  </a:lnTo>
                  <a:lnTo>
                    <a:pt x="205981" y="53822"/>
                  </a:lnTo>
                  <a:lnTo>
                    <a:pt x="205981" y="3035"/>
                  </a:lnTo>
                  <a:close/>
                </a:path>
                <a:path w="452120" h="466725">
                  <a:moveTo>
                    <a:pt x="281901" y="19202"/>
                  </a:moveTo>
                  <a:lnTo>
                    <a:pt x="280085" y="15328"/>
                  </a:lnTo>
                  <a:lnTo>
                    <a:pt x="273088" y="12788"/>
                  </a:lnTo>
                  <a:lnTo>
                    <a:pt x="269214" y="14605"/>
                  </a:lnTo>
                  <a:lnTo>
                    <a:pt x="250888" y="65125"/>
                  </a:lnTo>
                  <a:lnTo>
                    <a:pt x="252691" y="68999"/>
                  </a:lnTo>
                  <a:lnTo>
                    <a:pt x="259702" y="71539"/>
                  </a:lnTo>
                  <a:lnTo>
                    <a:pt x="263575" y="69723"/>
                  </a:lnTo>
                  <a:lnTo>
                    <a:pt x="281901" y="19202"/>
                  </a:lnTo>
                  <a:close/>
                </a:path>
                <a:path w="452120" h="466725">
                  <a:moveTo>
                    <a:pt x="353453" y="58915"/>
                  </a:moveTo>
                  <a:lnTo>
                    <a:pt x="353085" y="54648"/>
                  </a:lnTo>
                  <a:lnTo>
                    <a:pt x="347370" y="49860"/>
                  </a:lnTo>
                  <a:lnTo>
                    <a:pt x="343103" y="50241"/>
                  </a:lnTo>
                  <a:lnTo>
                    <a:pt x="310019" y="89649"/>
                  </a:lnTo>
                  <a:lnTo>
                    <a:pt x="310400" y="93916"/>
                  </a:lnTo>
                  <a:lnTo>
                    <a:pt x="316115" y="98691"/>
                  </a:lnTo>
                  <a:lnTo>
                    <a:pt x="320382" y="98310"/>
                  </a:lnTo>
                  <a:lnTo>
                    <a:pt x="353453" y="58915"/>
                  </a:lnTo>
                  <a:close/>
                </a:path>
                <a:path w="452120" h="466725">
                  <a:moveTo>
                    <a:pt x="399034" y="112826"/>
                  </a:moveTo>
                  <a:lnTo>
                    <a:pt x="395287" y="106375"/>
                  </a:lnTo>
                  <a:lnTo>
                    <a:pt x="391160" y="105270"/>
                  </a:lnTo>
                  <a:lnTo>
                    <a:pt x="349478" y="129400"/>
                  </a:lnTo>
                  <a:lnTo>
                    <a:pt x="348386" y="133527"/>
                  </a:lnTo>
                  <a:lnTo>
                    <a:pt x="352120" y="139979"/>
                  </a:lnTo>
                  <a:lnTo>
                    <a:pt x="356247" y="141084"/>
                  </a:lnTo>
                  <a:lnTo>
                    <a:pt x="397929" y="116967"/>
                  </a:lnTo>
                  <a:lnTo>
                    <a:pt x="399034" y="112826"/>
                  </a:lnTo>
                  <a:close/>
                </a:path>
                <a:path w="452120" h="466725">
                  <a:moveTo>
                    <a:pt x="415607" y="455942"/>
                  </a:moveTo>
                  <a:lnTo>
                    <a:pt x="415353" y="368109"/>
                  </a:lnTo>
                  <a:lnTo>
                    <a:pt x="412305" y="365112"/>
                  </a:lnTo>
                  <a:lnTo>
                    <a:pt x="404863" y="365175"/>
                  </a:lnTo>
                  <a:lnTo>
                    <a:pt x="401878" y="368223"/>
                  </a:lnTo>
                  <a:lnTo>
                    <a:pt x="401904" y="371944"/>
                  </a:lnTo>
                  <a:lnTo>
                    <a:pt x="402069" y="392404"/>
                  </a:lnTo>
                  <a:lnTo>
                    <a:pt x="402069" y="455942"/>
                  </a:lnTo>
                  <a:lnTo>
                    <a:pt x="405104" y="458978"/>
                  </a:lnTo>
                  <a:lnTo>
                    <a:pt x="412572" y="458978"/>
                  </a:lnTo>
                  <a:lnTo>
                    <a:pt x="415607" y="455942"/>
                  </a:lnTo>
                  <a:close/>
                </a:path>
                <a:path w="452120" h="466725">
                  <a:moveTo>
                    <a:pt x="415988" y="238010"/>
                  </a:moveTo>
                  <a:lnTo>
                    <a:pt x="414616" y="224434"/>
                  </a:lnTo>
                  <a:lnTo>
                    <a:pt x="410692" y="211785"/>
                  </a:lnTo>
                  <a:lnTo>
                    <a:pt x="404469" y="200342"/>
                  </a:lnTo>
                  <a:lnTo>
                    <a:pt x="402450" y="197904"/>
                  </a:lnTo>
                  <a:lnTo>
                    <a:pt x="402450" y="238010"/>
                  </a:lnTo>
                  <a:lnTo>
                    <a:pt x="401358" y="248869"/>
                  </a:lnTo>
                  <a:lnTo>
                    <a:pt x="378714" y="282676"/>
                  </a:lnTo>
                  <a:lnTo>
                    <a:pt x="348589" y="291871"/>
                  </a:lnTo>
                  <a:lnTo>
                    <a:pt x="337832" y="290804"/>
                  </a:lnTo>
                  <a:lnTo>
                    <a:pt x="303923" y="268122"/>
                  </a:lnTo>
                  <a:lnTo>
                    <a:pt x="294716" y="238010"/>
                  </a:lnTo>
                  <a:lnTo>
                    <a:pt x="295808" y="227164"/>
                  </a:lnTo>
                  <a:lnTo>
                    <a:pt x="318452" y="193357"/>
                  </a:lnTo>
                  <a:lnTo>
                    <a:pt x="348589" y="184162"/>
                  </a:lnTo>
                  <a:lnTo>
                    <a:pt x="359333" y="185229"/>
                  </a:lnTo>
                  <a:lnTo>
                    <a:pt x="393255" y="207899"/>
                  </a:lnTo>
                  <a:lnTo>
                    <a:pt x="402450" y="238010"/>
                  </a:lnTo>
                  <a:lnTo>
                    <a:pt x="402450" y="197904"/>
                  </a:lnTo>
                  <a:lnTo>
                    <a:pt x="362026" y="171970"/>
                  </a:lnTo>
                  <a:lnTo>
                    <a:pt x="348589" y="170624"/>
                  </a:lnTo>
                  <a:lnTo>
                    <a:pt x="335013" y="171996"/>
                  </a:lnTo>
                  <a:lnTo>
                    <a:pt x="300926" y="190360"/>
                  </a:lnTo>
                  <a:lnTo>
                    <a:pt x="282549" y="224434"/>
                  </a:lnTo>
                  <a:lnTo>
                    <a:pt x="281178" y="238010"/>
                  </a:lnTo>
                  <a:lnTo>
                    <a:pt x="282549" y="251587"/>
                  </a:lnTo>
                  <a:lnTo>
                    <a:pt x="300926" y="285673"/>
                  </a:lnTo>
                  <a:lnTo>
                    <a:pt x="335140" y="304063"/>
                  </a:lnTo>
                  <a:lnTo>
                    <a:pt x="348589" y="305409"/>
                  </a:lnTo>
                  <a:lnTo>
                    <a:pt x="362153" y="304038"/>
                  </a:lnTo>
                  <a:lnTo>
                    <a:pt x="374802" y="300113"/>
                  </a:lnTo>
                  <a:lnTo>
                    <a:pt x="386257" y="293903"/>
                  </a:lnTo>
                  <a:lnTo>
                    <a:pt x="388708" y="291871"/>
                  </a:lnTo>
                  <a:lnTo>
                    <a:pt x="396240" y="285673"/>
                  </a:lnTo>
                  <a:lnTo>
                    <a:pt x="404469" y="275691"/>
                  </a:lnTo>
                  <a:lnTo>
                    <a:pt x="410692" y="264236"/>
                  </a:lnTo>
                  <a:lnTo>
                    <a:pt x="414616" y="251587"/>
                  </a:lnTo>
                  <a:lnTo>
                    <a:pt x="415988" y="238010"/>
                  </a:lnTo>
                  <a:close/>
                </a:path>
                <a:path w="452120" h="466725">
                  <a:moveTo>
                    <a:pt x="451789" y="355765"/>
                  </a:moveTo>
                  <a:lnTo>
                    <a:pt x="450265" y="349161"/>
                  </a:lnTo>
                  <a:lnTo>
                    <a:pt x="444614" y="337210"/>
                  </a:lnTo>
                  <a:lnTo>
                    <a:pt x="440474" y="331825"/>
                  </a:lnTo>
                  <a:lnTo>
                    <a:pt x="403123" y="301180"/>
                  </a:lnTo>
                  <a:lnTo>
                    <a:pt x="398868" y="301599"/>
                  </a:lnTo>
                  <a:lnTo>
                    <a:pt x="394144" y="307340"/>
                  </a:lnTo>
                  <a:lnTo>
                    <a:pt x="394563" y="311594"/>
                  </a:lnTo>
                  <a:lnTo>
                    <a:pt x="397433" y="313956"/>
                  </a:lnTo>
                  <a:lnTo>
                    <a:pt x="430326" y="340931"/>
                  </a:lnTo>
                  <a:lnTo>
                    <a:pt x="433222" y="344703"/>
                  </a:lnTo>
                  <a:lnTo>
                    <a:pt x="437184" y="353098"/>
                  </a:lnTo>
                  <a:lnTo>
                    <a:pt x="438251" y="357733"/>
                  </a:lnTo>
                  <a:lnTo>
                    <a:pt x="438251" y="463600"/>
                  </a:lnTo>
                  <a:lnTo>
                    <a:pt x="441286" y="466636"/>
                  </a:lnTo>
                  <a:lnTo>
                    <a:pt x="448754" y="466636"/>
                  </a:lnTo>
                  <a:lnTo>
                    <a:pt x="451789" y="463600"/>
                  </a:lnTo>
                  <a:lnTo>
                    <a:pt x="451789" y="355765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7298" y="3851144"/>
              <a:ext cx="271217" cy="70279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65" dirty="0">
                <a:solidFill>
                  <a:srgbClr val="1D1D1B"/>
                </a:solidFill>
              </a:rPr>
              <a:t>Ф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Б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40" dirty="0">
                <a:solidFill>
                  <a:srgbClr val="1D1D1B"/>
                </a:solidFill>
              </a:rPr>
              <a:t>К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50" dirty="0">
                <a:solidFill>
                  <a:srgbClr val="1D1D1B"/>
                </a:solidFill>
              </a:rPr>
              <a:t> 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30" dirty="0">
                <a:solidFill>
                  <a:srgbClr val="1D1D1B"/>
                </a:solidFill>
              </a:rPr>
              <a:t>Д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25" dirty="0">
                <a:solidFill>
                  <a:srgbClr val="1D1D1B"/>
                </a:solidFill>
              </a:rPr>
              <a:t>Н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50" dirty="0">
                <a:solidFill>
                  <a:srgbClr val="1D1D1B"/>
                </a:solidFill>
              </a:rPr>
              <a:t>М</a:t>
            </a:r>
            <a:r>
              <a:rPr spc="40" dirty="0">
                <a:solidFill>
                  <a:srgbClr val="1D1D1B"/>
                </a:solidFill>
              </a:rPr>
              <a:t>А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20" dirty="0">
                <a:solidFill>
                  <a:srgbClr val="1D1D1B"/>
                </a:solidFill>
              </a:rPr>
              <a:t>Л</a:t>
            </a:r>
            <a:r>
              <a:rPr dirty="0">
                <a:solidFill>
                  <a:srgbClr val="1D1D1B"/>
                </a:solidFill>
              </a:rPr>
              <a:t>Ь</a:t>
            </a:r>
            <a:r>
              <a:rPr spc="-55" dirty="0">
                <a:solidFill>
                  <a:srgbClr val="1D1D1B"/>
                </a:solidFill>
              </a:rPr>
              <a:t>С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В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0" dirty="0">
                <a:solidFill>
                  <a:srgbClr val="1D1D1B"/>
                </a:solidFill>
              </a:rPr>
              <a:t>А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9973772" y="5619334"/>
            <a:ext cx="81915" cy="171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0807" y="5620860"/>
            <a:ext cx="2199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65" dirty="0">
                <a:solidFill>
                  <a:srgbClr val="1D1D1B"/>
                </a:solidFill>
                <a:latin typeface="Arial"/>
                <a:cs typeface="Arial"/>
              </a:rPr>
              <a:t>Ф</a:t>
            </a:r>
            <a:r>
              <a:rPr sz="800" b="1" spc="-10" dirty="0">
                <a:solidFill>
                  <a:srgbClr val="1D1D1B"/>
                </a:solidFill>
                <a:latin typeface="Arial"/>
                <a:cs typeface="Arial"/>
              </a:rPr>
              <a:t>А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-85" dirty="0">
                <a:solidFill>
                  <a:srgbClr val="1D1D1B"/>
                </a:solidFill>
                <a:latin typeface="Arial"/>
                <a:cs typeface="Arial"/>
              </a:rPr>
              <a:t>Б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-45" dirty="0">
                <a:solidFill>
                  <a:srgbClr val="1D1D1B"/>
                </a:solidFill>
                <a:latin typeface="Arial"/>
                <a:cs typeface="Arial"/>
              </a:rPr>
              <a:t>Р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155" dirty="0">
                <a:solidFill>
                  <a:srgbClr val="1D1D1B"/>
                </a:solidFill>
                <a:latin typeface="Arial"/>
                <a:cs typeface="Arial"/>
              </a:rPr>
              <a:t>И</a:t>
            </a:r>
            <a:r>
              <a:rPr sz="800" b="1" spc="140" dirty="0">
                <a:solidFill>
                  <a:srgbClr val="1D1D1B"/>
                </a:solidFill>
                <a:latin typeface="Arial"/>
                <a:cs typeface="Arial"/>
              </a:rPr>
              <a:t>К</a:t>
            </a:r>
            <a:r>
              <a:rPr sz="800" b="1" spc="-10" dirty="0">
                <a:solidFill>
                  <a:srgbClr val="1D1D1B"/>
                </a:solidFill>
                <a:latin typeface="Arial"/>
                <a:cs typeface="Arial"/>
              </a:rPr>
              <a:t>А</a:t>
            </a:r>
            <a:r>
              <a:rPr sz="800" b="1" spc="5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125" dirty="0">
                <a:solidFill>
                  <a:srgbClr val="1D1D1B"/>
                </a:solidFill>
                <a:latin typeface="Arial"/>
                <a:cs typeface="Arial"/>
              </a:rPr>
              <a:t>П</a:t>
            </a:r>
            <a:r>
              <a:rPr sz="800" b="1" spc="-45" dirty="0">
                <a:solidFill>
                  <a:srgbClr val="1D1D1B"/>
                </a:solidFill>
                <a:latin typeface="Arial"/>
                <a:cs typeface="Arial"/>
              </a:rPr>
              <a:t>Р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-75" dirty="0">
                <a:solidFill>
                  <a:srgbClr val="1D1D1B"/>
                </a:solidFill>
                <a:latin typeface="Arial"/>
                <a:cs typeface="Arial"/>
              </a:rPr>
              <a:t>Е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130" dirty="0">
                <a:solidFill>
                  <a:srgbClr val="1D1D1B"/>
                </a:solidFill>
                <a:latin typeface="Arial"/>
                <a:cs typeface="Arial"/>
              </a:rPr>
              <a:t>Д</a:t>
            </a:r>
            <a:r>
              <a:rPr sz="800" b="1" spc="125" dirty="0">
                <a:solidFill>
                  <a:srgbClr val="1D1D1B"/>
                </a:solidFill>
                <a:latin typeface="Arial"/>
                <a:cs typeface="Arial"/>
              </a:rPr>
              <a:t>П</a:t>
            </a:r>
            <a:r>
              <a:rPr sz="800" b="1" spc="-45" dirty="0">
                <a:solidFill>
                  <a:srgbClr val="1D1D1B"/>
                </a:solidFill>
                <a:latin typeface="Arial"/>
                <a:cs typeface="Arial"/>
              </a:rPr>
              <a:t>Р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155" dirty="0">
                <a:solidFill>
                  <a:srgbClr val="1D1D1B"/>
                </a:solidFill>
                <a:latin typeface="Arial"/>
                <a:cs typeface="Arial"/>
              </a:rPr>
              <a:t>И</a:t>
            </a:r>
            <a:r>
              <a:rPr sz="800" b="1" spc="125" dirty="0">
                <a:solidFill>
                  <a:srgbClr val="1D1D1B"/>
                </a:solidFill>
                <a:latin typeface="Arial"/>
                <a:cs typeface="Arial"/>
              </a:rPr>
              <a:t>Н</a:t>
            </a:r>
            <a:r>
              <a:rPr sz="800" b="1" spc="155" dirty="0">
                <a:solidFill>
                  <a:srgbClr val="1D1D1B"/>
                </a:solidFill>
                <a:latin typeface="Arial"/>
                <a:cs typeface="Arial"/>
              </a:rPr>
              <a:t>И</a:t>
            </a:r>
            <a:r>
              <a:rPr sz="800" b="1" spc="150" dirty="0">
                <a:solidFill>
                  <a:srgbClr val="1D1D1B"/>
                </a:solidFill>
                <a:latin typeface="Arial"/>
                <a:cs typeface="Arial"/>
              </a:rPr>
              <a:t>М</a:t>
            </a:r>
            <a:r>
              <a:rPr sz="800" b="1" spc="40" dirty="0">
                <a:solidFill>
                  <a:srgbClr val="1D1D1B"/>
                </a:solidFill>
                <a:latin typeface="Arial"/>
                <a:cs typeface="Arial"/>
              </a:rPr>
              <a:t>А</a:t>
            </a:r>
            <a:r>
              <a:rPr sz="800" b="1" spc="-15" dirty="0">
                <a:solidFill>
                  <a:srgbClr val="1D1D1B"/>
                </a:solidFill>
                <a:latin typeface="Arial"/>
                <a:cs typeface="Arial"/>
              </a:rPr>
              <a:t>Т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-75" dirty="0">
                <a:solidFill>
                  <a:srgbClr val="1D1D1B"/>
                </a:solidFill>
                <a:latin typeface="Arial"/>
                <a:cs typeface="Arial"/>
              </a:rPr>
              <a:t>Е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120" dirty="0">
                <a:solidFill>
                  <a:srgbClr val="1D1D1B"/>
                </a:solidFill>
                <a:latin typeface="Arial"/>
                <a:cs typeface="Arial"/>
              </a:rPr>
              <a:t>Л</a:t>
            </a:r>
            <a:r>
              <a:rPr sz="800" b="1" dirty="0">
                <a:solidFill>
                  <a:srgbClr val="1D1D1B"/>
                </a:solidFill>
                <a:latin typeface="Arial"/>
                <a:cs typeface="Arial"/>
              </a:rPr>
              <a:t>Ь</a:t>
            </a:r>
            <a:r>
              <a:rPr sz="800" b="1" spc="-55" dirty="0">
                <a:solidFill>
                  <a:srgbClr val="1D1D1B"/>
                </a:solidFill>
                <a:latin typeface="Arial"/>
                <a:cs typeface="Arial"/>
              </a:rPr>
              <a:t>С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-15" dirty="0">
                <a:solidFill>
                  <a:srgbClr val="1D1D1B"/>
                </a:solidFill>
                <a:latin typeface="Arial"/>
                <a:cs typeface="Arial"/>
              </a:rPr>
              <a:t>Т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-85" dirty="0">
                <a:solidFill>
                  <a:srgbClr val="1D1D1B"/>
                </a:solidFill>
                <a:latin typeface="Arial"/>
                <a:cs typeface="Arial"/>
              </a:rPr>
              <a:t>В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1D1D1B"/>
                </a:solidFill>
                <a:latin typeface="Arial"/>
                <a:cs typeface="Arial"/>
              </a:rPr>
              <a:t>А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73772" y="5620553"/>
            <a:ext cx="863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35" dirty="0">
                <a:solidFill>
                  <a:srgbClr val="1D1D1B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5051" y="4383352"/>
            <a:ext cx="189103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45" dirty="0">
                <a:solidFill>
                  <a:srgbClr val="1D1D1B"/>
                </a:solidFill>
                <a:latin typeface="Arial"/>
                <a:cs typeface="Arial"/>
              </a:rPr>
              <a:t>Михаил</a:t>
            </a:r>
            <a:r>
              <a:rPr sz="12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1D1D1B"/>
                </a:solidFill>
                <a:latin typeface="Arial"/>
                <a:cs typeface="Arial"/>
              </a:rPr>
              <a:t>К</a:t>
            </a:r>
            <a:r>
              <a:rPr sz="1200" b="1" spc="-65" dirty="0">
                <a:solidFill>
                  <a:srgbClr val="1D1D1B"/>
                </a:solidFill>
                <a:latin typeface="Arial"/>
                <a:cs typeface="Arial"/>
              </a:rPr>
              <a:t>узнецов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4400"/>
              </a:lnSpc>
            </a:pPr>
            <a:r>
              <a:rPr sz="12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оздал </a:t>
            </a:r>
            <a:r>
              <a:rPr sz="12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фирму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204" dirty="0">
                <a:solidFill>
                  <a:srgbClr val="1D1D1B"/>
                </a:solidFill>
                <a:latin typeface="Lucida Sans Unicode"/>
                <a:cs typeface="Lucida Sans Unicode"/>
              </a:rPr>
              <a:t>T</a:t>
            </a:r>
            <a:r>
              <a:rPr sz="1200" spc="-50" dirty="0">
                <a:solidFill>
                  <a:srgbClr val="1D1D1B"/>
                </a:solidFill>
                <a:latin typeface="Lucida Sans Unicode"/>
                <a:cs typeface="Lucida Sans Unicode"/>
              </a:rPr>
              <a:t>ols</a:t>
            </a:r>
            <a:r>
              <a:rPr sz="1200" spc="-65" dirty="0">
                <a:solidFill>
                  <a:srgbClr val="1D1D1B"/>
                </a:solidFill>
                <a:latin typeface="Lucida Sans Unicode"/>
                <a:cs typeface="Lucida Sans Unicode"/>
              </a:rPr>
              <a:t>t</a:t>
            </a:r>
            <a:r>
              <a:rPr sz="1200" spc="-85" dirty="0">
                <a:solidFill>
                  <a:srgbClr val="1D1D1B"/>
                </a:solidFill>
                <a:latin typeface="Lucida Sans Unicode"/>
                <a:cs typeface="Lucida Sans Unicode"/>
              </a:rPr>
              <a:t>o</a:t>
            </a:r>
            <a:r>
              <a:rPr sz="1200" spc="-50" dirty="0">
                <a:solidFill>
                  <a:srgbClr val="1D1D1B"/>
                </a:solidFill>
                <a:latin typeface="Lucida Sans Unicode"/>
                <a:cs typeface="Lucida Sans Unicode"/>
              </a:rPr>
              <a:t>y</a:t>
            </a:r>
            <a:r>
              <a:rPr sz="1200" spc="-80" dirty="0">
                <a:solidFill>
                  <a:srgbClr val="1D1D1B"/>
                </a:solidFill>
                <a:latin typeface="Lucida Sans Unicode"/>
                <a:cs typeface="Lucida Sans Unicode"/>
              </a:rPr>
              <a:t>w</a:t>
            </a:r>
            <a:r>
              <a:rPr sz="1200" spc="-85" dirty="0">
                <a:solidFill>
                  <a:srgbClr val="1D1D1B"/>
                </a:solidFill>
                <a:latin typeface="Lucida Sans Unicode"/>
                <a:cs typeface="Lucida Sans Unicode"/>
              </a:rPr>
              <a:t>ear.  </a:t>
            </a:r>
            <a:r>
              <a:rPr sz="1200" spc="-65" dirty="0">
                <a:solidFill>
                  <a:srgbClr val="1D1D1B"/>
                </a:solidFill>
                <a:latin typeface="Microsoft Sans Serif"/>
                <a:cs typeface="Microsoft Sans Serif"/>
              </a:rPr>
              <a:t>Занима</a:t>
            </a:r>
            <a:r>
              <a:rPr sz="1200" spc="-7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2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тс</a:t>
            </a:r>
            <a:r>
              <a:rPr sz="1200" spc="-75" dirty="0">
                <a:solidFill>
                  <a:srgbClr val="1D1D1B"/>
                </a:solidFill>
                <a:latin typeface="Microsoft Sans Serif"/>
                <a:cs typeface="Microsoft Sans Serif"/>
              </a:rPr>
              <a:t>я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произв</a:t>
            </a:r>
            <a:r>
              <a:rPr sz="12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од</a:t>
            </a:r>
            <a:r>
              <a:rPr sz="12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2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твом  </a:t>
            </a:r>
            <a:r>
              <a:rPr sz="1200" spc="5" dirty="0">
                <a:solidFill>
                  <a:srgbClr val="1D1D1B"/>
                </a:solidFill>
                <a:latin typeface="Microsoft Sans Serif"/>
                <a:cs typeface="Microsoft Sans Serif"/>
              </a:rPr>
              <a:t>и </a:t>
            </a:r>
            <a:r>
              <a:rPr sz="12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реализацией </a:t>
            </a:r>
            <a:r>
              <a:rPr sz="12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корпоративной</a:t>
            </a:r>
            <a:r>
              <a:rPr sz="12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одежды.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74084" y="86"/>
            <a:ext cx="6513195" cy="6118225"/>
            <a:chOff x="4174084" y="86"/>
            <a:chExt cx="6513195" cy="6118225"/>
          </a:xfrm>
        </p:grpSpPr>
        <p:sp>
          <p:nvSpPr>
            <p:cNvPr id="6" name="object 6"/>
            <p:cNvSpPr/>
            <p:nvPr/>
          </p:nvSpPr>
          <p:spPr>
            <a:xfrm>
              <a:off x="4174159" y="1255496"/>
              <a:ext cx="2169160" cy="2865755"/>
            </a:xfrm>
            <a:custGeom>
              <a:avLst/>
              <a:gdLst/>
              <a:ahLst/>
              <a:cxnLst/>
              <a:rect l="l" t="t" r="r" b="b"/>
              <a:pathLst>
                <a:path w="2169160" h="2865754">
                  <a:moveTo>
                    <a:pt x="0" y="2865636"/>
                  </a:moveTo>
                  <a:lnTo>
                    <a:pt x="2169140" y="2865636"/>
                  </a:lnTo>
                  <a:lnTo>
                    <a:pt x="2169140" y="0"/>
                  </a:lnTo>
                  <a:lnTo>
                    <a:pt x="0" y="0"/>
                  </a:lnTo>
                  <a:lnTo>
                    <a:pt x="0" y="2865636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4159" y="1254340"/>
              <a:ext cx="2170473" cy="28667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517559" y="1261844"/>
              <a:ext cx="2169160" cy="2859405"/>
            </a:xfrm>
            <a:custGeom>
              <a:avLst/>
              <a:gdLst/>
              <a:ahLst/>
              <a:cxnLst/>
              <a:rect l="l" t="t" r="r" b="b"/>
              <a:pathLst>
                <a:path w="2169159" h="2859404">
                  <a:moveTo>
                    <a:pt x="0" y="2859289"/>
                  </a:moveTo>
                  <a:lnTo>
                    <a:pt x="2169140" y="2859289"/>
                  </a:lnTo>
                  <a:lnTo>
                    <a:pt x="2169140" y="0"/>
                  </a:lnTo>
                  <a:lnTo>
                    <a:pt x="0" y="0"/>
                  </a:lnTo>
                  <a:lnTo>
                    <a:pt x="0" y="2859289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7559" y="1254342"/>
              <a:ext cx="2168481" cy="28667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342447" y="4900399"/>
              <a:ext cx="2169160" cy="1217930"/>
            </a:xfrm>
            <a:custGeom>
              <a:avLst/>
              <a:gdLst/>
              <a:ahLst/>
              <a:cxnLst/>
              <a:rect l="l" t="t" r="r" b="b"/>
              <a:pathLst>
                <a:path w="2169159" h="1217929">
                  <a:moveTo>
                    <a:pt x="0" y="1217808"/>
                  </a:moveTo>
                  <a:lnTo>
                    <a:pt x="2169140" y="1217808"/>
                  </a:lnTo>
                  <a:lnTo>
                    <a:pt x="2169140" y="0"/>
                  </a:lnTo>
                  <a:lnTo>
                    <a:pt x="0" y="0"/>
                  </a:lnTo>
                  <a:lnTo>
                    <a:pt x="0" y="1217808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2292" y="1997161"/>
              <a:ext cx="2169292" cy="28667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74159" y="86"/>
              <a:ext cx="2169160" cy="1202055"/>
            </a:xfrm>
            <a:custGeom>
              <a:avLst/>
              <a:gdLst/>
              <a:ahLst/>
              <a:cxnLst/>
              <a:rect l="l" t="t" r="r" b="b"/>
              <a:pathLst>
                <a:path w="2169160" h="1202055">
                  <a:moveTo>
                    <a:pt x="0" y="1201435"/>
                  </a:moveTo>
                  <a:lnTo>
                    <a:pt x="2169140" y="1201435"/>
                  </a:lnTo>
                  <a:lnTo>
                    <a:pt x="2169140" y="0"/>
                  </a:lnTo>
                  <a:lnTo>
                    <a:pt x="0" y="0"/>
                  </a:lnTo>
                  <a:lnTo>
                    <a:pt x="0" y="1201435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4084" y="1201521"/>
              <a:ext cx="2168528" cy="539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2213" y="4846425"/>
              <a:ext cx="2169302" cy="5397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517559" y="86"/>
              <a:ext cx="2169160" cy="1208405"/>
            </a:xfrm>
            <a:custGeom>
              <a:avLst/>
              <a:gdLst/>
              <a:ahLst/>
              <a:cxnLst/>
              <a:rect l="l" t="t" r="r" b="b"/>
              <a:pathLst>
                <a:path w="2169159" h="1208405">
                  <a:moveTo>
                    <a:pt x="0" y="1207782"/>
                  </a:moveTo>
                  <a:lnTo>
                    <a:pt x="2169140" y="1207782"/>
                  </a:lnTo>
                  <a:lnTo>
                    <a:pt x="2169140" y="0"/>
                  </a:lnTo>
                  <a:lnTo>
                    <a:pt x="0" y="0"/>
                  </a:lnTo>
                  <a:lnTo>
                    <a:pt x="0" y="1207782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13913" y="1207869"/>
              <a:ext cx="2172524" cy="5397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633535" y="2663173"/>
            <a:ext cx="3251835" cy="15093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2760"/>
              </a:lnSpc>
              <a:spcBef>
                <a:spcPts val="90"/>
              </a:spcBef>
            </a:pPr>
            <a:r>
              <a:rPr sz="2200" b="1" spc="75" dirty="0">
                <a:solidFill>
                  <a:srgbClr val="1D1D1B"/>
                </a:solidFill>
                <a:latin typeface="Arial"/>
                <a:cs typeface="Arial"/>
              </a:rPr>
              <a:t>П</a:t>
            </a:r>
            <a:r>
              <a:rPr sz="2200" b="1" spc="40" dirty="0">
                <a:solidFill>
                  <a:srgbClr val="1D1D1B"/>
                </a:solidFill>
                <a:latin typeface="Arial"/>
                <a:cs typeface="Arial"/>
              </a:rPr>
              <a:t>О</a:t>
            </a:r>
            <a:r>
              <a:rPr sz="2200" b="1" spc="-60" dirty="0">
                <a:solidFill>
                  <a:srgbClr val="1D1D1B"/>
                </a:solidFill>
                <a:latin typeface="Arial"/>
                <a:cs typeface="Arial"/>
              </a:rPr>
              <a:t>ДЕ</a:t>
            </a:r>
            <a:r>
              <a:rPr sz="2200" b="1" spc="-140" dirty="0">
                <a:solidFill>
                  <a:srgbClr val="1D1D1B"/>
                </a:solidFill>
                <a:latin typeface="Arial"/>
                <a:cs typeface="Arial"/>
              </a:rPr>
              <a:t>Р</a:t>
            </a:r>
            <a:r>
              <a:rPr sz="2200" b="1" spc="110" dirty="0">
                <a:solidFill>
                  <a:srgbClr val="1D1D1B"/>
                </a:solidFill>
                <a:latin typeface="Arial"/>
                <a:cs typeface="Arial"/>
              </a:rPr>
              <a:t>ЖКА</a:t>
            </a:r>
            <a:r>
              <a:rPr sz="2200" b="1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1D1D1B"/>
                </a:solidFill>
                <a:latin typeface="Arial"/>
                <a:cs typeface="Arial"/>
              </a:rPr>
              <a:t>ПРОЕК</a:t>
            </a:r>
            <a:r>
              <a:rPr sz="2200" b="1" spc="-70" dirty="0">
                <a:solidFill>
                  <a:srgbClr val="1D1D1B"/>
                </a:solidFill>
                <a:latin typeface="Arial"/>
                <a:cs typeface="Arial"/>
              </a:rPr>
              <a:t>Т</a:t>
            </a:r>
            <a:r>
              <a:rPr sz="2200" b="1" spc="-45" dirty="0">
                <a:solidFill>
                  <a:srgbClr val="1D1D1B"/>
                </a:solidFill>
                <a:latin typeface="Arial"/>
                <a:cs typeface="Arial"/>
              </a:rPr>
              <a:t>ОВ  </a:t>
            </a:r>
            <a:r>
              <a:rPr sz="2200" b="1" spc="155" dirty="0">
                <a:solidFill>
                  <a:srgbClr val="1D1D1B"/>
                </a:solidFill>
                <a:latin typeface="Arial"/>
                <a:cs typeface="Arial"/>
              </a:rPr>
              <a:t>И</a:t>
            </a:r>
            <a:r>
              <a:rPr sz="2200" b="1" spc="-1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2200" b="1" spc="10" dirty="0">
                <a:solidFill>
                  <a:srgbClr val="1D1D1B"/>
                </a:solidFill>
                <a:latin typeface="Arial"/>
                <a:cs typeface="Arial"/>
              </a:rPr>
              <a:t>ФОРМИРОВАНИЕ  </a:t>
            </a:r>
            <a:r>
              <a:rPr sz="2200" b="1" spc="-85" dirty="0">
                <a:solidFill>
                  <a:srgbClr val="1D1D1B"/>
                </a:solidFill>
                <a:latin typeface="Arial"/>
                <a:cs typeface="Arial"/>
              </a:rPr>
              <a:t>СООБЩЕСТВА</a:t>
            </a:r>
            <a:endParaRPr sz="2200">
              <a:latin typeface="Arial"/>
              <a:cs typeface="Arial"/>
            </a:endParaRPr>
          </a:p>
          <a:p>
            <a:pPr marL="57150">
              <a:lnSpc>
                <a:spcPct val="100000"/>
              </a:lnSpc>
              <a:spcBef>
                <a:spcPts val="1495"/>
              </a:spcBef>
            </a:pPr>
            <a:r>
              <a:rPr sz="16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7500</a:t>
            </a:r>
            <a:r>
              <a:rPr sz="1600" spc="-6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У</a:t>
            </a:r>
            <a:r>
              <a:rPr sz="1600" dirty="0">
                <a:solidFill>
                  <a:srgbClr val="1D1D1B"/>
                </a:solidFill>
                <a:latin typeface="Microsoft Sans Serif"/>
                <a:cs typeface="Microsoft Sans Serif"/>
              </a:rPr>
              <a:t>СПЕШНЫХ</a:t>
            </a:r>
            <a:r>
              <a:rPr sz="1600" spc="-6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6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КЕЙ</a:t>
            </a:r>
            <a:r>
              <a:rPr sz="1600" spc="-90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6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ОВ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31325" y="611142"/>
            <a:ext cx="1778635" cy="116332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35"/>
              </a:spcBef>
            </a:pPr>
            <a:r>
              <a:rPr sz="1200" b="1" spc="-35" dirty="0">
                <a:solidFill>
                  <a:srgbClr val="1D1D1B"/>
                </a:solidFill>
                <a:latin typeface="Arial"/>
                <a:cs typeface="Arial"/>
              </a:rPr>
              <a:t>А</a:t>
            </a:r>
            <a:r>
              <a:rPr sz="1200" b="1" spc="-55" dirty="0">
                <a:solidFill>
                  <a:srgbClr val="1D1D1B"/>
                </a:solidFill>
                <a:latin typeface="Arial"/>
                <a:cs typeface="Arial"/>
              </a:rPr>
              <a:t>р</a:t>
            </a:r>
            <a:r>
              <a:rPr sz="1200" b="1" spc="-65" dirty="0">
                <a:solidFill>
                  <a:srgbClr val="1D1D1B"/>
                </a:solidFill>
                <a:latin typeface="Arial"/>
                <a:cs typeface="Arial"/>
              </a:rPr>
              <a:t>т</a:t>
            </a:r>
            <a:r>
              <a:rPr sz="1200" b="1" spc="-90" dirty="0">
                <a:solidFill>
                  <a:srgbClr val="1D1D1B"/>
                </a:solidFill>
                <a:latin typeface="Arial"/>
                <a:cs typeface="Arial"/>
              </a:rPr>
              <a:t>ем</a:t>
            </a:r>
            <a:r>
              <a:rPr sz="12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1D1D1B"/>
                </a:solidFill>
                <a:latin typeface="Arial"/>
                <a:cs typeface="Arial"/>
              </a:rPr>
              <a:t>Хлебни</a:t>
            </a:r>
            <a:r>
              <a:rPr sz="1200" b="1" spc="-80" dirty="0">
                <a:solidFill>
                  <a:srgbClr val="1D1D1B"/>
                </a:solidFill>
                <a:latin typeface="Arial"/>
                <a:cs typeface="Arial"/>
              </a:rPr>
              <a:t>к</a:t>
            </a:r>
            <a:r>
              <a:rPr sz="1200" b="1" spc="-70" dirty="0">
                <a:solidFill>
                  <a:srgbClr val="1D1D1B"/>
                </a:solidFill>
                <a:latin typeface="Arial"/>
                <a:cs typeface="Arial"/>
              </a:rPr>
              <a:t>ов  </a:t>
            </a:r>
            <a:r>
              <a:rPr sz="1200" b="1" spc="-4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оздал </a:t>
            </a:r>
            <a:r>
              <a:rPr sz="12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2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омпанию,  </a:t>
            </a:r>
            <a:r>
              <a:rPr sz="12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2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2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торая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произв</a:t>
            </a:r>
            <a:r>
              <a:rPr sz="12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2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дит  </a:t>
            </a:r>
            <a:r>
              <a:rPr sz="12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устройство </a:t>
            </a:r>
            <a:r>
              <a:rPr sz="12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для </a:t>
            </a:r>
            <a:r>
              <a:rPr sz="12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промышленных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б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2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2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онных  </a:t>
            </a:r>
            <a:r>
              <a:rPr sz="12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полов.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43393" y="4383352"/>
            <a:ext cx="2019300" cy="1354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1D1D1B"/>
                </a:solidFill>
                <a:latin typeface="Arial"/>
                <a:cs typeface="Arial"/>
              </a:rPr>
              <a:t>Айдар</a:t>
            </a:r>
            <a:r>
              <a:rPr sz="12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200" b="1" spc="-85" dirty="0">
                <a:solidFill>
                  <a:srgbClr val="1D1D1B"/>
                </a:solidFill>
                <a:latin typeface="Arial"/>
                <a:cs typeface="Arial"/>
              </a:rPr>
              <a:t>Ахмадышин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занял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первое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85" dirty="0">
                <a:solidFill>
                  <a:srgbClr val="1D1D1B"/>
                </a:solidFill>
                <a:latin typeface="Microsoft Sans Serif"/>
                <a:cs typeface="Microsoft Sans Serif"/>
              </a:rPr>
              <a:t>м</a:t>
            </a:r>
            <a:r>
              <a:rPr sz="1200" spc="-80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2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2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200" spc="1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2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на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135" dirty="0">
                <a:solidFill>
                  <a:srgbClr val="1D1D1B"/>
                </a:solidFill>
                <a:latin typeface="Microsoft Sans Serif"/>
                <a:cs typeface="Microsoft Sans Serif"/>
              </a:rPr>
              <a:t>ф</a:t>
            </a:r>
            <a:r>
              <a:rPr sz="1200" spc="-114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деральном </a:t>
            </a:r>
            <a:r>
              <a:rPr sz="12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200" dirty="0">
                <a:solidFill>
                  <a:srgbClr val="1D1D1B"/>
                </a:solidFill>
                <a:latin typeface="Microsoft Sans Serif"/>
                <a:cs typeface="Microsoft Sans Serif"/>
              </a:rPr>
              <a:t>он</a:t>
            </a:r>
            <a:r>
              <a:rPr sz="12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2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ур</a:t>
            </a:r>
            <a:r>
              <a:rPr sz="12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2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endParaRPr sz="1200">
              <a:latin typeface="Microsoft Sans Serif"/>
              <a:cs typeface="Microsoft Sans Serif"/>
            </a:endParaRPr>
          </a:p>
          <a:p>
            <a:pPr marL="12700" marR="5080">
              <a:lnSpc>
                <a:spcPct val="104400"/>
              </a:lnSpc>
            </a:pPr>
            <a:r>
              <a:rPr sz="1200" spc="15" dirty="0">
                <a:solidFill>
                  <a:srgbClr val="1D1D1B"/>
                </a:solidFill>
                <a:latin typeface="Microsoft Sans Serif"/>
                <a:cs typeface="Microsoft Sans Serif"/>
              </a:rPr>
              <a:t>«М</a:t>
            </a:r>
            <a:r>
              <a:rPr sz="12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2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л</a:t>
            </a:r>
            <a:r>
              <a:rPr sz="12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2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дой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1D1D1B"/>
                </a:solidFill>
                <a:latin typeface="Microsoft Sans Serif"/>
                <a:cs typeface="Microsoft Sans Serif"/>
              </a:rPr>
              <a:t>Пр</a:t>
            </a:r>
            <a:r>
              <a:rPr sz="12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2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дпринима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2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2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ль  </a:t>
            </a:r>
            <a:r>
              <a:rPr sz="1200" spc="-155" dirty="0">
                <a:solidFill>
                  <a:srgbClr val="1D1D1B"/>
                </a:solidFill>
                <a:latin typeface="Microsoft Sans Serif"/>
                <a:cs typeface="Microsoft Sans Serif"/>
              </a:rPr>
              <a:t>Р</a:t>
            </a:r>
            <a:r>
              <a:rPr sz="1200" spc="-5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2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200" spc="-5" dirty="0">
                <a:solidFill>
                  <a:srgbClr val="1D1D1B"/>
                </a:solidFill>
                <a:latin typeface="Microsoft Sans Serif"/>
                <a:cs typeface="Microsoft Sans Serif"/>
              </a:rPr>
              <a:t>сии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в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номинации</a:t>
            </a:r>
            <a:endParaRPr sz="1200">
              <a:latin typeface="Microsoft Sans Serif"/>
              <a:cs typeface="Microsoft Sans Serif"/>
            </a:endParaRPr>
          </a:p>
          <a:p>
            <a:pPr marL="12700" marR="348615">
              <a:lnSpc>
                <a:spcPct val="104400"/>
              </a:lnSpc>
            </a:pP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«</a:t>
            </a:r>
            <a:r>
              <a:rPr sz="1200" spc="-100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2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200" spc="-75" dirty="0">
                <a:solidFill>
                  <a:srgbClr val="1D1D1B"/>
                </a:solidFill>
                <a:latin typeface="Microsoft Sans Serif"/>
                <a:cs typeface="Microsoft Sans Serif"/>
              </a:rPr>
              <a:t>л</a:t>
            </a:r>
            <a:r>
              <a:rPr sz="1200" spc="-80" dirty="0">
                <a:solidFill>
                  <a:srgbClr val="1D1D1B"/>
                </a:solidFill>
                <a:latin typeface="Microsoft Sans Serif"/>
                <a:cs typeface="Microsoft Sans Serif"/>
              </a:rPr>
              <a:t>ь</a:t>
            </a:r>
            <a:r>
              <a:rPr sz="12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2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2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2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хозяй</a:t>
            </a:r>
            <a:r>
              <a:rPr sz="12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2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твенное  </a:t>
            </a:r>
            <a:r>
              <a:rPr sz="12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предпринимательство».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7414" y="995137"/>
            <a:ext cx="698529" cy="151649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861202" y="644061"/>
            <a:ext cx="291465" cy="293370"/>
          </a:xfrm>
          <a:custGeom>
            <a:avLst/>
            <a:gdLst/>
            <a:ahLst/>
            <a:cxnLst/>
            <a:rect l="l" t="t" r="r" b="b"/>
            <a:pathLst>
              <a:path w="291465" h="293369">
                <a:moveTo>
                  <a:pt x="188799" y="0"/>
                </a:moveTo>
                <a:lnTo>
                  <a:pt x="102153" y="0"/>
                </a:lnTo>
                <a:lnTo>
                  <a:pt x="97438" y="4789"/>
                </a:lnTo>
                <a:lnTo>
                  <a:pt x="97438" y="33188"/>
                </a:lnTo>
                <a:lnTo>
                  <a:pt x="95724" y="35306"/>
                </a:lnTo>
                <a:lnTo>
                  <a:pt x="54231" y="50868"/>
                </a:lnTo>
                <a:lnTo>
                  <a:pt x="20095" y="81579"/>
                </a:lnTo>
                <a:lnTo>
                  <a:pt x="1816" y="126029"/>
                </a:lnTo>
                <a:lnTo>
                  <a:pt x="0" y="147596"/>
                </a:lnTo>
                <a:lnTo>
                  <a:pt x="510" y="158882"/>
                </a:lnTo>
                <a:lnTo>
                  <a:pt x="10797" y="198009"/>
                </a:lnTo>
                <a:lnTo>
                  <a:pt x="39451" y="233416"/>
                </a:lnTo>
                <a:lnTo>
                  <a:pt x="80789" y="254327"/>
                </a:lnTo>
                <a:lnTo>
                  <a:pt x="95724" y="258056"/>
                </a:lnTo>
                <a:lnTo>
                  <a:pt x="97438" y="260187"/>
                </a:lnTo>
                <a:lnTo>
                  <a:pt x="97438" y="293065"/>
                </a:lnTo>
                <a:lnTo>
                  <a:pt x="129499" y="293065"/>
                </a:lnTo>
                <a:lnTo>
                  <a:pt x="129499" y="222336"/>
                </a:lnTo>
                <a:lnTo>
                  <a:pt x="93427" y="222336"/>
                </a:lnTo>
                <a:lnTo>
                  <a:pt x="92189" y="221918"/>
                </a:lnTo>
                <a:lnTo>
                  <a:pt x="54637" y="196545"/>
                </a:lnTo>
                <a:lnTo>
                  <a:pt x="40043" y="157486"/>
                </a:lnTo>
                <a:lnTo>
                  <a:pt x="39554" y="147596"/>
                </a:lnTo>
                <a:lnTo>
                  <a:pt x="40043" y="137632"/>
                </a:lnTo>
                <a:lnTo>
                  <a:pt x="54637" y="97589"/>
                </a:lnTo>
                <a:lnTo>
                  <a:pt x="84989" y="73848"/>
                </a:lnTo>
                <a:lnTo>
                  <a:pt x="93366" y="70498"/>
                </a:lnTo>
                <a:lnTo>
                  <a:pt x="129499" y="70498"/>
                </a:lnTo>
                <a:lnTo>
                  <a:pt x="129499" y="35615"/>
                </a:lnTo>
                <a:lnTo>
                  <a:pt x="133038" y="32066"/>
                </a:lnTo>
                <a:lnTo>
                  <a:pt x="193569" y="32066"/>
                </a:lnTo>
                <a:lnTo>
                  <a:pt x="193569" y="4789"/>
                </a:lnTo>
                <a:lnTo>
                  <a:pt x="188799" y="0"/>
                </a:lnTo>
                <a:close/>
              </a:path>
              <a:path w="291465" h="293369">
                <a:moveTo>
                  <a:pt x="193569" y="32066"/>
                </a:moveTo>
                <a:lnTo>
                  <a:pt x="157968" y="32066"/>
                </a:lnTo>
                <a:lnTo>
                  <a:pt x="161503" y="35615"/>
                </a:lnTo>
                <a:lnTo>
                  <a:pt x="161503" y="293065"/>
                </a:lnTo>
                <a:lnTo>
                  <a:pt x="193569" y="293065"/>
                </a:lnTo>
                <a:lnTo>
                  <a:pt x="193569" y="260187"/>
                </a:lnTo>
                <a:lnTo>
                  <a:pt x="195279" y="258056"/>
                </a:lnTo>
                <a:lnTo>
                  <a:pt x="236246" y="243500"/>
                </a:lnTo>
                <a:lnTo>
                  <a:pt x="263558" y="222336"/>
                </a:lnTo>
                <a:lnTo>
                  <a:pt x="197582" y="222336"/>
                </a:lnTo>
                <a:lnTo>
                  <a:pt x="196283" y="222163"/>
                </a:lnTo>
                <a:lnTo>
                  <a:pt x="194162" y="220630"/>
                </a:lnTo>
                <a:lnTo>
                  <a:pt x="193569" y="219510"/>
                </a:lnTo>
                <a:lnTo>
                  <a:pt x="193603" y="73328"/>
                </a:lnTo>
                <a:lnTo>
                  <a:pt x="194162" y="72205"/>
                </a:lnTo>
                <a:lnTo>
                  <a:pt x="195279" y="71450"/>
                </a:lnTo>
                <a:lnTo>
                  <a:pt x="196340" y="70671"/>
                </a:lnTo>
                <a:lnTo>
                  <a:pt x="197637" y="70498"/>
                </a:lnTo>
                <a:lnTo>
                  <a:pt x="261556" y="70498"/>
                </a:lnTo>
                <a:lnTo>
                  <a:pt x="258844" y="67594"/>
                </a:lnTo>
                <a:lnTo>
                  <a:pt x="219750" y="42616"/>
                </a:lnTo>
                <a:lnTo>
                  <a:pt x="195279" y="35251"/>
                </a:lnTo>
                <a:lnTo>
                  <a:pt x="193615" y="33188"/>
                </a:lnTo>
                <a:lnTo>
                  <a:pt x="193569" y="32066"/>
                </a:lnTo>
                <a:close/>
              </a:path>
              <a:path w="291465" h="293369">
                <a:moveTo>
                  <a:pt x="129499" y="70498"/>
                </a:moveTo>
                <a:lnTo>
                  <a:pt x="93366" y="70498"/>
                </a:lnTo>
                <a:lnTo>
                  <a:pt x="94665" y="70671"/>
                </a:lnTo>
                <a:lnTo>
                  <a:pt x="95724" y="71450"/>
                </a:lnTo>
                <a:lnTo>
                  <a:pt x="96847" y="72205"/>
                </a:lnTo>
                <a:lnTo>
                  <a:pt x="97438" y="73328"/>
                </a:lnTo>
                <a:lnTo>
                  <a:pt x="97438" y="219510"/>
                </a:lnTo>
                <a:lnTo>
                  <a:pt x="96847" y="220630"/>
                </a:lnTo>
                <a:lnTo>
                  <a:pt x="94665" y="222163"/>
                </a:lnTo>
                <a:lnTo>
                  <a:pt x="93427" y="222336"/>
                </a:lnTo>
                <a:lnTo>
                  <a:pt x="129499" y="222336"/>
                </a:lnTo>
                <a:lnTo>
                  <a:pt x="129499" y="70498"/>
                </a:lnTo>
                <a:close/>
              </a:path>
              <a:path w="291465" h="293369">
                <a:moveTo>
                  <a:pt x="261556" y="70498"/>
                </a:moveTo>
                <a:lnTo>
                  <a:pt x="197637" y="70498"/>
                </a:lnTo>
                <a:lnTo>
                  <a:pt x="198871" y="70971"/>
                </a:lnTo>
                <a:lnTo>
                  <a:pt x="205989" y="73848"/>
                </a:lnTo>
                <a:lnTo>
                  <a:pt x="236370" y="97589"/>
                </a:lnTo>
                <a:lnTo>
                  <a:pt x="250931" y="137632"/>
                </a:lnTo>
                <a:lnTo>
                  <a:pt x="251395" y="147596"/>
                </a:lnTo>
                <a:lnTo>
                  <a:pt x="250931" y="157486"/>
                </a:lnTo>
                <a:lnTo>
                  <a:pt x="236370" y="196545"/>
                </a:lnTo>
                <a:lnTo>
                  <a:pt x="198817" y="221918"/>
                </a:lnTo>
                <a:lnTo>
                  <a:pt x="197582" y="222336"/>
                </a:lnTo>
                <a:lnTo>
                  <a:pt x="263558" y="222336"/>
                </a:lnTo>
                <a:lnTo>
                  <a:pt x="283928" y="189148"/>
                </a:lnTo>
                <a:lnTo>
                  <a:pt x="290945" y="147596"/>
                </a:lnTo>
                <a:lnTo>
                  <a:pt x="290481" y="136548"/>
                </a:lnTo>
                <a:lnTo>
                  <a:pt x="280314" y="97589"/>
                </a:lnTo>
                <a:lnTo>
                  <a:pt x="265130" y="74326"/>
                </a:lnTo>
                <a:lnTo>
                  <a:pt x="261556" y="70498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3531" y="538006"/>
            <a:ext cx="29584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НАШИ</a:t>
            </a:r>
            <a:r>
              <a:rPr spc="-175" dirty="0"/>
              <a:t> </a:t>
            </a:r>
            <a:r>
              <a:rPr spc="35" dirty="0"/>
              <a:t>Н</a:t>
            </a:r>
            <a:r>
              <a:rPr spc="-20" dirty="0"/>
              <a:t>А</a:t>
            </a:r>
            <a:r>
              <a:rPr spc="-150" dirty="0"/>
              <a:t>С</a:t>
            </a:r>
            <a:r>
              <a:rPr spc="-145" dirty="0"/>
              <a:t>Т</a:t>
            </a:r>
            <a:r>
              <a:rPr spc="55" dirty="0"/>
              <a:t>АВНИКИ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00051" y="4569141"/>
            <a:ext cx="1561465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100"/>
              </a:spcBef>
            </a:pPr>
            <a:r>
              <a:rPr sz="1200" b="1" spc="-65" dirty="0">
                <a:solidFill>
                  <a:srgbClr val="1D1D1B"/>
                </a:solidFill>
                <a:latin typeface="Arial"/>
                <a:cs typeface="Arial"/>
              </a:rPr>
              <a:t>Ильназ</a:t>
            </a:r>
            <a:r>
              <a:rPr sz="12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1D1D1B"/>
                </a:solidFill>
                <a:latin typeface="Arial"/>
                <a:cs typeface="Arial"/>
              </a:rPr>
              <a:t>Наби</a:t>
            </a:r>
            <a:r>
              <a:rPr sz="1200" b="1" spc="-105" dirty="0">
                <a:solidFill>
                  <a:srgbClr val="1D1D1B"/>
                </a:solidFill>
                <a:latin typeface="Arial"/>
                <a:cs typeface="Arial"/>
              </a:rPr>
              <a:t>у</a:t>
            </a:r>
            <a:r>
              <a:rPr sz="1200" b="1" spc="-70" dirty="0">
                <a:solidFill>
                  <a:srgbClr val="1D1D1B"/>
                </a:solidFill>
                <a:latin typeface="Arial"/>
                <a:cs typeface="Arial"/>
              </a:rPr>
              <a:t>ллин  </a:t>
            </a:r>
            <a:r>
              <a:rPr sz="12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основатель </a:t>
            </a:r>
            <a:r>
              <a:rPr sz="12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франчайзин</a:t>
            </a:r>
            <a:r>
              <a:rPr sz="12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г</a:t>
            </a:r>
            <a:r>
              <a:rPr sz="1200" spc="-5" dirty="0">
                <a:solidFill>
                  <a:srgbClr val="1D1D1B"/>
                </a:solidFill>
                <a:latin typeface="Microsoft Sans Serif"/>
                <a:cs typeface="Microsoft Sans Serif"/>
              </a:rPr>
              <a:t>овой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2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2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ти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«Чио-Чио»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8510" y="1083805"/>
            <a:ext cx="38773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500</a:t>
            </a:r>
            <a:r>
              <a:rPr sz="1600" spc="-6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У</a:t>
            </a:r>
            <a:r>
              <a:rPr sz="1600" dirty="0">
                <a:solidFill>
                  <a:srgbClr val="1D1D1B"/>
                </a:solidFill>
                <a:latin typeface="Microsoft Sans Serif"/>
                <a:cs typeface="Microsoft Sans Serif"/>
              </a:rPr>
              <a:t>СПЕШНЫХ</a:t>
            </a:r>
            <a:r>
              <a:rPr sz="1600" spc="-6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 smtClean="0">
                <a:solidFill>
                  <a:srgbClr val="1D1D1B"/>
                </a:solidFill>
                <a:latin typeface="Microsoft Sans Serif"/>
                <a:cs typeface="Microsoft Sans Serif"/>
              </a:rPr>
              <a:t>ПРЕДПР</a:t>
            </a:r>
            <a:r>
              <a:rPr lang="ru-RU" sz="16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И</a:t>
            </a:r>
            <a:r>
              <a:rPr sz="1600" spc="-20" dirty="0" smtClean="0">
                <a:solidFill>
                  <a:srgbClr val="1D1D1B"/>
                </a:solidFill>
                <a:latin typeface="Microsoft Sans Serif"/>
                <a:cs typeface="Microsoft Sans Serif"/>
              </a:rPr>
              <a:t>НИМ</a:t>
            </a:r>
            <a:r>
              <a:rPr sz="1600" spc="-55" dirty="0" smtClean="0">
                <a:solidFill>
                  <a:srgbClr val="1D1D1B"/>
                </a:solidFill>
                <a:latin typeface="Microsoft Sans Serif"/>
                <a:cs typeface="Microsoft Sans Serif"/>
              </a:rPr>
              <a:t>А</a:t>
            </a:r>
            <a:r>
              <a:rPr sz="1600" spc="-35" dirty="0" smtClean="0">
                <a:solidFill>
                  <a:srgbClr val="1D1D1B"/>
                </a:solidFill>
                <a:latin typeface="Microsoft Sans Serif"/>
                <a:cs typeface="Microsoft Sans Serif"/>
              </a:rPr>
              <a:t>ТЕЛЕЙ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3040" y="1663595"/>
            <a:ext cx="1700348" cy="2794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7113" y="1663595"/>
            <a:ext cx="1700352" cy="2794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75076" y="1664133"/>
            <a:ext cx="1700348" cy="279346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19152" y="1663595"/>
            <a:ext cx="1700348" cy="279399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41190" y="1663595"/>
            <a:ext cx="1700348" cy="279399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40328" y="4568230"/>
            <a:ext cx="1631950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1D1D1B"/>
                </a:solidFill>
                <a:latin typeface="Arial"/>
                <a:cs typeface="Arial"/>
              </a:rPr>
              <a:t>Айдар</a:t>
            </a:r>
            <a:r>
              <a:rPr sz="12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200" b="1" spc="-100" dirty="0">
                <a:solidFill>
                  <a:srgbClr val="1D1D1B"/>
                </a:solidFill>
                <a:latin typeface="Arial"/>
                <a:cs typeface="Arial"/>
              </a:rPr>
              <a:t>Б</a:t>
            </a:r>
            <a:r>
              <a:rPr sz="1200" b="1" spc="-130" dirty="0">
                <a:solidFill>
                  <a:srgbClr val="1D1D1B"/>
                </a:solidFill>
                <a:latin typeface="Arial"/>
                <a:cs typeface="Arial"/>
              </a:rPr>
              <a:t>у</a:t>
            </a:r>
            <a:r>
              <a:rPr sz="1200" b="1" spc="-95" dirty="0">
                <a:solidFill>
                  <a:srgbClr val="1D1D1B"/>
                </a:solidFill>
                <a:latin typeface="Arial"/>
                <a:cs typeface="Arial"/>
              </a:rPr>
              <a:t>лат</a:t>
            </a:r>
            <a:r>
              <a:rPr sz="1200" b="1" spc="-70" dirty="0">
                <a:solidFill>
                  <a:srgbClr val="1D1D1B"/>
                </a:solidFill>
                <a:latin typeface="Arial"/>
                <a:cs typeface="Arial"/>
              </a:rPr>
              <a:t>ов  </a:t>
            </a:r>
            <a:r>
              <a:rPr sz="12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основа</a:t>
            </a:r>
            <a:r>
              <a:rPr sz="12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2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ель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«Фабрики  </a:t>
            </a:r>
            <a:r>
              <a:rPr sz="1200" dirty="0">
                <a:solidFill>
                  <a:srgbClr val="1D1D1B"/>
                </a:solidFill>
                <a:latin typeface="Microsoft Sans Serif"/>
                <a:cs typeface="Microsoft Sans Serif"/>
              </a:rPr>
              <a:t>Пр</a:t>
            </a:r>
            <a:r>
              <a:rPr sz="12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2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дпринима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2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200" spc="-75" dirty="0">
                <a:solidFill>
                  <a:srgbClr val="1D1D1B"/>
                </a:solidFill>
                <a:latin typeface="Microsoft Sans Serif"/>
                <a:cs typeface="Microsoft Sans Serif"/>
              </a:rPr>
              <a:t>л</a:t>
            </a:r>
            <a:r>
              <a:rPr sz="1200" spc="-80" dirty="0">
                <a:solidFill>
                  <a:srgbClr val="1D1D1B"/>
                </a:solidFill>
                <a:latin typeface="Microsoft Sans Serif"/>
                <a:cs typeface="Microsoft Sans Serif"/>
              </a:rPr>
              <a:t>ь</a:t>
            </a:r>
            <a:r>
              <a:rPr sz="12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2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тва»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65" dirty="0">
                <a:solidFill>
                  <a:srgbClr val="1D1D1B"/>
                </a:solidFill>
              </a:rPr>
              <a:t>Ф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Б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40" dirty="0">
                <a:solidFill>
                  <a:srgbClr val="1D1D1B"/>
                </a:solidFill>
              </a:rPr>
              <a:t>К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50" dirty="0">
                <a:solidFill>
                  <a:srgbClr val="1D1D1B"/>
                </a:solidFill>
              </a:rPr>
              <a:t> 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30" dirty="0">
                <a:solidFill>
                  <a:srgbClr val="1D1D1B"/>
                </a:solidFill>
              </a:rPr>
              <a:t>Д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25" dirty="0">
                <a:solidFill>
                  <a:srgbClr val="1D1D1B"/>
                </a:solidFill>
              </a:rPr>
              <a:t>Н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50" dirty="0">
                <a:solidFill>
                  <a:srgbClr val="1D1D1B"/>
                </a:solidFill>
              </a:rPr>
              <a:t>М</a:t>
            </a:r>
            <a:r>
              <a:rPr spc="40" dirty="0">
                <a:solidFill>
                  <a:srgbClr val="1D1D1B"/>
                </a:solidFill>
              </a:rPr>
              <a:t>А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20" dirty="0">
                <a:solidFill>
                  <a:srgbClr val="1D1D1B"/>
                </a:solidFill>
              </a:rPr>
              <a:t>Л</a:t>
            </a:r>
            <a:r>
              <a:rPr dirty="0">
                <a:solidFill>
                  <a:srgbClr val="1D1D1B"/>
                </a:solidFill>
              </a:rPr>
              <a:t>Ь</a:t>
            </a:r>
            <a:r>
              <a:rPr spc="-55" dirty="0">
                <a:solidFill>
                  <a:srgbClr val="1D1D1B"/>
                </a:solidFill>
              </a:rPr>
              <a:t>С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В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0" dirty="0">
                <a:solidFill>
                  <a:srgbClr val="1D1D1B"/>
                </a:solidFill>
              </a:rPr>
              <a:t>А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973772" y="5619334"/>
            <a:ext cx="86360" cy="171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35" dirty="0">
                <a:solidFill>
                  <a:srgbClr val="1D1D1B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84394" y="4568230"/>
            <a:ext cx="1251585" cy="9245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60" dirty="0">
                <a:solidFill>
                  <a:srgbClr val="1D1D1B"/>
                </a:solidFill>
                <a:latin typeface="Arial"/>
                <a:cs typeface="Arial"/>
              </a:rPr>
              <a:t>Айдар</a:t>
            </a:r>
            <a:r>
              <a:rPr sz="12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200" b="1" spc="-70" dirty="0">
                <a:solidFill>
                  <a:srgbClr val="1D1D1B"/>
                </a:solidFill>
                <a:latin typeface="Arial"/>
                <a:cs typeface="Arial"/>
              </a:rPr>
              <a:t>Исмагилов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основа</a:t>
            </a:r>
            <a:r>
              <a:rPr sz="12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2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ель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2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2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2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ей</a:t>
            </a:r>
            <a:endParaRPr sz="1200" dirty="0">
              <a:latin typeface="Microsoft Sans Serif"/>
              <a:cs typeface="Microsoft Sans Serif"/>
            </a:endParaRPr>
          </a:p>
          <a:p>
            <a:pPr marL="12700" marR="330200">
              <a:lnSpc>
                <a:spcPct val="122800"/>
              </a:lnSpc>
            </a:pPr>
            <a:r>
              <a:rPr sz="1200" dirty="0">
                <a:solidFill>
                  <a:srgbClr val="1D1D1B"/>
                </a:solidFill>
                <a:latin typeface="Microsoft Sans Serif"/>
                <a:cs typeface="Microsoft Sans Serif"/>
              </a:rPr>
              <a:t>«Мойд</a:t>
            </a:r>
            <a:r>
              <a:rPr sz="12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2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дыр»  </a:t>
            </a:r>
            <a:r>
              <a:rPr sz="1200" spc="5" dirty="0">
                <a:solidFill>
                  <a:srgbClr val="1D1D1B"/>
                </a:solidFill>
                <a:latin typeface="Microsoft Sans Serif"/>
                <a:cs typeface="Microsoft Sans Serif"/>
              </a:rPr>
              <a:t>и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«5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2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л</a:t>
            </a:r>
            <a:r>
              <a:rPr sz="12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2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2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о»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55975" y="4569753"/>
            <a:ext cx="1491615" cy="6997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200" b="1" spc="-50" dirty="0">
                <a:solidFill>
                  <a:srgbClr val="1D1D1B"/>
                </a:solidFill>
                <a:latin typeface="Arial"/>
                <a:cs typeface="Arial"/>
              </a:rPr>
              <a:t>Махач</a:t>
            </a:r>
            <a:r>
              <a:rPr sz="12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200" b="1" spc="-80" dirty="0">
                <a:solidFill>
                  <a:srgbClr val="1D1D1B"/>
                </a:solidFill>
                <a:latin typeface="Arial"/>
                <a:cs typeface="Arial"/>
              </a:rPr>
              <a:t>Хайбаев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-30" dirty="0">
                <a:solidFill>
                  <a:srgbClr val="1D1D1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основа</a:t>
            </a:r>
            <a:r>
              <a:rPr sz="1200" spc="-45" dirty="0">
                <a:solidFill>
                  <a:srgbClr val="1D1D1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</a:t>
            </a:r>
            <a:r>
              <a:rPr sz="1200" spc="-70" dirty="0">
                <a:solidFill>
                  <a:srgbClr val="1D1D1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ель</a:t>
            </a:r>
            <a:r>
              <a:rPr sz="1200" spc="-50" dirty="0">
                <a:solidFill>
                  <a:srgbClr val="1D1D1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sz="1200" spc="-35" dirty="0">
                <a:solidFill>
                  <a:srgbClr val="1D1D1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</a:t>
            </a:r>
            <a:r>
              <a:rPr sz="1200" spc="-30" dirty="0">
                <a:solidFill>
                  <a:srgbClr val="1D1D1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омпании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200" spc="-45" dirty="0">
                <a:solidFill>
                  <a:srgbClr val="1D1D1B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«Migliory»</a:t>
            </a:r>
            <a:endParaRPr sz="1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329217" y="4569447"/>
            <a:ext cx="1572260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1D1D1B"/>
                </a:solidFill>
                <a:latin typeface="Arial"/>
                <a:cs typeface="Arial"/>
              </a:rPr>
              <a:t>С</a:t>
            </a:r>
            <a:r>
              <a:rPr sz="1200" b="1" spc="-60" dirty="0">
                <a:solidFill>
                  <a:srgbClr val="1D1D1B"/>
                </a:solidFill>
                <a:latin typeface="Arial"/>
                <a:cs typeface="Arial"/>
              </a:rPr>
              <a:t>ер</a:t>
            </a:r>
            <a:r>
              <a:rPr sz="1200" b="1" spc="-55" dirty="0">
                <a:solidFill>
                  <a:srgbClr val="1D1D1B"/>
                </a:solidFill>
                <a:latin typeface="Arial"/>
                <a:cs typeface="Arial"/>
              </a:rPr>
              <a:t>гей</a:t>
            </a:r>
            <a:r>
              <a:rPr sz="1200" b="1" spc="-9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1D1D1B"/>
                </a:solidFill>
                <a:latin typeface="Arial"/>
                <a:cs typeface="Arial"/>
              </a:rPr>
              <a:t>Ак</a:t>
            </a:r>
            <a:r>
              <a:rPr sz="1200" b="1" spc="-60" dirty="0">
                <a:solidFill>
                  <a:srgbClr val="1D1D1B"/>
                </a:solidFill>
                <a:latin typeface="Arial"/>
                <a:cs typeface="Arial"/>
              </a:rPr>
              <a:t>у</a:t>
            </a:r>
            <a:r>
              <a:rPr sz="1200" b="1" spc="-140" dirty="0">
                <a:solidFill>
                  <a:srgbClr val="1D1D1B"/>
                </a:solidFill>
                <a:latin typeface="Arial"/>
                <a:cs typeface="Arial"/>
              </a:rPr>
              <a:t>л</a:t>
            </a:r>
            <a:r>
              <a:rPr sz="1200" b="1" spc="-150" dirty="0">
                <a:solidFill>
                  <a:srgbClr val="1D1D1B"/>
                </a:solidFill>
                <a:latin typeface="Arial"/>
                <a:cs typeface="Arial"/>
              </a:rPr>
              <a:t>ь</a:t>
            </a:r>
            <a:r>
              <a:rPr sz="1200" b="1" spc="-75" dirty="0">
                <a:solidFill>
                  <a:srgbClr val="1D1D1B"/>
                </a:solidFill>
                <a:latin typeface="Arial"/>
                <a:cs typeface="Arial"/>
              </a:rPr>
              <a:t>чев  </a:t>
            </a:r>
            <a:r>
              <a:rPr sz="12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генеральный</a:t>
            </a:r>
            <a:r>
              <a:rPr sz="12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дирек</a:t>
            </a:r>
            <a:r>
              <a:rPr sz="12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200" dirty="0">
                <a:solidFill>
                  <a:srgbClr val="1D1D1B"/>
                </a:solidFill>
                <a:latin typeface="Microsoft Sans Serif"/>
                <a:cs typeface="Microsoft Sans Serif"/>
              </a:rPr>
              <a:t>ор  </a:t>
            </a:r>
            <a:r>
              <a:rPr sz="1200" spc="40" dirty="0">
                <a:solidFill>
                  <a:srgbClr val="1D1D1B"/>
                </a:solidFill>
                <a:latin typeface="Microsoft Sans Serif"/>
                <a:cs typeface="Microsoft Sans Serif"/>
              </a:rPr>
              <a:t>ООО</a:t>
            </a:r>
            <a:r>
              <a:rPr sz="12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«Акульчев»</a:t>
            </a:r>
            <a:endParaRPr sz="1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6120130"/>
            <a:chOff x="0" y="0"/>
            <a:chExt cx="10692130" cy="6120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000" cy="6120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17506" y="0"/>
              <a:ext cx="4257040" cy="4197350"/>
            </a:xfrm>
            <a:custGeom>
              <a:avLst/>
              <a:gdLst/>
              <a:ahLst/>
              <a:cxnLst/>
              <a:rect l="l" t="t" r="r" b="b"/>
              <a:pathLst>
                <a:path w="4257040" h="4197350">
                  <a:moveTo>
                    <a:pt x="0" y="4196793"/>
                  </a:moveTo>
                  <a:lnTo>
                    <a:pt x="4256985" y="4196793"/>
                  </a:lnTo>
                  <a:lnTo>
                    <a:pt x="4256985" y="0"/>
                  </a:lnTo>
                  <a:lnTo>
                    <a:pt x="0" y="0"/>
                  </a:lnTo>
                  <a:lnTo>
                    <a:pt x="0" y="41967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097" y="4196793"/>
              <a:ext cx="9321803" cy="5715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67636" y="774339"/>
            <a:ext cx="3543300" cy="711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74700" marR="5080" indent="-762635">
              <a:lnSpc>
                <a:spcPts val="2760"/>
              </a:lnSpc>
              <a:spcBef>
                <a:spcPts val="75"/>
              </a:spcBef>
            </a:pPr>
            <a:r>
              <a:rPr spc="-70" dirty="0"/>
              <a:t>НЕ</a:t>
            </a:r>
            <a:r>
              <a:rPr spc="-175" dirty="0"/>
              <a:t> </a:t>
            </a:r>
            <a:r>
              <a:rPr spc="-60" dirty="0"/>
              <a:t>БОЙСЯ</a:t>
            </a:r>
            <a:r>
              <a:rPr spc="-175" dirty="0"/>
              <a:t> </a:t>
            </a:r>
            <a:r>
              <a:rPr spc="-60" dirty="0"/>
              <a:t>ДЕЙСТВОВ</a:t>
            </a:r>
            <a:r>
              <a:rPr spc="-114" dirty="0"/>
              <a:t>А</a:t>
            </a:r>
            <a:r>
              <a:rPr spc="-90" dirty="0"/>
              <a:t>ТЬ  </a:t>
            </a:r>
            <a:r>
              <a:rPr spc="40" dirty="0"/>
              <a:t>УЖЕ</a:t>
            </a:r>
            <a:r>
              <a:rPr spc="-175" dirty="0"/>
              <a:t> </a:t>
            </a:r>
            <a:r>
              <a:rPr spc="-170" dirty="0"/>
              <a:t>СЕ</a:t>
            </a:r>
            <a:r>
              <a:rPr spc="-195" dirty="0"/>
              <a:t>Г</a:t>
            </a:r>
            <a:r>
              <a:rPr spc="60" dirty="0"/>
              <a:t>О</a:t>
            </a:r>
            <a:r>
              <a:rPr spc="5" dirty="0"/>
              <a:t>ДНЯ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75763" y="1849192"/>
            <a:ext cx="3140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РЕГИСТРИРУЙСЯ</a:t>
            </a:r>
            <a:r>
              <a:rPr sz="14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15" dirty="0">
                <a:solidFill>
                  <a:srgbClr val="1D1D1B"/>
                </a:solidFill>
                <a:latin typeface="Microsoft Sans Serif"/>
                <a:cs typeface="Microsoft Sans Serif"/>
              </a:rPr>
              <a:t>ПРЯМО</a:t>
            </a:r>
            <a:r>
              <a:rPr sz="14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D1D1B"/>
                </a:solidFill>
                <a:latin typeface="Microsoft Sans Serif"/>
                <a:cs typeface="Microsoft Sans Serif"/>
              </a:rPr>
              <a:t>СЕЙЧАС!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1000" y="2336242"/>
            <a:ext cx="1270000" cy="127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710" y="1903095"/>
            <a:ext cx="2562860" cy="28600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НАЦПРОЕКТ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200" b="1" spc="-10" dirty="0">
                <a:solidFill>
                  <a:srgbClr val="FFFFFF"/>
                </a:solidFill>
                <a:latin typeface="Arial"/>
                <a:cs typeface="Arial"/>
              </a:rPr>
              <a:t>«ДЕМОГРАФИЯ»</a:t>
            </a:r>
            <a:endParaRPr sz="22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1845"/>
              </a:spcBef>
            </a:pPr>
            <a:r>
              <a:rPr sz="14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еализ</a:t>
            </a: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2021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да</a:t>
            </a:r>
            <a:endParaRPr sz="1400">
              <a:latin typeface="Microsoft Sans Serif"/>
              <a:cs typeface="Microsoft Sans Serif"/>
            </a:endParaRPr>
          </a:p>
          <a:p>
            <a:pPr marL="18415" marR="5080">
              <a:lnSpc>
                <a:spcPct val="1046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ц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лью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сионально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 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бучения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(переквалификации) 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льных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ка</a:t>
            </a:r>
            <a:r>
              <a:rPr sz="1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орий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граждан,  с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оздания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дово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капитала, 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оздания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равных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</a:t>
            </a:r>
            <a:r>
              <a:rPr sz="1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жно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ей  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и,</a:t>
            </a:r>
            <a:r>
              <a:rPr sz="14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тно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ти, 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молодежи.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7791" y="644061"/>
            <a:ext cx="3659504" cy="4829810"/>
            <a:chOff x="687791" y="644061"/>
            <a:chExt cx="3659504" cy="48298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791" y="995137"/>
              <a:ext cx="698529" cy="1516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91579" y="644061"/>
              <a:ext cx="291465" cy="293370"/>
            </a:xfrm>
            <a:custGeom>
              <a:avLst/>
              <a:gdLst/>
              <a:ahLst/>
              <a:cxnLst/>
              <a:rect l="l" t="t" r="r" b="b"/>
              <a:pathLst>
                <a:path w="291465" h="293369">
                  <a:moveTo>
                    <a:pt x="188798" y="0"/>
                  </a:moveTo>
                  <a:lnTo>
                    <a:pt x="102153" y="0"/>
                  </a:lnTo>
                  <a:lnTo>
                    <a:pt x="97438" y="4789"/>
                  </a:lnTo>
                  <a:lnTo>
                    <a:pt x="97438" y="33188"/>
                  </a:lnTo>
                  <a:lnTo>
                    <a:pt x="95723" y="35306"/>
                  </a:lnTo>
                  <a:lnTo>
                    <a:pt x="54230" y="50868"/>
                  </a:lnTo>
                  <a:lnTo>
                    <a:pt x="20094" y="81579"/>
                  </a:lnTo>
                  <a:lnTo>
                    <a:pt x="1816" y="126029"/>
                  </a:lnTo>
                  <a:lnTo>
                    <a:pt x="0" y="147596"/>
                  </a:lnTo>
                  <a:lnTo>
                    <a:pt x="510" y="158882"/>
                  </a:lnTo>
                  <a:lnTo>
                    <a:pt x="10797" y="198009"/>
                  </a:lnTo>
                  <a:lnTo>
                    <a:pt x="39451" y="233416"/>
                  </a:lnTo>
                  <a:lnTo>
                    <a:pt x="80789" y="254327"/>
                  </a:lnTo>
                  <a:lnTo>
                    <a:pt x="95723" y="258056"/>
                  </a:lnTo>
                  <a:lnTo>
                    <a:pt x="97438" y="260187"/>
                  </a:lnTo>
                  <a:lnTo>
                    <a:pt x="97438" y="293065"/>
                  </a:lnTo>
                  <a:lnTo>
                    <a:pt x="129499" y="293065"/>
                  </a:lnTo>
                  <a:lnTo>
                    <a:pt x="129499" y="222336"/>
                  </a:lnTo>
                  <a:lnTo>
                    <a:pt x="93427" y="222336"/>
                  </a:lnTo>
                  <a:lnTo>
                    <a:pt x="92189" y="221918"/>
                  </a:lnTo>
                  <a:lnTo>
                    <a:pt x="54636" y="196545"/>
                  </a:lnTo>
                  <a:lnTo>
                    <a:pt x="40042" y="157486"/>
                  </a:lnTo>
                  <a:lnTo>
                    <a:pt x="39552" y="147596"/>
                  </a:lnTo>
                  <a:lnTo>
                    <a:pt x="40042" y="137632"/>
                  </a:lnTo>
                  <a:lnTo>
                    <a:pt x="54636" y="97589"/>
                  </a:lnTo>
                  <a:lnTo>
                    <a:pt x="84989" y="73848"/>
                  </a:lnTo>
                  <a:lnTo>
                    <a:pt x="93366" y="70498"/>
                  </a:lnTo>
                  <a:lnTo>
                    <a:pt x="129499" y="70498"/>
                  </a:lnTo>
                  <a:lnTo>
                    <a:pt x="129499" y="35615"/>
                  </a:lnTo>
                  <a:lnTo>
                    <a:pt x="133038" y="32066"/>
                  </a:lnTo>
                  <a:lnTo>
                    <a:pt x="193568" y="32066"/>
                  </a:lnTo>
                  <a:lnTo>
                    <a:pt x="193568" y="4789"/>
                  </a:lnTo>
                  <a:lnTo>
                    <a:pt x="188798" y="0"/>
                  </a:lnTo>
                  <a:close/>
                </a:path>
                <a:path w="291465" h="293369">
                  <a:moveTo>
                    <a:pt x="193568" y="32066"/>
                  </a:moveTo>
                  <a:lnTo>
                    <a:pt x="157967" y="32066"/>
                  </a:lnTo>
                  <a:lnTo>
                    <a:pt x="161503" y="35615"/>
                  </a:lnTo>
                  <a:lnTo>
                    <a:pt x="161503" y="293065"/>
                  </a:lnTo>
                  <a:lnTo>
                    <a:pt x="193568" y="293065"/>
                  </a:lnTo>
                  <a:lnTo>
                    <a:pt x="193568" y="260187"/>
                  </a:lnTo>
                  <a:lnTo>
                    <a:pt x="195279" y="258056"/>
                  </a:lnTo>
                  <a:lnTo>
                    <a:pt x="236246" y="243500"/>
                  </a:lnTo>
                  <a:lnTo>
                    <a:pt x="263558" y="222336"/>
                  </a:lnTo>
                  <a:lnTo>
                    <a:pt x="197582" y="222336"/>
                  </a:lnTo>
                  <a:lnTo>
                    <a:pt x="196283" y="222163"/>
                  </a:lnTo>
                  <a:lnTo>
                    <a:pt x="194162" y="220630"/>
                  </a:lnTo>
                  <a:lnTo>
                    <a:pt x="193568" y="219510"/>
                  </a:lnTo>
                  <a:lnTo>
                    <a:pt x="193602" y="73328"/>
                  </a:lnTo>
                  <a:lnTo>
                    <a:pt x="194162" y="72205"/>
                  </a:lnTo>
                  <a:lnTo>
                    <a:pt x="195279" y="71450"/>
                  </a:lnTo>
                  <a:lnTo>
                    <a:pt x="196340" y="70671"/>
                  </a:lnTo>
                  <a:lnTo>
                    <a:pt x="197636" y="70498"/>
                  </a:lnTo>
                  <a:lnTo>
                    <a:pt x="261555" y="70498"/>
                  </a:lnTo>
                  <a:lnTo>
                    <a:pt x="258842" y="67594"/>
                  </a:lnTo>
                  <a:lnTo>
                    <a:pt x="219749" y="42616"/>
                  </a:lnTo>
                  <a:lnTo>
                    <a:pt x="195279" y="35251"/>
                  </a:lnTo>
                  <a:lnTo>
                    <a:pt x="193614" y="33188"/>
                  </a:lnTo>
                  <a:lnTo>
                    <a:pt x="193568" y="32066"/>
                  </a:lnTo>
                  <a:close/>
                </a:path>
                <a:path w="291465" h="293369">
                  <a:moveTo>
                    <a:pt x="129499" y="70498"/>
                  </a:moveTo>
                  <a:lnTo>
                    <a:pt x="93366" y="70498"/>
                  </a:lnTo>
                  <a:lnTo>
                    <a:pt x="94665" y="70671"/>
                  </a:lnTo>
                  <a:lnTo>
                    <a:pt x="95723" y="71450"/>
                  </a:lnTo>
                  <a:lnTo>
                    <a:pt x="96847" y="72205"/>
                  </a:lnTo>
                  <a:lnTo>
                    <a:pt x="97438" y="73328"/>
                  </a:lnTo>
                  <a:lnTo>
                    <a:pt x="97438" y="219510"/>
                  </a:lnTo>
                  <a:lnTo>
                    <a:pt x="96847" y="220630"/>
                  </a:lnTo>
                  <a:lnTo>
                    <a:pt x="94665" y="222163"/>
                  </a:lnTo>
                  <a:lnTo>
                    <a:pt x="93427" y="222336"/>
                  </a:lnTo>
                  <a:lnTo>
                    <a:pt x="129499" y="222336"/>
                  </a:lnTo>
                  <a:lnTo>
                    <a:pt x="129499" y="70498"/>
                  </a:lnTo>
                  <a:close/>
                </a:path>
                <a:path w="291465" h="293369">
                  <a:moveTo>
                    <a:pt x="261555" y="70498"/>
                  </a:moveTo>
                  <a:lnTo>
                    <a:pt x="197636" y="70498"/>
                  </a:lnTo>
                  <a:lnTo>
                    <a:pt x="198871" y="70971"/>
                  </a:lnTo>
                  <a:lnTo>
                    <a:pt x="205989" y="73848"/>
                  </a:lnTo>
                  <a:lnTo>
                    <a:pt x="236369" y="97589"/>
                  </a:lnTo>
                  <a:lnTo>
                    <a:pt x="250930" y="137632"/>
                  </a:lnTo>
                  <a:lnTo>
                    <a:pt x="251395" y="147596"/>
                  </a:lnTo>
                  <a:lnTo>
                    <a:pt x="250930" y="157486"/>
                  </a:lnTo>
                  <a:lnTo>
                    <a:pt x="236369" y="196545"/>
                  </a:lnTo>
                  <a:lnTo>
                    <a:pt x="198817" y="221918"/>
                  </a:lnTo>
                  <a:lnTo>
                    <a:pt x="197582" y="222336"/>
                  </a:lnTo>
                  <a:lnTo>
                    <a:pt x="263558" y="222336"/>
                  </a:lnTo>
                  <a:lnTo>
                    <a:pt x="283928" y="189148"/>
                  </a:lnTo>
                  <a:lnTo>
                    <a:pt x="290945" y="147596"/>
                  </a:lnTo>
                  <a:lnTo>
                    <a:pt x="290481" y="136548"/>
                  </a:lnTo>
                  <a:lnTo>
                    <a:pt x="280314" y="97589"/>
                  </a:lnTo>
                  <a:lnTo>
                    <a:pt x="265129" y="74326"/>
                  </a:lnTo>
                  <a:lnTo>
                    <a:pt x="261555" y="70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4702" y="668771"/>
              <a:ext cx="152398" cy="480468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82029" y="1033155"/>
            <a:ext cx="4485640" cy="135509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61340">
              <a:lnSpc>
                <a:spcPct val="104600"/>
              </a:lnSpc>
              <a:spcBef>
                <a:spcPts val="20"/>
              </a:spcBef>
            </a:pPr>
            <a:r>
              <a:rPr sz="1400" b="0" spc="-70" dirty="0">
                <a:latin typeface="Microsoft Sans Serif"/>
                <a:cs typeface="Microsoft Sans Serif"/>
              </a:rPr>
              <a:t>В </a:t>
            </a:r>
            <a:r>
              <a:rPr sz="1400" b="0" spc="-80" dirty="0">
                <a:latin typeface="Microsoft Sans Serif"/>
                <a:cs typeface="Microsoft Sans Serif"/>
              </a:rPr>
              <a:t>2021 </a:t>
            </a:r>
            <a:r>
              <a:rPr sz="1400" b="0" spc="-40" dirty="0">
                <a:latin typeface="Microsoft Sans Serif"/>
                <a:cs typeface="Microsoft Sans Serif"/>
              </a:rPr>
              <a:t>году </a:t>
            </a:r>
            <a:r>
              <a:rPr sz="1400" b="0" spc="-30" dirty="0">
                <a:latin typeface="Microsoft Sans Serif"/>
                <a:cs typeface="Microsoft Sans Serif"/>
              </a:rPr>
              <a:t>прошли </a:t>
            </a:r>
            <a:r>
              <a:rPr sz="1400" b="0" spc="-45" dirty="0">
                <a:latin typeface="Microsoft Sans Serif"/>
                <a:cs typeface="Microsoft Sans Serif"/>
              </a:rPr>
              <a:t>профессиональное </a:t>
            </a:r>
            <a:r>
              <a:rPr sz="1400" b="0" spc="-30" dirty="0">
                <a:latin typeface="Microsoft Sans Serif"/>
                <a:cs typeface="Microsoft Sans Serif"/>
              </a:rPr>
              <a:t>обучение </a:t>
            </a:r>
            <a:r>
              <a:rPr sz="1400" b="0" spc="-360" dirty="0">
                <a:latin typeface="Microsoft Sans Serif"/>
                <a:cs typeface="Microsoft Sans Serif"/>
              </a:rPr>
              <a:t> </a:t>
            </a:r>
            <a:r>
              <a:rPr sz="1400" b="0" spc="5" dirty="0">
                <a:latin typeface="Microsoft Sans Serif"/>
                <a:cs typeface="Microsoft Sans Serif"/>
              </a:rPr>
              <a:t>и </a:t>
            </a:r>
            <a:r>
              <a:rPr sz="1400" b="0" spc="-30" dirty="0">
                <a:latin typeface="Microsoft Sans Serif"/>
                <a:cs typeface="Microsoft Sans Serif"/>
              </a:rPr>
              <a:t>получили </a:t>
            </a:r>
            <a:r>
              <a:rPr sz="1400" b="0" spc="-35" dirty="0">
                <a:latin typeface="Microsoft Sans Serif"/>
                <a:cs typeface="Microsoft Sans Serif"/>
              </a:rPr>
              <a:t>дополнительное </a:t>
            </a:r>
            <a:r>
              <a:rPr sz="1400" b="0" spc="-45" dirty="0">
                <a:latin typeface="Microsoft Sans Serif"/>
                <a:cs typeface="Microsoft Sans Serif"/>
              </a:rPr>
              <a:t>профессиональное </a:t>
            </a:r>
            <a:r>
              <a:rPr sz="1400" b="0" spc="-40" dirty="0">
                <a:latin typeface="Microsoft Sans Serif"/>
                <a:cs typeface="Microsoft Sans Serif"/>
              </a:rPr>
              <a:t> образование</a:t>
            </a:r>
            <a:r>
              <a:rPr sz="1400" b="0" spc="-60" dirty="0">
                <a:latin typeface="Microsoft Sans Serif"/>
                <a:cs typeface="Microsoft Sans Serif"/>
              </a:rPr>
              <a:t> </a:t>
            </a:r>
            <a:r>
              <a:rPr sz="1400" b="0" spc="-55" dirty="0">
                <a:latin typeface="Microsoft Sans Serif"/>
                <a:cs typeface="Microsoft Sans Serif"/>
              </a:rPr>
              <a:t>в целом </a:t>
            </a:r>
            <a:r>
              <a:rPr sz="1400" b="0" dirty="0">
                <a:latin typeface="Microsoft Sans Serif"/>
                <a:cs typeface="Microsoft Sans Serif"/>
              </a:rPr>
              <a:t>по</a:t>
            </a:r>
            <a:r>
              <a:rPr sz="1400" b="0" spc="-55" dirty="0">
                <a:latin typeface="Microsoft Sans Serif"/>
                <a:cs typeface="Microsoft Sans Serif"/>
              </a:rPr>
              <a:t> </a:t>
            </a:r>
            <a:r>
              <a:rPr sz="1400" b="0" spc="-30" dirty="0">
                <a:latin typeface="Microsoft Sans Serif"/>
                <a:cs typeface="Microsoft Sans Serif"/>
              </a:rPr>
              <a:t>Российской</a:t>
            </a:r>
            <a:r>
              <a:rPr sz="1400" b="0" spc="-60" dirty="0">
                <a:latin typeface="Microsoft Sans Serif"/>
                <a:cs typeface="Microsoft Sans Serif"/>
              </a:rPr>
              <a:t> </a:t>
            </a:r>
            <a:r>
              <a:rPr sz="1400" b="0" spc="-45" dirty="0">
                <a:latin typeface="Microsoft Sans Serif"/>
                <a:cs typeface="Microsoft Sans Serif"/>
              </a:rPr>
              <a:t>Федерации</a:t>
            </a:r>
            <a:endParaRPr sz="14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4600"/>
              </a:lnSpc>
            </a:pPr>
            <a:r>
              <a:rPr sz="1400" spc="-40" dirty="0"/>
              <a:t>194,9</a:t>
            </a:r>
            <a:r>
              <a:rPr sz="1400" spc="-105" dirty="0"/>
              <a:t> </a:t>
            </a:r>
            <a:r>
              <a:rPr sz="1400" spc="-90" dirty="0"/>
              <a:t>тыс.</a:t>
            </a:r>
            <a:r>
              <a:rPr sz="1400" spc="-160" dirty="0"/>
              <a:t> </a:t>
            </a:r>
            <a:r>
              <a:rPr sz="1400" spc="-80" dirty="0"/>
              <a:t>человек</a:t>
            </a:r>
            <a:r>
              <a:rPr sz="1400" spc="-105" dirty="0"/>
              <a:t> </a:t>
            </a:r>
            <a:r>
              <a:rPr sz="1400" b="0" spc="-110" dirty="0">
                <a:latin typeface="Microsoft Sans Serif"/>
                <a:cs typeface="Microsoft Sans Serif"/>
              </a:rPr>
              <a:t>(115,5%</a:t>
            </a:r>
            <a:r>
              <a:rPr sz="1400" b="0" spc="-55" dirty="0">
                <a:latin typeface="Microsoft Sans Serif"/>
                <a:cs typeface="Microsoft Sans Serif"/>
              </a:rPr>
              <a:t> </a:t>
            </a:r>
            <a:r>
              <a:rPr sz="1400" b="0" spc="-25" dirty="0">
                <a:latin typeface="Microsoft Sans Serif"/>
                <a:cs typeface="Microsoft Sans Serif"/>
              </a:rPr>
              <a:t>от</a:t>
            </a:r>
            <a:r>
              <a:rPr sz="1400" b="0" spc="-50" dirty="0">
                <a:latin typeface="Microsoft Sans Serif"/>
                <a:cs typeface="Microsoft Sans Serif"/>
              </a:rPr>
              <a:t> </a:t>
            </a:r>
            <a:r>
              <a:rPr sz="1400" b="0" spc="-40" dirty="0">
                <a:latin typeface="Microsoft Sans Serif"/>
                <a:cs typeface="Microsoft Sans Serif"/>
              </a:rPr>
              <a:t>планируемой</a:t>
            </a:r>
            <a:r>
              <a:rPr sz="1400" b="0" spc="-55" dirty="0">
                <a:latin typeface="Microsoft Sans Serif"/>
                <a:cs typeface="Microsoft Sans Serif"/>
              </a:rPr>
              <a:t> </a:t>
            </a:r>
            <a:r>
              <a:rPr sz="1400" b="0" spc="-25" dirty="0">
                <a:latin typeface="Microsoft Sans Serif"/>
                <a:cs typeface="Microsoft Sans Serif"/>
              </a:rPr>
              <a:t>численности </a:t>
            </a:r>
            <a:r>
              <a:rPr sz="1400" b="0" spc="-360" dirty="0">
                <a:latin typeface="Microsoft Sans Serif"/>
                <a:cs typeface="Microsoft Sans Serif"/>
              </a:rPr>
              <a:t> </a:t>
            </a:r>
            <a:r>
              <a:rPr sz="1400" b="0" spc="-45" dirty="0">
                <a:latin typeface="Microsoft Sans Serif"/>
                <a:cs typeface="Microsoft Sans Serif"/>
              </a:rPr>
              <a:t>168,8</a:t>
            </a:r>
            <a:r>
              <a:rPr sz="1400" b="0" spc="-60" dirty="0">
                <a:latin typeface="Microsoft Sans Serif"/>
                <a:cs typeface="Microsoft Sans Serif"/>
              </a:rPr>
              <a:t> </a:t>
            </a:r>
            <a:r>
              <a:rPr sz="1400" b="0" spc="-55" dirty="0">
                <a:latin typeface="Microsoft Sans Serif"/>
                <a:cs typeface="Microsoft Sans Serif"/>
              </a:rPr>
              <a:t>ты</a:t>
            </a:r>
            <a:r>
              <a:rPr sz="1400" b="0" spc="-35" dirty="0">
                <a:latin typeface="Microsoft Sans Serif"/>
                <a:cs typeface="Microsoft Sans Serif"/>
              </a:rPr>
              <a:t>с</a:t>
            </a:r>
            <a:r>
              <a:rPr sz="1400" b="0" spc="-95" dirty="0">
                <a:latin typeface="Microsoft Sans Serif"/>
                <a:cs typeface="Microsoft Sans Serif"/>
              </a:rPr>
              <a:t>.</a:t>
            </a:r>
            <a:r>
              <a:rPr sz="1400" b="0" spc="-120" dirty="0">
                <a:latin typeface="Microsoft Sans Serif"/>
                <a:cs typeface="Microsoft Sans Serif"/>
              </a:rPr>
              <a:t> </a:t>
            </a:r>
            <a:r>
              <a:rPr sz="1400" b="0" spc="-60" dirty="0">
                <a:latin typeface="Microsoft Sans Serif"/>
                <a:cs typeface="Microsoft Sans Serif"/>
              </a:rPr>
              <a:t>ч</a:t>
            </a:r>
            <a:r>
              <a:rPr sz="1400" b="0" spc="-95" dirty="0">
                <a:latin typeface="Microsoft Sans Serif"/>
                <a:cs typeface="Microsoft Sans Serif"/>
              </a:rPr>
              <a:t>е</a:t>
            </a:r>
            <a:r>
              <a:rPr sz="1400" b="0" spc="-45" dirty="0">
                <a:latin typeface="Microsoft Sans Serif"/>
                <a:cs typeface="Microsoft Sans Serif"/>
              </a:rPr>
              <a:t>ловек).</a:t>
            </a:r>
            <a:r>
              <a:rPr sz="1400" b="0" spc="-120" dirty="0">
                <a:latin typeface="Microsoft Sans Serif"/>
                <a:cs typeface="Microsoft Sans Serif"/>
              </a:rPr>
              <a:t> </a:t>
            </a:r>
            <a:r>
              <a:rPr sz="1400" b="0" spc="-20" dirty="0">
                <a:latin typeface="Microsoft Sans Serif"/>
                <a:cs typeface="Microsoft Sans Serif"/>
              </a:rPr>
              <a:t>Чи</a:t>
            </a:r>
            <a:r>
              <a:rPr sz="1400" b="0" spc="-35" dirty="0">
                <a:latin typeface="Microsoft Sans Serif"/>
                <a:cs typeface="Microsoft Sans Serif"/>
              </a:rPr>
              <a:t>с</a:t>
            </a:r>
            <a:r>
              <a:rPr sz="1400" b="0" spc="-20" dirty="0">
                <a:latin typeface="Microsoft Sans Serif"/>
                <a:cs typeface="Microsoft Sans Serif"/>
              </a:rPr>
              <a:t>ленно</a:t>
            </a:r>
            <a:r>
              <a:rPr sz="1400" b="0" spc="-30" dirty="0">
                <a:latin typeface="Microsoft Sans Serif"/>
                <a:cs typeface="Microsoft Sans Serif"/>
              </a:rPr>
              <a:t>с</a:t>
            </a:r>
            <a:r>
              <a:rPr sz="1400" b="0" spc="-70" dirty="0">
                <a:latin typeface="Microsoft Sans Serif"/>
                <a:cs typeface="Microsoft Sans Serif"/>
              </a:rPr>
              <a:t>ть</a:t>
            </a:r>
            <a:r>
              <a:rPr sz="1400" b="0" spc="-60" dirty="0">
                <a:latin typeface="Microsoft Sans Serif"/>
                <a:cs typeface="Microsoft Sans Serif"/>
              </a:rPr>
              <a:t> занятых граждан </a:t>
            </a:r>
            <a:r>
              <a:rPr sz="1400" b="0" spc="-5" dirty="0">
                <a:latin typeface="Microsoft Sans Serif"/>
                <a:cs typeface="Microsoft Sans Serif"/>
              </a:rPr>
              <a:t>по</a:t>
            </a:r>
            <a:r>
              <a:rPr sz="1400" b="0" spc="-25" dirty="0">
                <a:latin typeface="Microsoft Sans Serif"/>
                <a:cs typeface="Microsoft Sans Serif"/>
              </a:rPr>
              <a:t>с</a:t>
            </a:r>
            <a:r>
              <a:rPr sz="1400" b="0" spc="-40" dirty="0">
                <a:latin typeface="Microsoft Sans Serif"/>
                <a:cs typeface="Microsoft Sans Serif"/>
              </a:rPr>
              <a:t>ле  </a:t>
            </a:r>
            <a:r>
              <a:rPr sz="1400" b="0" spc="-55" dirty="0">
                <a:latin typeface="Microsoft Sans Serif"/>
                <a:cs typeface="Microsoft Sans Serif"/>
              </a:rPr>
              <a:t>завершения</a:t>
            </a:r>
            <a:r>
              <a:rPr sz="1400" b="0" spc="-60" dirty="0">
                <a:latin typeface="Microsoft Sans Serif"/>
                <a:cs typeface="Microsoft Sans Serif"/>
              </a:rPr>
              <a:t> </a:t>
            </a:r>
            <a:r>
              <a:rPr sz="1400" b="0" spc="-35" dirty="0">
                <a:latin typeface="Microsoft Sans Serif"/>
                <a:cs typeface="Microsoft Sans Serif"/>
              </a:rPr>
              <a:t>обучения</a:t>
            </a:r>
            <a:r>
              <a:rPr sz="1400" b="0" spc="-60" dirty="0">
                <a:latin typeface="Microsoft Sans Serif"/>
                <a:cs typeface="Microsoft Sans Serif"/>
              </a:rPr>
              <a:t> </a:t>
            </a:r>
            <a:r>
              <a:rPr sz="1400" b="0" spc="-55" dirty="0">
                <a:latin typeface="Microsoft Sans Serif"/>
                <a:cs typeface="Microsoft Sans Serif"/>
              </a:rPr>
              <a:t>составила</a:t>
            </a:r>
            <a:r>
              <a:rPr sz="1400" b="0" spc="-60" dirty="0">
                <a:latin typeface="Microsoft Sans Serif"/>
                <a:cs typeface="Microsoft Sans Serif"/>
              </a:rPr>
              <a:t> </a:t>
            </a:r>
            <a:r>
              <a:rPr sz="1400" b="0" spc="-80" dirty="0">
                <a:latin typeface="Microsoft Sans Serif"/>
                <a:cs typeface="Microsoft Sans Serif"/>
              </a:rPr>
              <a:t>145,9</a:t>
            </a:r>
            <a:r>
              <a:rPr sz="1400" b="0" spc="-60" dirty="0">
                <a:latin typeface="Microsoft Sans Serif"/>
                <a:cs typeface="Microsoft Sans Serif"/>
              </a:rPr>
              <a:t> тыс.</a:t>
            </a:r>
            <a:r>
              <a:rPr sz="1400" b="0" spc="-120" dirty="0">
                <a:latin typeface="Microsoft Sans Serif"/>
                <a:cs typeface="Microsoft Sans Serif"/>
              </a:rPr>
              <a:t> </a:t>
            </a:r>
            <a:r>
              <a:rPr sz="1400" b="0" spc="-50" dirty="0">
                <a:latin typeface="Microsoft Sans Serif"/>
                <a:cs typeface="Microsoft Sans Serif"/>
              </a:rPr>
              <a:t>человек.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81948" y="2595872"/>
            <a:ext cx="4451350" cy="24714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66675">
              <a:lnSpc>
                <a:spcPct val="104600"/>
              </a:lnSpc>
              <a:spcBef>
                <a:spcPts val="20"/>
              </a:spcBef>
            </a:pPr>
            <a:r>
              <a:rPr sz="14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В 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2022 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году </a:t>
            </a:r>
            <a:r>
              <a:rPr sz="1400" b="1" spc="-85" dirty="0">
                <a:solidFill>
                  <a:srgbClr val="1D1D1B"/>
                </a:solidFill>
                <a:latin typeface="Arial"/>
                <a:cs typeface="Arial"/>
              </a:rPr>
              <a:t>реализация </a:t>
            </a:r>
            <a:r>
              <a:rPr sz="1400" b="1" spc="-80" dirty="0">
                <a:solidFill>
                  <a:srgbClr val="1D1D1B"/>
                </a:solidFill>
                <a:latin typeface="Arial"/>
                <a:cs typeface="Arial"/>
              </a:rPr>
              <a:t>мероприятий </a:t>
            </a:r>
            <a:r>
              <a:rPr sz="1400" dirty="0">
                <a:solidFill>
                  <a:srgbClr val="1D1D1B"/>
                </a:solidFill>
                <a:latin typeface="Microsoft Sans Serif"/>
                <a:cs typeface="Microsoft Sans Serif"/>
              </a:rPr>
              <a:t>по 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организации 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проф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сионально</a:t>
            </a: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г</a:t>
            </a:r>
            <a:r>
              <a:rPr sz="1400" spc="1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бучения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1D1D1B"/>
                </a:solidFill>
                <a:latin typeface="Microsoft Sans Serif"/>
                <a:cs typeface="Microsoft Sans Serif"/>
              </a:rPr>
              <a:t>и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доп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лни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8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льно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г</a:t>
            </a:r>
            <a:r>
              <a:rPr sz="1400" spc="5" dirty="0">
                <a:solidFill>
                  <a:srgbClr val="1D1D1B"/>
                </a:solidFill>
                <a:latin typeface="Microsoft Sans Serif"/>
                <a:cs typeface="Microsoft Sans Serif"/>
              </a:rPr>
              <a:t>о 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проф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сионально</a:t>
            </a: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г</a:t>
            </a:r>
            <a:r>
              <a:rPr sz="1400" spc="1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7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д</a:t>
            </a:r>
            <a:r>
              <a:rPr sz="1400" spc="-8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льных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ка</a:t>
            </a:r>
            <a:r>
              <a:rPr sz="1400" spc="-7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г</a:t>
            </a:r>
            <a:r>
              <a:rPr sz="1400" spc="5" dirty="0">
                <a:solidFill>
                  <a:srgbClr val="1D1D1B"/>
                </a:solidFill>
                <a:latin typeface="Microsoft Sans Serif"/>
                <a:cs typeface="Microsoft Sans Serif"/>
              </a:rPr>
              <a:t>орий  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граждан </a:t>
            </a:r>
            <a:r>
              <a:rPr sz="1400" dirty="0">
                <a:solidFill>
                  <a:srgbClr val="1D1D1B"/>
                </a:solidFill>
                <a:latin typeface="Microsoft Sans Serif"/>
                <a:cs typeface="Microsoft Sans Serif"/>
              </a:rPr>
              <a:t>пр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од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л</a:t>
            </a:r>
            <a:r>
              <a:rPr sz="1400" spc="-90" dirty="0">
                <a:solidFill>
                  <a:srgbClr val="1D1D1B"/>
                </a:solidFill>
                <a:latin typeface="Microsoft Sans Serif"/>
                <a:cs typeface="Microsoft Sans Serif"/>
              </a:rPr>
              <a:t>ж</a:t>
            </a:r>
            <a:r>
              <a:rPr sz="1400" spc="-75" dirty="0">
                <a:solidFill>
                  <a:srgbClr val="1D1D1B"/>
                </a:solidFill>
                <a:latin typeface="Microsoft Sans Serif"/>
                <a:cs typeface="Microsoft Sans Serif"/>
              </a:rPr>
              <a:t>ена.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Microsoft Sans Serif"/>
              <a:cs typeface="Microsoft Sans Serif"/>
            </a:endParaRPr>
          </a:p>
          <a:p>
            <a:pPr marL="12700" marR="5080">
              <a:lnSpc>
                <a:spcPct val="104600"/>
              </a:lnSpc>
            </a:pPr>
            <a:r>
              <a:rPr sz="1400" b="1" spc="-70" dirty="0">
                <a:solidFill>
                  <a:srgbClr val="1D1D1B"/>
                </a:solidFill>
                <a:latin typeface="Arial"/>
                <a:cs typeface="Arial"/>
              </a:rPr>
              <a:t>Плани</a:t>
            </a:r>
            <a:r>
              <a:rPr sz="1400" b="1" spc="-100" dirty="0">
                <a:solidFill>
                  <a:srgbClr val="1D1D1B"/>
                </a:solidFill>
                <a:latin typeface="Arial"/>
                <a:cs typeface="Arial"/>
              </a:rPr>
              <a:t>р</a:t>
            </a:r>
            <a:r>
              <a:rPr sz="1400" b="1" spc="-90" dirty="0">
                <a:solidFill>
                  <a:srgbClr val="1D1D1B"/>
                </a:solidFill>
                <a:latin typeface="Arial"/>
                <a:cs typeface="Arial"/>
              </a:rPr>
              <a:t>у</a:t>
            </a:r>
            <a:r>
              <a:rPr sz="1400" b="1" spc="-114" dirty="0">
                <a:solidFill>
                  <a:srgbClr val="1D1D1B"/>
                </a:solidFill>
                <a:latin typeface="Arial"/>
                <a:cs typeface="Arial"/>
              </a:rPr>
              <a:t>емая</a:t>
            </a:r>
            <a:r>
              <a:rPr sz="1400" b="1" spc="-1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1D1D1B"/>
                </a:solidFill>
                <a:latin typeface="Arial"/>
                <a:cs typeface="Arial"/>
              </a:rPr>
              <a:t>численно</a:t>
            </a:r>
            <a:r>
              <a:rPr sz="1400" b="1" spc="-105" dirty="0">
                <a:solidFill>
                  <a:srgbClr val="1D1D1B"/>
                </a:solidFill>
                <a:latin typeface="Arial"/>
                <a:cs typeface="Arial"/>
              </a:rPr>
              <a:t>с</a:t>
            </a:r>
            <a:r>
              <a:rPr sz="1400" b="1" spc="-125" dirty="0">
                <a:solidFill>
                  <a:srgbClr val="1D1D1B"/>
                </a:solidFill>
                <a:latin typeface="Arial"/>
                <a:cs typeface="Arial"/>
              </a:rPr>
              <a:t>ть</a:t>
            </a:r>
            <a:r>
              <a:rPr sz="1400" b="1" spc="-11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400" b="1" spc="-100" dirty="0">
                <a:solidFill>
                  <a:srgbClr val="1D1D1B"/>
                </a:solidFill>
                <a:latin typeface="Arial"/>
                <a:cs typeface="Arial"/>
              </a:rPr>
              <a:t>уча</a:t>
            </a:r>
            <a:r>
              <a:rPr sz="1400" b="1" spc="-120" dirty="0">
                <a:solidFill>
                  <a:srgbClr val="1D1D1B"/>
                </a:solidFill>
                <a:latin typeface="Arial"/>
                <a:cs typeface="Arial"/>
              </a:rPr>
              <a:t>с</a:t>
            </a:r>
            <a:r>
              <a:rPr sz="1400" b="1" spc="-40" dirty="0">
                <a:solidFill>
                  <a:srgbClr val="1D1D1B"/>
                </a:solidFill>
                <a:latin typeface="Arial"/>
                <a:cs typeface="Arial"/>
              </a:rPr>
              <a:t>тни</a:t>
            </a:r>
            <a:r>
              <a:rPr sz="1400" b="1" spc="-80" dirty="0">
                <a:solidFill>
                  <a:srgbClr val="1D1D1B"/>
                </a:solidFill>
                <a:latin typeface="Arial"/>
                <a:cs typeface="Arial"/>
              </a:rPr>
              <a:t>к</a:t>
            </a:r>
            <a:r>
              <a:rPr sz="1400" b="1" spc="-110" dirty="0">
                <a:solidFill>
                  <a:srgbClr val="1D1D1B"/>
                </a:solidFill>
                <a:latin typeface="Arial"/>
                <a:cs typeface="Arial"/>
              </a:rPr>
              <a:t>ов</a:t>
            </a:r>
            <a:r>
              <a:rPr sz="1400" b="1" spc="-75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мероприятий  </a:t>
            </a:r>
            <a:r>
              <a:rPr sz="14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D1D1B"/>
                </a:solidFill>
                <a:latin typeface="Microsoft Sans Serif"/>
                <a:cs typeface="Microsoft Sans Serif"/>
              </a:rPr>
              <a:t>по 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профессиональному 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обучению </a:t>
            </a:r>
            <a:r>
              <a:rPr sz="1400" spc="5" dirty="0">
                <a:solidFill>
                  <a:srgbClr val="1D1D1B"/>
                </a:solidFill>
                <a:latin typeface="Microsoft Sans Serif"/>
                <a:cs typeface="Microsoft Sans Serif"/>
              </a:rPr>
              <a:t>и 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дополнительному 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профессиональному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образованию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в 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2022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году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не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менее </a:t>
            </a:r>
            <a:r>
              <a:rPr sz="1400" spc="-3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105" dirty="0">
                <a:solidFill>
                  <a:srgbClr val="1D1D1B"/>
                </a:solidFill>
                <a:latin typeface="Microsoft Sans Serif"/>
                <a:cs typeface="Microsoft Sans Serif"/>
              </a:rPr>
              <a:t>145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ты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95" dirty="0">
                <a:solidFill>
                  <a:srgbClr val="1D1D1B"/>
                </a:solidFill>
                <a:latin typeface="Microsoft Sans Serif"/>
                <a:cs typeface="Microsoft Sans Serif"/>
              </a:rPr>
              <a:t>.</a:t>
            </a:r>
            <a:r>
              <a:rPr sz="1400" spc="-12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ч</a:t>
            </a:r>
            <a:r>
              <a:rPr sz="1400" spc="-9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лове</a:t>
            </a:r>
            <a:r>
              <a:rPr sz="1400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400" spc="-95" dirty="0">
                <a:solidFill>
                  <a:srgbClr val="1D1D1B"/>
                </a:solidFill>
                <a:latin typeface="Microsoft Sans Serif"/>
                <a:cs typeface="Microsoft Sans Serif"/>
              </a:rPr>
              <a:t>.</a:t>
            </a:r>
            <a:r>
              <a:rPr sz="1400" spc="-12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Чи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ленно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ть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занятых граждан</a:t>
            </a:r>
            <a:endParaRPr sz="1400">
              <a:latin typeface="Microsoft Sans Serif"/>
              <a:cs typeface="Microsoft Sans Serif"/>
            </a:endParaRPr>
          </a:p>
          <a:p>
            <a:pPr marL="12700" marR="520065">
              <a:lnSpc>
                <a:spcPct val="104600"/>
              </a:lnSpc>
            </a:pPr>
            <a:r>
              <a:rPr sz="1400" spc="-5" dirty="0">
                <a:solidFill>
                  <a:srgbClr val="1D1D1B"/>
                </a:solidFill>
                <a:latin typeface="Microsoft Sans Serif"/>
                <a:cs typeface="Microsoft Sans Serif"/>
              </a:rPr>
              <a:t>по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ле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завершения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бучения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5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тавит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в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2022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г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ду  не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мен</a:t>
            </a:r>
            <a:r>
              <a:rPr sz="1400" spc="-6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108,75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ты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95" dirty="0">
                <a:solidFill>
                  <a:srgbClr val="1D1D1B"/>
                </a:solidFill>
                <a:latin typeface="Microsoft Sans Serif"/>
                <a:cs typeface="Microsoft Sans Serif"/>
              </a:rPr>
              <a:t>.</a:t>
            </a:r>
            <a:r>
              <a:rPr sz="1400" spc="-12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ч</a:t>
            </a:r>
            <a:r>
              <a:rPr sz="1400" spc="-9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лове</a:t>
            </a:r>
            <a:r>
              <a:rPr sz="1400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400" spc="-95" dirty="0">
                <a:solidFill>
                  <a:srgbClr val="1D1D1B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20082" y="3772926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005" y="0"/>
                </a:moveTo>
                <a:lnTo>
                  <a:pt x="0" y="0"/>
                </a:lnTo>
                <a:lnTo>
                  <a:pt x="0" y="82005"/>
                </a:lnTo>
                <a:lnTo>
                  <a:pt x="82005" y="82005"/>
                </a:lnTo>
                <a:lnTo>
                  <a:pt x="82005" y="0"/>
                </a:lnTo>
                <a:close/>
              </a:path>
            </a:pathLst>
          </a:custGeom>
          <a:solidFill>
            <a:srgbClr val="C89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0082" y="2668024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005" y="0"/>
                </a:moveTo>
                <a:lnTo>
                  <a:pt x="0" y="0"/>
                </a:lnTo>
                <a:lnTo>
                  <a:pt x="0" y="82005"/>
                </a:lnTo>
                <a:lnTo>
                  <a:pt x="82005" y="82005"/>
                </a:lnTo>
                <a:lnTo>
                  <a:pt x="82005" y="0"/>
                </a:lnTo>
                <a:close/>
              </a:path>
            </a:pathLst>
          </a:custGeom>
          <a:solidFill>
            <a:srgbClr val="C89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20082" y="1112274"/>
            <a:ext cx="82550" cy="82550"/>
          </a:xfrm>
          <a:custGeom>
            <a:avLst/>
            <a:gdLst/>
            <a:ahLst/>
            <a:cxnLst/>
            <a:rect l="l" t="t" r="r" b="b"/>
            <a:pathLst>
              <a:path w="82550" h="82550">
                <a:moveTo>
                  <a:pt x="82005" y="0"/>
                </a:moveTo>
                <a:lnTo>
                  <a:pt x="0" y="0"/>
                </a:lnTo>
                <a:lnTo>
                  <a:pt x="0" y="82003"/>
                </a:lnTo>
                <a:lnTo>
                  <a:pt x="82005" y="82003"/>
                </a:lnTo>
                <a:lnTo>
                  <a:pt x="82005" y="0"/>
                </a:lnTo>
                <a:close/>
              </a:path>
            </a:pathLst>
          </a:custGeom>
          <a:solidFill>
            <a:srgbClr val="C89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65" dirty="0">
                <a:solidFill>
                  <a:srgbClr val="1D1D1B"/>
                </a:solidFill>
              </a:rPr>
              <a:t>Ф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Б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40" dirty="0">
                <a:solidFill>
                  <a:srgbClr val="1D1D1B"/>
                </a:solidFill>
              </a:rPr>
              <a:t>К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50" dirty="0">
                <a:solidFill>
                  <a:srgbClr val="1D1D1B"/>
                </a:solidFill>
              </a:rPr>
              <a:t> 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30" dirty="0">
                <a:solidFill>
                  <a:srgbClr val="1D1D1B"/>
                </a:solidFill>
              </a:rPr>
              <a:t>Д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25" dirty="0">
                <a:solidFill>
                  <a:srgbClr val="1D1D1B"/>
                </a:solidFill>
              </a:rPr>
              <a:t>Н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50" dirty="0">
                <a:solidFill>
                  <a:srgbClr val="1D1D1B"/>
                </a:solidFill>
              </a:rPr>
              <a:t>М</a:t>
            </a:r>
            <a:r>
              <a:rPr spc="40" dirty="0">
                <a:solidFill>
                  <a:srgbClr val="1D1D1B"/>
                </a:solidFill>
              </a:rPr>
              <a:t>А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20" dirty="0">
                <a:solidFill>
                  <a:srgbClr val="1D1D1B"/>
                </a:solidFill>
              </a:rPr>
              <a:t>Л</a:t>
            </a:r>
            <a:r>
              <a:rPr dirty="0">
                <a:solidFill>
                  <a:srgbClr val="1D1D1B"/>
                </a:solidFill>
              </a:rPr>
              <a:t>Ь</a:t>
            </a:r>
            <a:r>
              <a:rPr spc="-55" dirty="0">
                <a:solidFill>
                  <a:srgbClr val="1D1D1B"/>
                </a:solidFill>
              </a:rPr>
              <a:t>С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В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0" dirty="0">
                <a:solidFill>
                  <a:srgbClr val="1D1D1B"/>
                </a:solidFill>
              </a:rPr>
              <a:t>А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35" dirty="0"/>
              <a:t>2</a:t>
            </a:fld>
            <a:endParaRPr spc="-3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2130" cy="6120130"/>
            <a:chOff x="0" y="0"/>
            <a:chExt cx="10692130" cy="6120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6017" y="0"/>
              <a:ext cx="3887981" cy="6120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016554"/>
              <a:ext cx="10692130" cy="3259454"/>
            </a:xfrm>
            <a:custGeom>
              <a:avLst/>
              <a:gdLst/>
              <a:ahLst/>
              <a:cxnLst/>
              <a:rect l="l" t="t" r="r" b="b"/>
              <a:pathLst>
                <a:path w="10692130" h="3259454">
                  <a:moveTo>
                    <a:pt x="5612193" y="46926"/>
                  </a:moveTo>
                  <a:lnTo>
                    <a:pt x="0" y="46926"/>
                  </a:lnTo>
                  <a:lnTo>
                    <a:pt x="0" y="3259315"/>
                  </a:lnTo>
                  <a:lnTo>
                    <a:pt x="5612193" y="3259315"/>
                  </a:lnTo>
                  <a:lnTo>
                    <a:pt x="5612193" y="46926"/>
                  </a:lnTo>
                  <a:close/>
                </a:path>
                <a:path w="10692130" h="3259454">
                  <a:moveTo>
                    <a:pt x="10691990" y="0"/>
                  </a:moveTo>
                  <a:lnTo>
                    <a:pt x="8968054" y="0"/>
                  </a:lnTo>
                  <a:lnTo>
                    <a:pt x="8968054" y="3235858"/>
                  </a:lnTo>
                  <a:lnTo>
                    <a:pt x="10691990" y="3235858"/>
                  </a:lnTo>
                  <a:lnTo>
                    <a:pt x="10691990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6017" y="0"/>
              <a:ext cx="3887981" cy="4689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65092" y="995137"/>
              <a:ext cx="698529" cy="15164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68880" y="644061"/>
              <a:ext cx="291465" cy="293370"/>
            </a:xfrm>
            <a:custGeom>
              <a:avLst/>
              <a:gdLst/>
              <a:ahLst/>
              <a:cxnLst/>
              <a:rect l="l" t="t" r="r" b="b"/>
              <a:pathLst>
                <a:path w="291465" h="293369">
                  <a:moveTo>
                    <a:pt x="188798" y="0"/>
                  </a:moveTo>
                  <a:lnTo>
                    <a:pt x="102153" y="0"/>
                  </a:lnTo>
                  <a:lnTo>
                    <a:pt x="97438" y="4789"/>
                  </a:lnTo>
                  <a:lnTo>
                    <a:pt x="97438" y="33188"/>
                  </a:lnTo>
                  <a:lnTo>
                    <a:pt x="95723" y="35306"/>
                  </a:lnTo>
                  <a:lnTo>
                    <a:pt x="54230" y="50868"/>
                  </a:lnTo>
                  <a:lnTo>
                    <a:pt x="20094" y="81579"/>
                  </a:lnTo>
                  <a:lnTo>
                    <a:pt x="1816" y="126029"/>
                  </a:lnTo>
                  <a:lnTo>
                    <a:pt x="0" y="147596"/>
                  </a:lnTo>
                  <a:lnTo>
                    <a:pt x="510" y="158882"/>
                  </a:lnTo>
                  <a:lnTo>
                    <a:pt x="10797" y="198009"/>
                  </a:lnTo>
                  <a:lnTo>
                    <a:pt x="39451" y="233416"/>
                  </a:lnTo>
                  <a:lnTo>
                    <a:pt x="80789" y="254327"/>
                  </a:lnTo>
                  <a:lnTo>
                    <a:pt x="95723" y="258056"/>
                  </a:lnTo>
                  <a:lnTo>
                    <a:pt x="97438" y="260187"/>
                  </a:lnTo>
                  <a:lnTo>
                    <a:pt x="97438" y="293065"/>
                  </a:lnTo>
                  <a:lnTo>
                    <a:pt x="129499" y="293065"/>
                  </a:lnTo>
                  <a:lnTo>
                    <a:pt x="129499" y="222336"/>
                  </a:lnTo>
                  <a:lnTo>
                    <a:pt x="93427" y="222336"/>
                  </a:lnTo>
                  <a:lnTo>
                    <a:pt x="92189" y="221918"/>
                  </a:lnTo>
                  <a:lnTo>
                    <a:pt x="54636" y="196545"/>
                  </a:lnTo>
                  <a:lnTo>
                    <a:pt x="40042" y="157486"/>
                  </a:lnTo>
                  <a:lnTo>
                    <a:pt x="39552" y="147596"/>
                  </a:lnTo>
                  <a:lnTo>
                    <a:pt x="40042" y="137632"/>
                  </a:lnTo>
                  <a:lnTo>
                    <a:pt x="54636" y="97589"/>
                  </a:lnTo>
                  <a:lnTo>
                    <a:pt x="84989" y="73848"/>
                  </a:lnTo>
                  <a:lnTo>
                    <a:pt x="93366" y="70498"/>
                  </a:lnTo>
                  <a:lnTo>
                    <a:pt x="129499" y="70498"/>
                  </a:lnTo>
                  <a:lnTo>
                    <a:pt x="129499" y="35615"/>
                  </a:lnTo>
                  <a:lnTo>
                    <a:pt x="133037" y="32066"/>
                  </a:lnTo>
                  <a:lnTo>
                    <a:pt x="193568" y="32066"/>
                  </a:lnTo>
                  <a:lnTo>
                    <a:pt x="193568" y="4789"/>
                  </a:lnTo>
                  <a:lnTo>
                    <a:pt x="188798" y="0"/>
                  </a:lnTo>
                  <a:close/>
                </a:path>
                <a:path w="291465" h="293369">
                  <a:moveTo>
                    <a:pt x="193568" y="32066"/>
                  </a:moveTo>
                  <a:lnTo>
                    <a:pt x="157967" y="32066"/>
                  </a:lnTo>
                  <a:lnTo>
                    <a:pt x="161503" y="35615"/>
                  </a:lnTo>
                  <a:lnTo>
                    <a:pt x="161503" y="293065"/>
                  </a:lnTo>
                  <a:lnTo>
                    <a:pt x="193568" y="293065"/>
                  </a:lnTo>
                  <a:lnTo>
                    <a:pt x="193568" y="260187"/>
                  </a:lnTo>
                  <a:lnTo>
                    <a:pt x="195279" y="258056"/>
                  </a:lnTo>
                  <a:lnTo>
                    <a:pt x="236246" y="243500"/>
                  </a:lnTo>
                  <a:lnTo>
                    <a:pt x="263558" y="222336"/>
                  </a:lnTo>
                  <a:lnTo>
                    <a:pt x="197582" y="222336"/>
                  </a:lnTo>
                  <a:lnTo>
                    <a:pt x="196283" y="222163"/>
                  </a:lnTo>
                  <a:lnTo>
                    <a:pt x="194162" y="220630"/>
                  </a:lnTo>
                  <a:lnTo>
                    <a:pt x="193568" y="219510"/>
                  </a:lnTo>
                  <a:lnTo>
                    <a:pt x="193602" y="73328"/>
                  </a:lnTo>
                  <a:lnTo>
                    <a:pt x="194162" y="72205"/>
                  </a:lnTo>
                  <a:lnTo>
                    <a:pt x="195279" y="71450"/>
                  </a:lnTo>
                  <a:lnTo>
                    <a:pt x="196340" y="70671"/>
                  </a:lnTo>
                  <a:lnTo>
                    <a:pt x="197636" y="70498"/>
                  </a:lnTo>
                  <a:lnTo>
                    <a:pt x="261555" y="70498"/>
                  </a:lnTo>
                  <a:lnTo>
                    <a:pt x="258842" y="67594"/>
                  </a:lnTo>
                  <a:lnTo>
                    <a:pt x="219749" y="42616"/>
                  </a:lnTo>
                  <a:lnTo>
                    <a:pt x="195279" y="35251"/>
                  </a:lnTo>
                  <a:lnTo>
                    <a:pt x="193614" y="33188"/>
                  </a:lnTo>
                  <a:lnTo>
                    <a:pt x="193568" y="32066"/>
                  </a:lnTo>
                  <a:close/>
                </a:path>
                <a:path w="291465" h="293369">
                  <a:moveTo>
                    <a:pt x="129499" y="70498"/>
                  </a:moveTo>
                  <a:lnTo>
                    <a:pt x="93366" y="70498"/>
                  </a:lnTo>
                  <a:lnTo>
                    <a:pt x="94665" y="70671"/>
                  </a:lnTo>
                  <a:lnTo>
                    <a:pt x="95723" y="71450"/>
                  </a:lnTo>
                  <a:lnTo>
                    <a:pt x="96847" y="72205"/>
                  </a:lnTo>
                  <a:lnTo>
                    <a:pt x="97438" y="73328"/>
                  </a:lnTo>
                  <a:lnTo>
                    <a:pt x="97438" y="219510"/>
                  </a:lnTo>
                  <a:lnTo>
                    <a:pt x="96847" y="220630"/>
                  </a:lnTo>
                  <a:lnTo>
                    <a:pt x="94665" y="222163"/>
                  </a:lnTo>
                  <a:lnTo>
                    <a:pt x="93427" y="222336"/>
                  </a:lnTo>
                  <a:lnTo>
                    <a:pt x="129499" y="222336"/>
                  </a:lnTo>
                  <a:lnTo>
                    <a:pt x="129499" y="70498"/>
                  </a:lnTo>
                  <a:close/>
                </a:path>
                <a:path w="291465" h="293369">
                  <a:moveTo>
                    <a:pt x="261555" y="70498"/>
                  </a:moveTo>
                  <a:lnTo>
                    <a:pt x="197636" y="70498"/>
                  </a:lnTo>
                  <a:lnTo>
                    <a:pt x="198871" y="70971"/>
                  </a:lnTo>
                  <a:lnTo>
                    <a:pt x="205989" y="73848"/>
                  </a:lnTo>
                  <a:lnTo>
                    <a:pt x="236369" y="97589"/>
                  </a:lnTo>
                  <a:lnTo>
                    <a:pt x="250930" y="137632"/>
                  </a:lnTo>
                  <a:lnTo>
                    <a:pt x="251395" y="147596"/>
                  </a:lnTo>
                  <a:lnTo>
                    <a:pt x="250930" y="157486"/>
                  </a:lnTo>
                  <a:lnTo>
                    <a:pt x="236369" y="196545"/>
                  </a:lnTo>
                  <a:lnTo>
                    <a:pt x="198817" y="221918"/>
                  </a:lnTo>
                  <a:lnTo>
                    <a:pt x="197582" y="222336"/>
                  </a:lnTo>
                  <a:lnTo>
                    <a:pt x="263558" y="222336"/>
                  </a:lnTo>
                  <a:lnTo>
                    <a:pt x="283928" y="189148"/>
                  </a:lnTo>
                  <a:lnTo>
                    <a:pt x="290945" y="147596"/>
                  </a:lnTo>
                  <a:lnTo>
                    <a:pt x="290481" y="136548"/>
                  </a:lnTo>
                  <a:lnTo>
                    <a:pt x="280314" y="97589"/>
                  </a:lnTo>
                  <a:lnTo>
                    <a:pt x="265129" y="74326"/>
                  </a:lnTo>
                  <a:lnTo>
                    <a:pt x="261555" y="70498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251" y="2503674"/>
              <a:ext cx="82003" cy="8200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05251" y="2503674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0" y="0"/>
                  </a:moveTo>
                  <a:lnTo>
                    <a:pt x="82003" y="0"/>
                  </a:lnTo>
                  <a:lnTo>
                    <a:pt x="82003" y="82005"/>
                  </a:lnTo>
                  <a:lnTo>
                    <a:pt x="0" y="8200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251" y="3463664"/>
              <a:ext cx="82003" cy="820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05251" y="3463664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0" y="0"/>
                  </a:moveTo>
                  <a:lnTo>
                    <a:pt x="82003" y="0"/>
                  </a:lnTo>
                  <a:lnTo>
                    <a:pt x="82003" y="82005"/>
                  </a:lnTo>
                  <a:lnTo>
                    <a:pt x="0" y="82005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17692" y="550894"/>
            <a:ext cx="41656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" dirty="0"/>
              <a:t>НАЦПРОЕКТ</a:t>
            </a:r>
            <a:r>
              <a:rPr spc="-175" dirty="0"/>
              <a:t> </a:t>
            </a:r>
            <a:r>
              <a:rPr spc="20" dirty="0"/>
              <a:t>«ДЕМОГ</a:t>
            </a:r>
            <a:r>
              <a:rPr spc="-235" dirty="0"/>
              <a:t>Р</a:t>
            </a:r>
            <a:r>
              <a:rPr spc="-50" dirty="0"/>
              <a:t>А</a:t>
            </a:r>
            <a:r>
              <a:rPr spc="10" dirty="0"/>
              <a:t>ФИЯ»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30140" y="1303215"/>
            <a:ext cx="3616325" cy="624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100"/>
              </a:spcBef>
            </a:pPr>
            <a:r>
              <a:rPr sz="1600" spc="50" dirty="0">
                <a:solidFill>
                  <a:srgbClr val="1D1D1B"/>
                </a:solidFill>
                <a:latin typeface="Microsoft Sans Serif"/>
                <a:cs typeface="Microsoft Sans Serif"/>
              </a:rPr>
              <a:t>МОЩНАЯ </a:t>
            </a:r>
            <a:r>
              <a:rPr sz="16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ПОДДЕРЖКА </a:t>
            </a:r>
            <a:r>
              <a:rPr sz="16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D1D1B"/>
                </a:solidFill>
                <a:latin typeface="Microsoft Sans Serif"/>
                <a:cs typeface="Microsoft Sans Serif"/>
              </a:rPr>
              <a:t>МОЛОДЕЖНЫХ</a:t>
            </a:r>
            <a:r>
              <a:rPr sz="1600" spc="-9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6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БИЗНЕС-ПРОЕКТОВ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2152" y="2356524"/>
            <a:ext cx="3520440" cy="2524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88010">
              <a:lnSpc>
                <a:spcPct val="122800"/>
              </a:lnSpc>
              <a:spcBef>
                <a:spcPts val="100"/>
              </a:spcBef>
            </a:pPr>
            <a:r>
              <a:rPr sz="14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ешь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лучить</a:t>
            </a:r>
            <a:r>
              <a:rPr sz="1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грант</a:t>
            </a:r>
            <a:r>
              <a:rPr sz="1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1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размере  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до</a:t>
            </a:r>
            <a:r>
              <a:rPr sz="1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500</a:t>
            </a:r>
            <a:r>
              <a:rPr sz="1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30" dirty="0">
                <a:solidFill>
                  <a:srgbClr val="FFFFFF"/>
                </a:solidFill>
                <a:latin typeface="Arial"/>
                <a:cs typeface="Arial"/>
              </a:rPr>
              <a:t>ты</a:t>
            </a:r>
            <a:r>
              <a:rPr sz="1400" b="1" spc="-140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b="1" spc="-114" dirty="0">
                <a:solidFill>
                  <a:srgbClr val="FFFFFF"/>
                </a:solidFill>
                <a:latin typeface="Arial"/>
                <a:cs typeface="Arial"/>
              </a:rPr>
              <a:t>яч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тать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влад</a:t>
            </a:r>
            <a:r>
              <a:rPr sz="14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льцем 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собственного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бизнеса.</a:t>
            </a:r>
            <a:endParaRPr sz="1400">
              <a:latin typeface="Microsoft Sans Serif"/>
              <a:cs typeface="Microsoft Sans Serif"/>
            </a:endParaRPr>
          </a:p>
          <a:p>
            <a:pPr marL="12700" marR="5080">
              <a:lnSpc>
                <a:spcPct val="122800"/>
              </a:lnSpc>
              <a:spcBef>
                <a:spcPts val="1450"/>
              </a:spcBef>
            </a:pPr>
            <a:r>
              <a:rPr sz="14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Ты</a:t>
            </a:r>
            <a:r>
              <a:rPr sz="14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110" dirty="0">
                <a:solidFill>
                  <a:srgbClr val="FFFFFF"/>
                </a:solidFill>
                <a:latin typeface="Arial"/>
                <a:cs typeface="Arial"/>
              </a:rPr>
              <a:t>сможешь </a:t>
            </a:r>
            <a:r>
              <a:rPr sz="1400" b="1" spc="-100" dirty="0">
                <a:solidFill>
                  <a:srgbClr val="FFFFFF"/>
                </a:solidFill>
                <a:latin typeface="Arial"/>
                <a:cs typeface="Arial"/>
              </a:rPr>
              <a:t>быстрее 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построить 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карьеру</a:t>
            </a: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, </a:t>
            </a:r>
            <a:r>
              <a:rPr sz="1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упишь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раб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ту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найм,</a:t>
            </a:r>
            <a:r>
              <a:rPr sz="14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так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как 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дешь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знать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бизн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-проц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сы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изн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три.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24130" marR="120650">
              <a:lnSpc>
                <a:spcPct val="122800"/>
              </a:lnSpc>
            </a:pPr>
            <a:r>
              <a:rPr sz="14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квалификация буд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85" dirty="0">
                <a:solidFill>
                  <a:srgbClr val="FFFFFF"/>
                </a:solidFill>
                <a:latin typeface="Arial"/>
                <a:cs typeface="Arial"/>
              </a:rPr>
              <a:t>дтве</a:t>
            </a:r>
            <a:r>
              <a:rPr sz="1400" b="1" spc="-13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b="1" spc="-55" dirty="0">
                <a:solidFill>
                  <a:srgbClr val="FFFFFF"/>
                </a:solidFill>
                <a:latin typeface="Arial"/>
                <a:cs typeface="Arial"/>
              </a:rPr>
              <a:t>ждена  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удостоверением</a:t>
            </a:r>
            <a:r>
              <a:rPr sz="1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90" dirty="0">
                <a:solidFill>
                  <a:srgbClr val="FFFFFF"/>
                </a:solidFill>
                <a:latin typeface="Arial"/>
                <a:cs typeface="Arial"/>
              </a:rPr>
              <a:t>установленного</a:t>
            </a:r>
            <a:r>
              <a:rPr sz="1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образца.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01652" y="4456980"/>
            <a:ext cx="89535" cy="89535"/>
            <a:chOff x="401652" y="4456980"/>
            <a:chExt cx="89535" cy="8953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251" y="4460580"/>
              <a:ext cx="82003" cy="8200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05251" y="4460580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0" y="0"/>
                  </a:moveTo>
                  <a:lnTo>
                    <a:pt x="82003" y="0"/>
                  </a:lnTo>
                  <a:lnTo>
                    <a:pt x="82003" y="82003"/>
                  </a:lnTo>
                  <a:lnTo>
                    <a:pt x="0" y="82003"/>
                  </a:lnTo>
                  <a:lnTo>
                    <a:pt x="0" y="0"/>
                  </a:lnTo>
                  <a:close/>
                </a:path>
              </a:pathLst>
            </a:custGeom>
            <a:ln w="7199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65" dirty="0">
                <a:solidFill>
                  <a:srgbClr val="1D1D1B"/>
                </a:solidFill>
              </a:rPr>
              <a:t>Ф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Б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40" dirty="0">
                <a:solidFill>
                  <a:srgbClr val="1D1D1B"/>
                </a:solidFill>
              </a:rPr>
              <a:t>К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50" dirty="0">
                <a:solidFill>
                  <a:srgbClr val="1D1D1B"/>
                </a:solidFill>
              </a:rPr>
              <a:t> 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30" dirty="0">
                <a:solidFill>
                  <a:srgbClr val="1D1D1B"/>
                </a:solidFill>
              </a:rPr>
              <a:t>Д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25" dirty="0">
                <a:solidFill>
                  <a:srgbClr val="1D1D1B"/>
                </a:solidFill>
              </a:rPr>
              <a:t>Н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50" dirty="0">
                <a:solidFill>
                  <a:srgbClr val="1D1D1B"/>
                </a:solidFill>
              </a:rPr>
              <a:t>М</a:t>
            </a:r>
            <a:r>
              <a:rPr spc="40" dirty="0">
                <a:solidFill>
                  <a:srgbClr val="1D1D1B"/>
                </a:solidFill>
              </a:rPr>
              <a:t>А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20" dirty="0">
                <a:solidFill>
                  <a:srgbClr val="1D1D1B"/>
                </a:solidFill>
              </a:rPr>
              <a:t>Л</a:t>
            </a:r>
            <a:r>
              <a:rPr dirty="0">
                <a:solidFill>
                  <a:srgbClr val="1D1D1B"/>
                </a:solidFill>
              </a:rPr>
              <a:t>Ь</a:t>
            </a:r>
            <a:r>
              <a:rPr spc="-55" dirty="0">
                <a:solidFill>
                  <a:srgbClr val="1D1D1B"/>
                </a:solidFill>
              </a:rPr>
              <a:t>С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В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0" dirty="0">
                <a:solidFill>
                  <a:srgbClr val="1D1D1B"/>
                </a:solidFill>
              </a:rPr>
              <a:t>А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35" dirty="0"/>
              <a:t>3</a:t>
            </a:fld>
            <a:endParaRPr spc="-3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80"/>
            <a:ext cx="10692130" cy="6117590"/>
            <a:chOff x="0" y="680"/>
            <a:chExt cx="10692130" cy="6117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6154" y="680"/>
              <a:ext cx="2464600" cy="61174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226145" y="682"/>
              <a:ext cx="2465070" cy="6117590"/>
            </a:xfrm>
            <a:custGeom>
              <a:avLst/>
              <a:gdLst/>
              <a:ahLst/>
              <a:cxnLst/>
              <a:rect l="l" t="t" r="r" b="b"/>
              <a:pathLst>
                <a:path w="2465070" h="6117590">
                  <a:moveTo>
                    <a:pt x="2464600" y="5130495"/>
                  </a:moveTo>
                  <a:lnTo>
                    <a:pt x="0" y="5130495"/>
                  </a:lnTo>
                  <a:lnTo>
                    <a:pt x="0" y="6117437"/>
                  </a:lnTo>
                  <a:lnTo>
                    <a:pt x="2464600" y="6117437"/>
                  </a:lnTo>
                  <a:lnTo>
                    <a:pt x="2464600" y="5130495"/>
                  </a:lnTo>
                  <a:close/>
                </a:path>
                <a:path w="2465070" h="6117590">
                  <a:moveTo>
                    <a:pt x="2464600" y="0"/>
                  </a:moveTo>
                  <a:lnTo>
                    <a:pt x="0" y="0"/>
                  </a:lnTo>
                  <a:lnTo>
                    <a:pt x="0" y="1965388"/>
                  </a:lnTo>
                  <a:lnTo>
                    <a:pt x="2464600" y="1965388"/>
                  </a:lnTo>
                  <a:lnTo>
                    <a:pt x="2464600" y="0"/>
                  </a:lnTo>
                  <a:close/>
                </a:path>
              </a:pathLst>
            </a:custGeom>
            <a:solidFill>
              <a:srgbClr val="1D1D1B">
                <a:alpha val="4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966061"/>
              <a:ext cx="10692130" cy="3165475"/>
            </a:xfrm>
            <a:custGeom>
              <a:avLst/>
              <a:gdLst/>
              <a:ahLst/>
              <a:cxnLst/>
              <a:rect l="l" t="t" r="r" b="b"/>
              <a:pathLst>
                <a:path w="10692130" h="3165475">
                  <a:moveTo>
                    <a:pt x="0" y="3165105"/>
                  </a:moveTo>
                  <a:lnTo>
                    <a:pt x="0" y="0"/>
                  </a:lnTo>
                  <a:lnTo>
                    <a:pt x="10692000" y="0"/>
                  </a:lnTo>
                  <a:lnTo>
                    <a:pt x="10692000" y="3165105"/>
                  </a:lnTo>
                  <a:lnTo>
                    <a:pt x="0" y="3165105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8303" y="2437444"/>
              <a:ext cx="18662" cy="21439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746" y="2437444"/>
              <a:ext cx="18662" cy="21439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2188" y="2437444"/>
              <a:ext cx="18662" cy="21439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5995" y="2437444"/>
              <a:ext cx="18662" cy="21439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65843" y="2405940"/>
            <a:ext cx="831850" cy="1677670"/>
          </a:xfrm>
          <a:prstGeom prst="rect">
            <a:avLst/>
          </a:prstGeom>
        </p:spPr>
        <p:txBody>
          <a:bodyPr vert="horz" wrap="square" lIns="0" tIns="315595" rIns="0" bIns="0" rtlCol="0">
            <a:spAutoFit/>
          </a:bodyPr>
          <a:lstStyle/>
          <a:p>
            <a:pPr marL="261620">
              <a:lnSpc>
                <a:spcPct val="100000"/>
              </a:lnSpc>
              <a:spcBef>
                <a:spcPts val="2485"/>
              </a:spcBef>
            </a:pPr>
            <a:r>
              <a:rPr sz="4000" b="1" spc="19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4000">
              <a:latin typeface="Arial"/>
              <a:cs typeface="Arial"/>
            </a:endParaRPr>
          </a:p>
          <a:p>
            <a:pPr marL="12700" marR="5080" indent="14604" algn="just">
              <a:lnSpc>
                <a:spcPts val="1650"/>
              </a:lnSpc>
              <a:spcBef>
                <a:spcPts val="915"/>
              </a:spcBef>
            </a:pP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опыта 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обучения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м</a:t>
            </a: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жи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52678" y="2703118"/>
            <a:ext cx="1744345" cy="139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b="1" spc="-40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4000" b="1" spc="-85" dirty="0">
                <a:solidFill>
                  <a:srgbClr val="FFFFFF"/>
                </a:solidFill>
                <a:latin typeface="Arial"/>
                <a:cs typeface="Arial"/>
              </a:rPr>
              <a:t>,5</a:t>
            </a:r>
            <a:r>
              <a:rPr sz="4000" b="1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370" dirty="0">
                <a:solidFill>
                  <a:srgbClr val="FFFFFF"/>
                </a:solidFill>
                <a:latin typeface="Arial"/>
                <a:cs typeface="Arial"/>
              </a:rPr>
              <a:t>ты</a:t>
            </a:r>
            <a:r>
              <a:rPr sz="4000" b="1" spc="-2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4000">
              <a:latin typeface="Arial"/>
              <a:cs typeface="Arial"/>
            </a:endParaRPr>
          </a:p>
          <a:p>
            <a:pPr marL="189230" marR="180975" algn="ctr">
              <a:lnSpc>
                <a:spcPts val="1650"/>
              </a:lnSpc>
              <a:spcBef>
                <a:spcPts val="1085"/>
              </a:spcBef>
            </a:pP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запущенных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бизн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-проек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ов 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участниками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3940" y="2703118"/>
            <a:ext cx="1664335" cy="1184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b="1" spc="-45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r>
              <a:rPr sz="4000" b="1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370" dirty="0">
                <a:solidFill>
                  <a:srgbClr val="FFFFFF"/>
                </a:solidFill>
                <a:latin typeface="Arial"/>
                <a:cs typeface="Arial"/>
              </a:rPr>
              <a:t>ты</a:t>
            </a:r>
            <a:r>
              <a:rPr sz="4000" b="1" spc="-2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4000">
              <a:latin typeface="Arial"/>
              <a:cs typeface="Arial"/>
            </a:endParaRPr>
          </a:p>
          <a:p>
            <a:pPr marL="174625" marR="183515" algn="ctr">
              <a:lnSpc>
                <a:spcPts val="1650"/>
              </a:lnSpc>
              <a:spcBef>
                <a:spcPts val="1075"/>
              </a:spcBef>
            </a:pP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ч</a:t>
            </a:r>
            <a:r>
              <a:rPr sz="1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ловек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прошли 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обучение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19823" y="2709213"/>
            <a:ext cx="1874520" cy="16671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000" b="1" spc="-220" dirty="0">
                <a:solidFill>
                  <a:srgbClr val="FFFFFF"/>
                </a:solidFill>
                <a:latin typeface="Arial"/>
                <a:cs typeface="Arial"/>
              </a:rPr>
              <a:t>160</a:t>
            </a:r>
            <a:r>
              <a:rPr sz="4000" b="1" spc="-3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370" dirty="0">
                <a:solidFill>
                  <a:srgbClr val="FFFFFF"/>
                </a:solidFill>
                <a:latin typeface="Arial"/>
                <a:cs typeface="Arial"/>
              </a:rPr>
              <a:t>ты</a:t>
            </a:r>
            <a:r>
              <a:rPr sz="4000" b="1" spc="-23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40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4000" dirty="0">
              <a:latin typeface="Arial"/>
              <a:cs typeface="Arial"/>
            </a:endParaRPr>
          </a:p>
          <a:p>
            <a:pPr marL="375285" marR="378460" algn="ctr">
              <a:lnSpc>
                <a:spcPts val="1650"/>
              </a:lnSpc>
              <a:spcBef>
                <a:spcPts val="1315"/>
              </a:spcBef>
            </a:pPr>
            <a:r>
              <a:rPr lang="ru-RU"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человек посетили наши мероприятия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79719" y="2357468"/>
            <a:ext cx="668020" cy="1320800"/>
          </a:xfrm>
          <a:prstGeom prst="rect">
            <a:avLst/>
          </a:prstGeom>
        </p:spPr>
        <p:txBody>
          <a:bodyPr vert="horz" wrap="square" lIns="0" tIns="361950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2850"/>
              </a:spcBef>
            </a:pPr>
            <a:r>
              <a:rPr sz="4000" b="1" spc="-120" dirty="0">
                <a:solidFill>
                  <a:srgbClr val="FFFFFF"/>
                </a:solidFill>
                <a:latin typeface="Arial"/>
                <a:cs typeface="Arial"/>
              </a:rPr>
              <a:t>70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33949" y="550894"/>
            <a:ext cx="56057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Ч</a:t>
            </a:r>
            <a:r>
              <a:rPr spc="-100" dirty="0"/>
              <a:t>Т</a:t>
            </a:r>
            <a:r>
              <a:rPr spc="100" dirty="0"/>
              <a:t>О</a:t>
            </a:r>
            <a:r>
              <a:rPr spc="-175" dirty="0"/>
              <a:t> </a:t>
            </a:r>
            <a:r>
              <a:rPr spc="-145" dirty="0"/>
              <a:t>Т</a:t>
            </a:r>
            <a:r>
              <a:rPr spc="100" dirty="0"/>
              <a:t>А</a:t>
            </a:r>
            <a:r>
              <a:rPr spc="5" dirty="0"/>
              <a:t>К</a:t>
            </a:r>
            <a:r>
              <a:rPr spc="-55" dirty="0"/>
              <a:t>ОЕ</a:t>
            </a: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20" dirty="0"/>
              <a:t>«</a:t>
            </a:r>
            <a:r>
              <a:rPr spc="-20" dirty="0"/>
              <a:t>Ф</a:t>
            </a:r>
            <a:r>
              <a:rPr spc="5" dirty="0"/>
              <a:t>АБРИКА</a:t>
            </a:r>
            <a:r>
              <a:rPr spc="-175" dirty="0"/>
              <a:t> </a:t>
            </a:r>
            <a:r>
              <a:rPr spc="40" dirty="0"/>
              <a:t>ПРЕДПРИНИМ</a:t>
            </a:r>
            <a:r>
              <a:rPr spc="-114" dirty="0"/>
              <a:t>А</a:t>
            </a:r>
            <a:r>
              <a:rPr spc="-95" dirty="0"/>
              <a:t>ТЕЛ</a:t>
            </a:r>
            <a:r>
              <a:rPr spc="-135" dirty="0"/>
              <a:t>Ь</a:t>
            </a:r>
            <a:r>
              <a:rPr spc="-105" dirty="0"/>
              <a:t>СТВА»?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9565092" y="644061"/>
            <a:ext cx="699135" cy="502920"/>
            <a:chOff x="9565092" y="644061"/>
            <a:chExt cx="699135" cy="50292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65092" y="995137"/>
              <a:ext cx="698529" cy="15164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768880" y="644061"/>
              <a:ext cx="291465" cy="293370"/>
            </a:xfrm>
            <a:custGeom>
              <a:avLst/>
              <a:gdLst/>
              <a:ahLst/>
              <a:cxnLst/>
              <a:rect l="l" t="t" r="r" b="b"/>
              <a:pathLst>
                <a:path w="291465" h="293369">
                  <a:moveTo>
                    <a:pt x="188798" y="0"/>
                  </a:moveTo>
                  <a:lnTo>
                    <a:pt x="102153" y="0"/>
                  </a:lnTo>
                  <a:lnTo>
                    <a:pt x="97438" y="4789"/>
                  </a:lnTo>
                  <a:lnTo>
                    <a:pt x="97438" y="33188"/>
                  </a:lnTo>
                  <a:lnTo>
                    <a:pt x="95723" y="35306"/>
                  </a:lnTo>
                  <a:lnTo>
                    <a:pt x="54230" y="50868"/>
                  </a:lnTo>
                  <a:lnTo>
                    <a:pt x="20094" y="81579"/>
                  </a:lnTo>
                  <a:lnTo>
                    <a:pt x="1816" y="126029"/>
                  </a:lnTo>
                  <a:lnTo>
                    <a:pt x="0" y="147596"/>
                  </a:lnTo>
                  <a:lnTo>
                    <a:pt x="510" y="158882"/>
                  </a:lnTo>
                  <a:lnTo>
                    <a:pt x="10797" y="198009"/>
                  </a:lnTo>
                  <a:lnTo>
                    <a:pt x="39451" y="233416"/>
                  </a:lnTo>
                  <a:lnTo>
                    <a:pt x="80789" y="254327"/>
                  </a:lnTo>
                  <a:lnTo>
                    <a:pt x="95723" y="258056"/>
                  </a:lnTo>
                  <a:lnTo>
                    <a:pt x="97438" y="260187"/>
                  </a:lnTo>
                  <a:lnTo>
                    <a:pt x="97438" y="293065"/>
                  </a:lnTo>
                  <a:lnTo>
                    <a:pt x="129499" y="293065"/>
                  </a:lnTo>
                  <a:lnTo>
                    <a:pt x="129499" y="222336"/>
                  </a:lnTo>
                  <a:lnTo>
                    <a:pt x="93427" y="222336"/>
                  </a:lnTo>
                  <a:lnTo>
                    <a:pt x="92189" y="221918"/>
                  </a:lnTo>
                  <a:lnTo>
                    <a:pt x="54636" y="196545"/>
                  </a:lnTo>
                  <a:lnTo>
                    <a:pt x="40042" y="157486"/>
                  </a:lnTo>
                  <a:lnTo>
                    <a:pt x="39552" y="147596"/>
                  </a:lnTo>
                  <a:lnTo>
                    <a:pt x="40042" y="137632"/>
                  </a:lnTo>
                  <a:lnTo>
                    <a:pt x="54636" y="97589"/>
                  </a:lnTo>
                  <a:lnTo>
                    <a:pt x="84989" y="73848"/>
                  </a:lnTo>
                  <a:lnTo>
                    <a:pt x="93366" y="70498"/>
                  </a:lnTo>
                  <a:lnTo>
                    <a:pt x="129499" y="70498"/>
                  </a:lnTo>
                  <a:lnTo>
                    <a:pt x="129499" y="35615"/>
                  </a:lnTo>
                  <a:lnTo>
                    <a:pt x="133037" y="32066"/>
                  </a:lnTo>
                  <a:lnTo>
                    <a:pt x="193568" y="32066"/>
                  </a:lnTo>
                  <a:lnTo>
                    <a:pt x="193568" y="4789"/>
                  </a:lnTo>
                  <a:lnTo>
                    <a:pt x="188798" y="0"/>
                  </a:lnTo>
                  <a:close/>
                </a:path>
                <a:path w="291465" h="293369">
                  <a:moveTo>
                    <a:pt x="193568" y="32066"/>
                  </a:moveTo>
                  <a:lnTo>
                    <a:pt x="157967" y="32066"/>
                  </a:lnTo>
                  <a:lnTo>
                    <a:pt x="161503" y="35615"/>
                  </a:lnTo>
                  <a:lnTo>
                    <a:pt x="161503" y="293065"/>
                  </a:lnTo>
                  <a:lnTo>
                    <a:pt x="193568" y="293065"/>
                  </a:lnTo>
                  <a:lnTo>
                    <a:pt x="193568" y="260187"/>
                  </a:lnTo>
                  <a:lnTo>
                    <a:pt x="195279" y="258056"/>
                  </a:lnTo>
                  <a:lnTo>
                    <a:pt x="236246" y="243500"/>
                  </a:lnTo>
                  <a:lnTo>
                    <a:pt x="263558" y="222336"/>
                  </a:lnTo>
                  <a:lnTo>
                    <a:pt x="197582" y="222336"/>
                  </a:lnTo>
                  <a:lnTo>
                    <a:pt x="196283" y="222163"/>
                  </a:lnTo>
                  <a:lnTo>
                    <a:pt x="194162" y="220630"/>
                  </a:lnTo>
                  <a:lnTo>
                    <a:pt x="193568" y="219510"/>
                  </a:lnTo>
                  <a:lnTo>
                    <a:pt x="193602" y="73328"/>
                  </a:lnTo>
                  <a:lnTo>
                    <a:pt x="194162" y="72205"/>
                  </a:lnTo>
                  <a:lnTo>
                    <a:pt x="195279" y="71450"/>
                  </a:lnTo>
                  <a:lnTo>
                    <a:pt x="196340" y="70671"/>
                  </a:lnTo>
                  <a:lnTo>
                    <a:pt x="197636" y="70498"/>
                  </a:lnTo>
                  <a:lnTo>
                    <a:pt x="261555" y="70498"/>
                  </a:lnTo>
                  <a:lnTo>
                    <a:pt x="258842" y="67594"/>
                  </a:lnTo>
                  <a:lnTo>
                    <a:pt x="219749" y="42616"/>
                  </a:lnTo>
                  <a:lnTo>
                    <a:pt x="195279" y="35251"/>
                  </a:lnTo>
                  <a:lnTo>
                    <a:pt x="193614" y="33188"/>
                  </a:lnTo>
                  <a:lnTo>
                    <a:pt x="193568" y="32066"/>
                  </a:lnTo>
                  <a:close/>
                </a:path>
                <a:path w="291465" h="293369">
                  <a:moveTo>
                    <a:pt x="129499" y="70498"/>
                  </a:moveTo>
                  <a:lnTo>
                    <a:pt x="93366" y="70498"/>
                  </a:lnTo>
                  <a:lnTo>
                    <a:pt x="94665" y="70671"/>
                  </a:lnTo>
                  <a:lnTo>
                    <a:pt x="95723" y="71450"/>
                  </a:lnTo>
                  <a:lnTo>
                    <a:pt x="96847" y="72205"/>
                  </a:lnTo>
                  <a:lnTo>
                    <a:pt x="97438" y="73328"/>
                  </a:lnTo>
                  <a:lnTo>
                    <a:pt x="97438" y="219510"/>
                  </a:lnTo>
                  <a:lnTo>
                    <a:pt x="96847" y="220630"/>
                  </a:lnTo>
                  <a:lnTo>
                    <a:pt x="94665" y="222163"/>
                  </a:lnTo>
                  <a:lnTo>
                    <a:pt x="93427" y="222336"/>
                  </a:lnTo>
                  <a:lnTo>
                    <a:pt x="129499" y="222336"/>
                  </a:lnTo>
                  <a:lnTo>
                    <a:pt x="129499" y="70498"/>
                  </a:lnTo>
                  <a:close/>
                </a:path>
                <a:path w="291465" h="293369">
                  <a:moveTo>
                    <a:pt x="261555" y="70498"/>
                  </a:moveTo>
                  <a:lnTo>
                    <a:pt x="197636" y="70498"/>
                  </a:lnTo>
                  <a:lnTo>
                    <a:pt x="198871" y="70971"/>
                  </a:lnTo>
                  <a:lnTo>
                    <a:pt x="205989" y="73848"/>
                  </a:lnTo>
                  <a:lnTo>
                    <a:pt x="236369" y="97589"/>
                  </a:lnTo>
                  <a:lnTo>
                    <a:pt x="250930" y="137632"/>
                  </a:lnTo>
                  <a:lnTo>
                    <a:pt x="251395" y="147596"/>
                  </a:lnTo>
                  <a:lnTo>
                    <a:pt x="250930" y="157486"/>
                  </a:lnTo>
                  <a:lnTo>
                    <a:pt x="236369" y="196545"/>
                  </a:lnTo>
                  <a:lnTo>
                    <a:pt x="198817" y="221918"/>
                  </a:lnTo>
                  <a:lnTo>
                    <a:pt x="197582" y="222336"/>
                  </a:lnTo>
                  <a:lnTo>
                    <a:pt x="263558" y="222336"/>
                  </a:lnTo>
                  <a:lnTo>
                    <a:pt x="283928" y="189148"/>
                  </a:lnTo>
                  <a:lnTo>
                    <a:pt x="290945" y="147596"/>
                  </a:lnTo>
                  <a:lnTo>
                    <a:pt x="290481" y="136548"/>
                  </a:lnTo>
                  <a:lnTo>
                    <a:pt x="280314" y="97589"/>
                  </a:lnTo>
                  <a:lnTo>
                    <a:pt x="265129" y="74326"/>
                  </a:lnTo>
                  <a:lnTo>
                    <a:pt x="261555" y="70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65" dirty="0">
                <a:solidFill>
                  <a:srgbClr val="1D1D1B"/>
                </a:solidFill>
              </a:rPr>
              <a:t>Ф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Б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40" dirty="0">
                <a:solidFill>
                  <a:srgbClr val="1D1D1B"/>
                </a:solidFill>
              </a:rPr>
              <a:t>К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50" dirty="0">
                <a:solidFill>
                  <a:srgbClr val="1D1D1B"/>
                </a:solidFill>
              </a:rPr>
              <a:t> 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30" dirty="0">
                <a:solidFill>
                  <a:srgbClr val="1D1D1B"/>
                </a:solidFill>
              </a:rPr>
              <a:t>Д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25" dirty="0">
                <a:solidFill>
                  <a:srgbClr val="1D1D1B"/>
                </a:solidFill>
              </a:rPr>
              <a:t>Н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50" dirty="0">
                <a:solidFill>
                  <a:srgbClr val="1D1D1B"/>
                </a:solidFill>
              </a:rPr>
              <a:t>М</a:t>
            </a:r>
            <a:r>
              <a:rPr spc="40" dirty="0">
                <a:solidFill>
                  <a:srgbClr val="1D1D1B"/>
                </a:solidFill>
              </a:rPr>
              <a:t>А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20" dirty="0">
                <a:solidFill>
                  <a:srgbClr val="1D1D1B"/>
                </a:solidFill>
              </a:rPr>
              <a:t>Л</a:t>
            </a:r>
            <a:r>
              <a:rPr dirty="0">
                <a:solidFill>
                  <a:srgbClr val="1D1D1B"/>
                </a:solidFill>
              </a:rPr>
              <a:t>Ь</a:t>
            </a:r>
            <a:r>
              <a:rPr spc="-55" dirty="0">
                <a:solidFill>
                  <a:srgbClr val="1D1D1B"/>
                </a:solidFill>
              </a:rPr>
              <a:t>С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В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0" dirty="0">
                <a:solidFill>
                  <a:srgbClr val="1D1D1B"/>
                </a:solidFill>
              </a:rPr>
              <a:t>А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35" dirty="0"/>
              <a:t>4</a:t>
            </a:fld>
            <a:endParaRPr spc="-3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5940" cy="6123940"/>
            <a:chOff x="0" y="0"/>
            <a:chExt cx="10695940" cy="6123940"/>
          </a:xfrm>
        </p:grpSpPr>
        <p:sp>
          <p:nvSpPr>
            <p:cNvPr id="3" name="object 3"/>
            <p:cNvSpPr/>
            <p:nvPr/>
          </p:nvSpPr>
          <p:spPr>
            <a:xfrm>
              <a:off x="9252464" y="0"/>
              <a:ext cx="1439545" cy="6102985"/>
            </a:xfrm>
            <a:custGeom>
              <a:avLst/>
              <a:gdLst/>
              <a:ahLst/>
              <a:cxnLst/>
              <a:rect l="l" t="t" r="r" b="b"/>
              <a:pathLst>
                <a:path w="1439545" h="6102985">
                  <a:moveTo>
                    <a:pt x="0" y="6102724"/>
                  </a:moveTo>
                  <a:lnTo>
                    <a:pt x="1439420" y="6102724"/>
                  </a:lnTo>
                  <a:lnTo>
                    <a:pt x="1439420" y="0"/>
                  </a:lnTo>
                  <a:lnTo>
                    <a:pt x="0" y="0"/>
                  </a:lnTo>
                  <a:lnTo>
                    <a:pt x="0" y="6102724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22649" y="0"/>
              <a:ext cx="1469390" cy="6102985"/>
            </a:xfrm>
            <a:custGeom>
              <a:avLst/>
              <a:gdLst/>
              <a:ahLst/>
              <a:cxnLst/>
              <a:rect l="l" t="t" r="r" b="b"/>
              <a:pathLst>
                <a:path w="1469390" h="6102985">
                  <a:moveTo>
                    <a:pt x="0" y="0"/>
                  </a:moveTo>
                  <a:lnTo>
                    <a:pt x="1469235" y="0"/>
                  </a:lnTo>
                  <a:lnTo>
                    <a:pt x="1469235" y="6102724"/>
                  </a:lnTo>
                  <a:lnTo>
                    <a:pt x="0" y="6102724"/>
                  </a:lnTo>
                  <a:lnTo>
                    <a:pt x="0" y="0"/>
                  </a:lnTo>
                </a:path>
              </a:pathLst>
            </a:custGeom>
            <a:ln w="7199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65092" y="995137"/>
              <a:ext cx="698529" cy="1516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68880" y="644061"/>
              <a:ext cx="291465" cy="293370"/>
            </a:xfrm>
            <a:custGeom>
              <a:avLst/>
              <a:gdLst/>
              <a:ahLst/>
              <a:cxnLst/>
              <a:rect l="l" t="t" r="r" b="b"/>
              <a:pathLst>
                <a:path w="291465" h="293369">
                  <a:moveTo>
                    <a:pt x="188798" y="0"/>
                  </a:moveTo>
                  <a:lnTo>
                    <a:pt x="102153" y="0"/>
                  </a:lnTo>
                  <a:lnTo>
                    <a:pt x="97438" y="4789"/>
                  </a:lnTo>
                  <a:lnTo>
                    <a:pt x="97438" y="33188"/>
                  </a:lnTo>
                  <a:lnTo>
                    <a:pt x="95723" y="35306"/>
                  </a:lnTo>
                  <a:lnTo>
                    <a:pt x="54230" y="50868"/>
                  </a:lnTo>
                  <a:lnTo>
                    <a:pt x="20094" y="81579"/>
                  </a:lnTo>
                  <a:lnTo>
                    <a:pt x="1816" y="126029"/>
                  </a:lnTo>
                  <a:lnTo>
                    <a:pt x="0" y="147596"/>
                  </a:lnTo>
                  <a:lnTo>
                    <a:pt x="510" y="158882"/>
                  </a:lnTo>
                  <a:lnTo>
                    <a:pt x="10797" y="198009"/>
                  </a:lnTo>
                  <a:lnTo>
                    <a:pt x="39451" y="233416"/>
                  </a:lnTo>
                  <a:lnTo>
                    <a:pt x="80789" y="254327"/>
                  </a:lnTo>
                  <a:lnTo>
                    <a:pt x="95723" y="258056"/>
                  </a:lnTo>
                  <a:lnTo>
                    <a:pt x="97438" y="260187"/>
                  </a:lnTo>
                  <a:lnTo>
                    <a:pt x="97438" y="293065"/>
                  </a:lnTo>
                  <a:lnTo>
                    <a:pt x="129499" y="293065"/>
                  </a:lnTo>
                  <a:lnTo>
                    <a:pt x="129499" y="222336"/>
                  </a:lnTo>
                  <a:lnTo>
                    <a:pt x="93427" y="222336"/>
                  </a:lnTo>
                  <a:lnTo>
                    <a:pt x="92189" y="221918"/>
                  </a:lnTo>
                  <a:lnTo>
                    <a:pt x="54636" y="196545"/>
                  </a:lnTo>
                  <a:lnTo>
                    <a:pt x="40042" y="157486"/>
                  </a:lnTo>
                  <a:lnTo>
                    <a:pt x="39552" y="147596"/>
                  </a:lnTo>
                  <a:lnTo>
                    <a:pt x="40042" y="137632"/>
                  </a:lnTo>
                  <a:lnTo>
                    <a:pt x="54636" y="97589"/>
                  </a:lnTo>
                  <a:lnTo>
                    <a:pt x="84989" y="73848"/>
                  </a:lnTo>
                  <a:lnTo>
                    <a:pt x="93366" y="70498"/>
                  </a:lnTo>
                  <a:lnTo>
                    <a:pt x="129499" y="70498"/>
                  </a:lnTo>
                  <a:lnTo>
                    <a:pt x="129499" y="35615"/>
                  </a:lnTo>
                  <a:lnTo>
                    <a:pt x="133037" y="32066"/>
                  </a:lnTo>
                  <a:lnTo>
                    <a:pt x="193568" y="32066"/>
                  </a:lnTo>
                  <a:lnTo>
                    <a:pt x="193568" y="4789"/>
                  </a:lnTo>
                  <a:lnTo>
                    <a:pt x="188798" y="0"/>
                  </a:lnTo>
                  <a:close/>
                </a:path>
                <a:path w="291465" h="293369">
                  <a:moveTo>
                    <a:pt x="193568" y="32066"/>
                  </a:moveTo>
                  <a:lnTo>
                    <a:pt x="157967" y="32066"/>
                  </a:lnTo>
                  <a:lnTo>
                    <a:pt x="161503" y="35615"/>
                  </a:lnTo>
                  <a:lnTo>
                    <a:pt x="161503" y="293065"/>
                  </a:lnTo>
                  <a:lnTo>
                    <a:pt x="193568" y="293065"/>
                  </a:lnTo>
                  <a:lnTo>
                    <a:pt x="193568" y="260187"/>
                  </a:lnTo>
                  <a:lnTo>
                    <a:pt x="195279" y="258056"/>
                  </a:lnTo>
                  <a:lnTo>
                    <a:pt x="236246" y="243500"/>
                  </a:lnTo>
                  <a:lnTo>
                    <a:pt x="263558" y="222336"/>
                  </a:lnTo>
                  <a:lnTo>
                    <a:pt x="197582" y="222336"/>
                  </a:lnTo>
                  <a:lnTo>
                    <a:pt x="196283" y="222163"/>
                  </a:lnTo>
                  <a:lnTo>
                    <a:pt x="194162" y="220630"/>
                  </a:lnTo>
                  <a:lnTo>
                    <a:pt x="193568" y="219510"/>
                  </a:lnTo>
                  <a:lnTo>
                    <a:pt x="193602" y="73328"/>
                  </a:lnTo>
                  <a:lnTo>
                    <a:pt x="194162" y="72205"/>
                  </a:lnTo>
                  <a:lnTo>
                    <a:pt x="195279" y="71450"/>
                  </a:lnTo>
                  <a:lnTo>
                    <a:pt x="196340" y="70671"/>
                  </a:lnTo>
                  <a:lnTo>
                    <a:pt x="197636" y="70498"/>
                  </a:lnTo>
                  <a:lnTo>
                    <a:pt x="261555" y="70498"/>
                  </a:lnTo>
                  <a:lnTo>
                    <a:pt x="258842" y="67594"/>
                  </a:lnTo>
                  <a:lnTo>
                    <a:pt x="219749" y="42616"/>
                  </a:lnTo>
                  <a:lnTo>
                    <a:pt x="195279" y="35251"/>
                  </a:lnTo>
                  <a:lnTo>
                    <a:pt x="193614" y="33188"/>
                  </a:lnTo>
                  <a:lnTo>
                    <a:pt x="193568" y="32066"/>
                  </a:lnTo>
                  <a:close/>
                </a:path>
                <a:path w="291465" h="293369">
                  <a:moveTo>
                    <a:pt x="129499" y="70498"/>
                  </a:moveTo>
                  <a:lnTo>
                    <a:pt x="93366" y="70498"/>
                  </a:lnTo>
                  <a:lnTo>
                    <a:pt x="94665" y="70671"/>
                  </a:lnTo>
                  <a:lnTo>
                    <a:pt x="95723" y="71450"/>
                  </a:lnTo>
                  <a:lnTo>
                    <a:pt x="96847" y="72205"/>
                  </a:lnTo>
                  <a:lnTo>
                    <a:pt x="97438" y="73328"/>
                  </a:lnTo>
                  <a:lnTo>
                    <a:pt x="97438" y="219510"/>
                  </a:lnTo>
                  <a:lnTo>
                    <a:pt x="96847" y="220630"/>
                  </a:lnTo>
                  <a:lnTo>
                    <a:pt x="94665" y="222163"/>
                  </a:lnTo>
                  <a:lnTo>
                    <a:pt x="93427" y="222336"/>
                  </a:lnTo>
                  <a:lnTo>
                    <a:pt x="129499" y="222336"/>
                  </a:lnTo>
                  <a:lnTo>
                    <a:pt x="129499" y="70498"/>
                  </a:lnTo>
                  <a:close/>
                </a:path>
                <a:path w="291465" h="293369">
                  <a:moveTo>
                    <a:pt x="261555" y="70498"/>
                  </a:moveTo>
                  <a:lnTo>
                    <a:pt x="197636" y="70498"/>
                  </a:lnTo>
                  <a:lnTo>
                    <a:pt x="198871" y="70971"/>
                  </a:lnTo>
                  <a:lnTo>
                    <a:pt x="205989" y="73848"/>
                  </a:lnTo>
                  <a:lnTo>
                    <a:pt x="236369" y="97589"/>
                  </a:lnTo>
                  <a:lnTo>
                    <a:pt x="250930" y="137632"/>
                  </a:lnTo>
                  <a:lnTo>
                    <a:pt x="251395" y="147596"/>
                  </a:lnTo>
                  <a:lnTo>
                    <a:pt x="250930" y="157486"/>
                  </a:lnTo>
                  <a:lnTo>
                    <a:pt x="236369" y="196545"/>
                  </a:lnTo>
                  <a:lnTo>
                    <a:pt x="198817" y="221918"/>
                  </a:lnTo>
                  <a:lnTo>
                    <a:pt x="197582" y="222336"/>
                  </a:lnTo>
                  <a:lnTo>
                    <a:pt x="263558" y="222336"/>
                  </a:lnTo>
                  <a:lnTo>
                    <a:pt x="283928" y="189148"/>
                  </a:lnTo>
                  <a:lnTo>
                    <a:pt x="290945" y="147596"/>
                  </a:lnTo>
                  <a:lnTo>
                    <a:pt x="290481" y="136548"/>
                  </a:lnTo>
                  <a:lnTo>
                    <a:pt x="280314" y="97589"/>
                  </a:lnTo>
                  <a:lnTo>
                    <a:pt x="265129" y="74326"/>
                  </a:lnTo>
                  <a:lnTo>
                    <a:pt x="261555" y="704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2425" y="0"/>
              <a:ext cx="3829050" cy="61193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1682291"/>
              <a:ext cx="5604510" cy="3591560"/>
            </a:xfrm>
            <a:custGeom>
              <a:avLst/>
              <a:gdLst/>
              <a:ahLst/>
              <a:cxnLst/>
              <a:rect l="l" t="t" r="r" b="b"/>
              <a:pathLst>
                <a:path w="5604510" h="3591560">
                  <a:moveTo>
                    <a:pt x="0" y="3590935"/>
                  </a:moveTo>
                  <a:lnTo>
                    <a:pt x="5604379" y="3590935"/>
                  </a:lnTo>
                  <a:lnTo>
                    <a:pt x="5604379" y="0"/>
                  </a:lnTo>
                  <a:lnTo>
                    <a:pt x="0" y="0"/>
                  </a:lnTo>
                  <a:lnTo>
                    <a:pt x="0" y="3590935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4379" y="1682291"/>
              <a:ext cx="53985" cy="35909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98478" y="0"/>
              <a:ext cx="53985" cy="61200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356" y="3617338"/>
              <a:ext cx="69692" cy="6969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2356" y="2185129"/>
              <a:ext cx="69692" cy="696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356" y="2814717"/>
              <a:ext cx="69692" cy="696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356" y="3205364"/>
              <a:ext cx="69692" cy="6969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356" y="4015026"/>
              <a:ext cx="69692" cy="6969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34965" y="1193378"/>
            <a:ext cx="11309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10" dirty="0">
                <a:solidFill>
                  <a:srgbClr val="020202"/>
                </a:solidFill>
                <a:latin typeface="Microsoft Sans Serif"/>
                <a:cs typeface="Microsoft Sans Serif"/>
              </a:rPr>
              <a:t>ОБ</a:t>
            </a:r>
            <a:r>
              <a:rPr sz="1600" spc="-15" dirty="0">
                <a:solidFill>
                  <a:srgbClr val="020202"/>
                </a:solidFill>
                <a:latin typeface="Microsoft Sans Serif"/>
                <a:cs typeface="Microsoft Sans Serif"/>
              </a:rPr>
              <a:t>У</a:t>
            </a:r>
            <a:r>
              <a:rPr sz="1600" spc="-35" dirty="0">
                <a:solidFill>
                  <a:srgbClr val="020202"/>
                </a:solidFill>
                <a:latin typeface="Microsoft Sans Serif"/>
                <a:cs typeface="Microsoft Sans Serif"/>
              </a:rPr>
              <a:t>ЧЕНИЕ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33949" y="550894"/>
            <a:ext cx="37312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ОБ</a:t>
            </a:r>
            <a:r>
              <a:rPr spc="-235" dirty="0"/>
              <a:t>Р</a:t>
            </a:r>
            <a:r>
              <a:rPr spc="-50" dirty="0"/>
              <a:t>АЗОВ</a:t>
            </a:r>
            <a:r>
              <a:rPr spc="-114" dirty="0"/>
              <a:t>А</a:t>
            </a:r>
            <a:r>
              <a:rPr spc="-55" dirty="0"/>
              <a:t>ТЕЛЬНЫЙ</a:t>
            </a:r>
            <a:r>
              <a:rPr spc="-175" dirty="0"/>
              <a:t> </a:t>
            </a:r>
            <a:r>
              <a:rPr spc="25" dirty="0"/>
              <a:t>КУРС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28100" y="2105577"/>
            <a:ext cx="3714115" cy="269303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1750" marR="897255">
              <a:lnSpc>
                <a:spcPct val="104400"/>
              </a:lnSpc>
              <a:spcBef>
                <a:spcPts val="25"/>
              </a:spcBef>
            </a:pP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Бесплатный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образовательный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курс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вып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скни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узов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вузов</a:t>
            </a:r>
            <a:endParaRPr sz="1400">
              <a:latin typeface="Microsoft Sans Serif"/>
              <a:cs typeface="Microsoft Sans Serif"/>
            </a:endParaRPr>
          </a:p>
          <a:p>
            <a:pPr marL="12700" marR="203200" indent="17780">
              <a:lnSpc>
                <a:spcPct val="188200"/>
              </a:lnSpc>
              <a:spcBef>
                <a:spcPts val="10"/>
              </a:spcBef>
            </a:pP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лни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льный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до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умент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образовании  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Вид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-к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урс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144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часа</a:t>
            </a:r>
            <a:endParaRPr sz="1400">
              <a:latin typeface="Microsoft Sans Serif"/>
              <a:cs typeface="Microsoft Sans Serif"/>
            </a:endParaRPr>
          </a:p>
          <a:p>
            <a:pPr marL="31750">
              <a:lnSpc>
                <a:spcPct val="100000"/>
              </a:lnSpc>
              <a:spcBef>
                <a:spcPts val="1475"/>
              </a:spcBef>
            </a:pPr>
            <a:r>
              <a:rPr sz="14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оповые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спи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еры</a:t>
            </a:r>
            <a:endParaRPr sz="1400">
              <a:latin typeface="Microsoft Sans Serif"/>
              <a:cs typeface="Microsoft Sans Serif"/>
            </a:endParaRPr>
          </a:p>
          <a:p>
            <a:pPr marL="19050" marR="808355">
              <a:lnSpc>
                <a:spcPct val="104400"/>
              </a:lnSpc>
              <a:spcBef>
                <a:spcPts val="1400"/>
              </a:spcBef>
            </a:pPr>
            <a:r>
              <a:rPr sz="14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дде</a:t>
            </a: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жка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ура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ора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тя</a:t>
            </a:r>
            <a:r>
              <a:rPr sz="1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ж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ении 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бучения</a:t>
            </a:r>
            <a:endParaRPr sz="1400">
              <a:latin typeface="Microsoft Sans Serif"/>
              <a:cs typeface="Microsoft Sans Serif"/>
            </a:endParaRPr>
          </a:p>
          <a:p>
            <a:pPr marL="19050">
              <a:lnSpc>
                <a:spcPct val="100000"/>
              </a:lnSpc>
              <a:spcBef>
                <a:spcPts val="1490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Можете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проходить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обучение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удобное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время.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2356" y="4642579"/>
            <a:ext cx="69692" cy="69691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65" dirty="0">
                <a:solidFill>
                  <a:srgbClr val="1D1D1B"/>
                </a:solidFill>
              </a:rPr>
              <a:t>Ф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Б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40" dirty="0">
                <a:solidFill>
                  <a:srgbClr val="1D1D1B"/>
                </a:solidFill>
              </a:rPr>
              <a:t>К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50" dirty="0">
                <a:solidFill>
                  <a:srgbClr val="1D1D1B"/>
                </a:solidFill>
              </a:rPr>
              <a:t> 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30" dirty="0">
                <a:solidFill>
                  <a:srgbClr val="1D1D1B"/>
                </a:solidFill>
              </a:rPr>
              <a:t>Д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25" dirty="0">
                <a:solidFill>
                  <a:srgbClr val="1D1D1B"/>
                </a:solidFill>
              </a:rPr>
              <a:t>Н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50" dirty="0">
                <a:solidFill>
                  <a:srgbClr val="1D1D1B"/>
                </a:solidFill>
              </a:rPr>
              <a:t>М</a:t>
            </a:r>
            <a:r>
              <a:rPr spc="40" dirty="0">
                <a:solidFill>
                  <a:srgbClr val="1D1D1B"/>
                </a:solidFill>
              </a:rPr>
              <a:t>А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20" dirty="0">
                <a:solidFill>
                  <a:srgbClr val="1D1D1B"/>
                </a:solidFill>
              </a:rPr>
              <a:t>Л</a:t>
            </a:r>
            <a:r>
              <a:rPr dirty="0">
                <a:solidFill>
                  <a:srgbClr val="1D1D1B"/>
                </a:solidFill>
              </a:rPr>
              <a:t>Ь</a:t>
            </a:r>
            <a:r>
              <a:rPr spc="-55" dirty="0">
                <a:solidFill>
                  <a:srgbClr val="1D1D1B"/>
                </a:solidFill>
              </a:rPr>
              <a:t>С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В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0" dirty="0">
                <a:solidFill>
                  <a:srgbClr val="1D1D1B"/>
                </a:solidFill>
              </a:rPr>
              <a:t>А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pc="-35" dirty="0"/>
              <a:t>5</a:t>
            </a:fld>
            <a:endParaRPr spc="-3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4773" y="636699"/>
            <a:ext cx="9382760" cy="4853305"/>
          </a:xfrm>
          <a:custGeom>
            <a:avLst/>
            <a:gdLst/>
            <a:ahLst/>
            <a:cxnLst/>
            <a:rect l="l" t="t" r="r" b="b"/>
            <a:pathLst>
              <a:path w="9382760" h="4853305">
                <a:moveTo>
                  <a:pt x="4586363" y="0"/>
                </a:moveTo>
                <a:lnTo>
                  <a:pt x="0" y="0"/>
                </a:lnTo>
                <a:lnTo>
                  <a:pt x="0" y="4852759"/>
                </a:lnTo>
                <a:lnTo>
                  <a:pt x="4586363" y="4852759"/>
                </a:lnTo>
                <a:lnTo>
                  <a:pt x="4586363" y="0"/>
                </a:lnTo>
                <a:close/>
              </a:path>
              <a:path w="9382760" h="4853305">
                <a:moveTo>
                  <a:pt x="9382442" y="0"/>
                </a:moveTo>
                <a:lnTo>
                  <a:pt x="8258251" y="0"/>
                </a:lnTo>
                <a:lnTo>
                  <a:pt x="8258251" y="4852759"/>
                </a:lnTo>
                <a:lnTo>
                  <a:pt x="9382442" y="4852759"/>
                </a:lnTo>
                <a:lnTo>
                  <a:pt x="9382442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3067" y="988913"/>
            <a:ext cx="2927985" cy="711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2760"/>
              </a:lnSpc>
              <a:spcBef>
                <a:spcPts val="75"/>
              </a:spcBef>
            </a:pPr>
            <a:r>
              <a:rPr spc="-65" dirty="0">
                <a:solidFill>
                  <a:srgbClr val="FFFFFF"/>
                </a:solidFill>
              </a:rPr>
              <a:t>ОБ</a:t>
            </a:r>
            <a:r>
              <a:rPr spc="-235" dirty="0">
                <a:solidFill>
                  <a:srgbClr val="FFFFFF"/>
                </a:solidFill>
              </a:rPr>
              <a:t>Р</a:t>
            </a:r>
            <a:r>
              <a:rPr spc="-50" dirty="0">
                <a:solidFill>
                  <a:srgbClr val="FFFFFF"/>
                </a:solidFill>
              </a:rPr>
              <a:t>АЗОВ</a:t>
            </a:r>
            <a:r>
              <a:rPr spc="-114" dirty="0">
                <a:solidFill>
                  <a:srgbClr val="FFFFFF"/>
                </a:solidFill>
              </a:rPr>
              <a:t>А</a:t>
            </a:r>
            <a:r>
              <a:rPr spc="-45" dirty="0">
                <a:solidFill>
                  <a:srgbClr val="FFFFFF"/>
                </a:solidFill>
              </a:rPr>
              <a:t>ТЕЛЬНЫЙ  </a:t>
            </a:r>
            <a:r>
              <a:rPr spc="25" dirty="0">
                <a:solidFill>
                  <a:srgbClr val="FFFFFF"/>
                </a:solidFill>
              </a:rPr>
              <a:t>КУРС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971002" y="630280"/>
            <a:ext cx="8864600" cy="4859655"/>
            <a:chOff x="971002" y="630280"/>
            <a:chExt cx="8864600" cy="48596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002" y="2638936"/>
              <a:ext cx="69692" cy="696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002" y="3287160"/>
              <a:ext cx="69692" cy="696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002" y="3924573"/>
              <a:ext cx="69692" cy="696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002" y="4562133"/>
              <a:ext cx="69692" cy="696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1146" y="630280"/>
              <a:ext cx="3671888" cy="485944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6465" y="1386216"/>
              <a:ext cx="698529" cy="15164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340254" y="1035141"/>
              <a:ext cx="291465" cy="293370"/>
            </a:xfrm>
            <a:custGeom>
              <a:avLst/>
              <a:gdLst/>
              <a:ahLst/>
              <a:cxnLst/>
              <a:rect l="l" t="t" r="r" b="b"/>
              <a:pathLst>
                <a:path w="291465" h="293369">
                  <a:moveTo>
                    <a:pt x="188798" y="0"/>
                  </a:moveTo>
                  <a:lnTo>
                    <a:pt x="102153" y="0"/>
                  </a:lnTo>
                  <a:lnTo>
                    <a:pt x="97436" y="4787"/>
                  </a:lnTo>
                  <a:lnTo>
                    <a:pt x="97436" y="33187"/>
                  </a:lnTo>
                  <a:lnTo>
                    <a:pt x="95723" y="35304"/>
                  </a:lnTo>
                  <a:lnTo>
                    <a:pt x="54230" y="50867"/>
                  </a:lnTo>
                  <a:lnTo>
                    <a:pt x="20094" y="81578"/>
                  </a:lnTo>
                  <a:lnTo>
                    <a:pt x="1815" y="126028"/>
                  </a:lnTo>
                  <a:lnTo>
                    <a:pt x="0" y="147595"/>
                  </a:lnTo>
                  <a:lnTo>
                    <a:pt x="509" y="158880"/>
                  </a:lnTo>
                  <a:lnTo>
                    <a:pt x="10795" y="198007"/>
                  </a:lnTo>
                  <a:lnTo>
                    <a:pt x="39450" y="233415"/>
                  </a:lnTo>
                  <a:lnTo>
                    <a:pt x="80788" y="254326"/>
                  </a:lnTo>
                  <a:lnTo>
                    <a:pt x="95723" y="258055"/>
                  </a:lnTo>
                  <a:lnTo>
                    <a:pt x="97436" y="260186"/>
                  </a:lnTo>
                  <a:lnTo>
                    <a:pt x="97436" y="293065"/>
                  </a:lnTo>
                  <a:lnTo>
                    <a:pt x="129499" y="293065"/>
                  </a:lnTo>
                  <a:lnTo>
                    <a:pt x="129499" y="222335"/>
                  </a:lnTo>
                  <a:lnTo>
                    <a:pt x="93426" y="222335"/>
                  </a:lnTo>
                  <a:lnTo>
                    <a:pt x="92188" y="221917"/>
                  </a:lnTo>
                  <a:lnTo>
                    <a:pt x="54636" y="196544"/>
                  </a:lnTo>
                  <a:lnTo>
                    <a:pt x="40042" y="157485"/>
                  </a:lnTo>
                  <a:lnTo>
                    <a:pt x="39552" y="147595"/>
                  </a:lnTo>
                  <a:lnTo>
                    <a:pt x="40042" y="137632"/>
                  </a:lnTo>
                  <a:lnTo>
                    <a:pt x="54636" y="97588"/>
                  </a:lnTo>
                  <a:lnTo>
                    <a:pt x="84989" y="73847"/>
                  </a:lnTo>
                  <a:lnTo>
                    <a:pt x="93365" y="70497"/>
                  </a:lnTo>
                  <a:lnTo>
                    <a:pt x="129499" y="70497"/>
                  </a:lnTo>
                  <a:lnTo>
                    <a:pt x="129499" y="35614"/>
                  </a:lnTo>
                  <a:lnTo>
                    <a:pt x="133037" y="32064"/>
                  </a:lnTo>
                  <a:lnTo>
                    <a:pt x="193568" y="32064"/>
                  </a:lnTo>
                  <a:lnTo>
                    <a:pt x="193568" y="4787"/>
                  </a:lnTo>
                  <a:lnTo>
                    <a:pt x="188798" y="0"/>
                  </a:lnTo>
                  <a:close/>
                </a:path>
                <a:path w="291465" h="293369">
                  <a:moveTo>
                    <a:pt x="193568" y="32064"/>
                  </a:moveTo>
                  <a:lnTo>
                    <a:pt x="157967" y="32064"/>
                  </a:lnTo>
                  <a:lnTo>
                    <a:pt x="161503" y="35614"/>
                  </a:lnTo>
                  <a:lnTo>
                    <a:pt x="161503" y="293065"/>
                  </a:lnTo>
                  <a:lnTo>
                    <a:pt x="193568" y="293065"/>
                  </a:lnTo>
                  <a:lnTo>
                    <a:pt x="193568" y="260186"/>
                  </a:lnTo>
                  <a:lnTo>
                    <a:pt x="195277" y="258055"/>
                  </a:lnTo>
                  <a:lnTo>
                    <a:pt x="236245" y="243499"/>
                  </a:lnTo>
                  <a:lnTo>
                    <a:pt x="263557" y="222335"/>
                  </a:lnTo>
                  <a:lnTo>
                    <a:pt x="197581" y="222335"/>
                  </a:lnTo>
                  <a:lnTo>
                    <a:pt x="196282" y="222162"/>
                  </a:lnTo>
                  <a:lnTo>
                    <a:pt x="194161" y="220629"/>
                  </a:lnTo>
                  <a:lnTo>
                    <a:pt x="193568" y="219509"/>
                  </a:lnTo>
                  <a:lnTo>
                    <a:pt x="193602" y="73327"/>
                  </a:lnTo>
                  <a:lnTo>
                    <a:pt x="194161" y="72204"/>
                  </a:lnTo>
                  <a:lnTo>
                    <a:pt x="195277" y="71448"/>
                  </a:lnTo>
                  <a:lnTo>
                    <a:pt x="196339" y="70670"/>
                  </a:lnTo>
                  <a:lnTo>
                    <a:pt x="197636" y="70497"/>
                  </a:lnTo>
                  <a:lnTo>
                    <a:pt x="261554" y="70497"/>
                  </a:lnTo>
                  <a:lnTo>
                    <a:pt x="258842" y="67593"/>
                  </a:lnTo>
                  <a:lnTo>
                    <a:pt x="219749" y="42615"/>
                  </a:lnTo>
                  <a:lnTo>
                    <a:pt x="195277" y="35250"/>
                  </a:lnTo>
                  <a:lnTo>
                    <a:pt x="193614" y="33187"/>
                  </a:lnTo>
                  <a:lnTo>
                    <a:pt x="193568" y="32064"/>
                  </a:lnTo>
                  <a:close/>
                </a:path>
                <a:path w="291465" h="293369">
                  <a:moveTo>
                    <a:pt x="129499" y="70497"/>
                  </a:moveTo>
                  <a:lnTo>
                    <a:pt x="93365" y="70497"/>
                  </a:lnTo>
                  <a:lnTo>
                    <a:pt x="94665" y="70670"/>
                  </a:lnTo>
                  <a:lnTo>
                    <a:pt x="95723" y="71448"/>
                  </a:lnTo>
                  <a:lnTo>
                    <a:pt x="96846" y="72204"/>
                  </a:lnTo>
                  <a:lnTo>
                    <a:pt x="97436" y="73327"/>
                  </a:lnTo>
                  <a:lnTo>
                    <a:pt x="97436" y="219509"/>
                  </a:lnTo>
                  <a:lnTo>
                    <a:pt x="96846" y="220629"/>
                  </a:lnTo>
                  <a:lnTo>
                    <a:pt x="94665" y="222162"/>
                  </a:lnTo>
                  <a:lnTo>
                    <a:pt x="93426" y="222335"/>
                  </a:lnTo>
                  <a:lnTo>
                    <a:pt x="129499" y="222335"/>
                  </a:lnTo>
                  <a:lnTo>
                    <a:pt x="129499" y="70497"/>
                  </a:lnTo>
                  <a:close/>
                </a:path>
                <a:path w="291465" h="293369">
                  <a:moveTo>
                    <a:pt x="261554" y="70497"/>
                  </a:moveTo>
                  <a:lnTo>
                    <a:pt x="197636" y="70497"/>
                  </a:lnTo>
                  <a:lnTo>
                    <a:pt x="198870" y="70970"/>
                  </a:lnTo>
                  <a:lnTo>
                    <a:pt x="205988" y="73847"/>
                  </a:lnTo>
                  <a:lnTo>
                    <a:pt x="236369" y="97588"/>
                  </a:lnTo>
                  <a:lnTo>
                    <a:pt x="250930" y="137632"/>
                  </a:lnTo>
                  <a:lnTo>
                    <a:pt x="251395" y="147595"/>
                  </a:lnTo>
                  <a:lnTo>
                    <a:pt x="250930" y="157485"/>
                  </a:lnTo>
                  <a:lnTo>
                    <a:pt x="236369" y="196544"/>
                  </a:lnTo>
                  <a:lnTo>
                    <a:pt x="198817" y="221917"/>
                  </a:lnTo>
                  <a:lnTo>
                    <a:pt x="197581" y="222335"/>
                  </a:lnTo>
                  <a:lnTo>
                    <a:pt x="263557" y="222335"/>
                  </a:lnTo>
                  <a:lnTo>
                    <a:pt x="283927" y="189147"/>
                  </a:lnTo>
                  <a:lnTo>
                    <a:pt x="290944" y="147595"/>
                  </a:lnTo>
                  <a:lnTo>
                    <a:pt x="290481" y="136547"/>
                  </a:lnTo>
                  <a:lnTo>
                    <a:pt x="280313" y="97588"/>
                  </a:lnTo>
                  <a:lnTo>
                    <a:pt x="265129" y="74325"/>
                  </a:lnTo>
                  <a:lnTo>
                    <a:pt x="261554" y="704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4724" y="2365466"/>
              <a:ext cx="104771" cy="312340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42908" y="2050498"/>
            <a:ext cx="2934335" cy="2904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ПРЕИМУЩЕСТВА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Microsoft Sans Serif"/>
              <a:cs typeface="Microsoft Sans Serif"/>
            </a:endParaRPr>
          </a:p>
          <a:p>
            <a:pPr marL="19685" marR="777240">
              <a:lnSpc>
                <a:spcPct val="104400"/>
              </a:lnSpc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Общение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твующими 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предпринимателями</a:t>
            </a:r>
            <a:endParaRPr sz="1400">
              <a:latin typeface="Microsoft Sans Serif"/>
              <a:cs typeface="Microsoft Sans Serif"/>
            </a:endParaRPr>
          </a:p>
          <a:p>
            <a:pPr marL="20955" marR="1059815">
              <a:lnSpc>
                <a:spcPct val="104400"/>
              </a:lnSpc>
              <a:spcBef>
                <a:spcPts val="1605"/>
              </a:spcBef>
            </a:pP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</a:t>
            </a: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жно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ть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ткрытия 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собственного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дела</a:t>
            </a:r>
            <a:endParaRPr sz="1400">
              <a:latin typeface="Microsoft Sans Serif"/>
              <a:cs typeface="Microsoft Sans Serif"/>
            </a:endParaRPr>
          </a:p>
          <a:p>
            <a:pPr marL="27305" marR="207010">
              <a:lnSpc>
                <a:spcPct val="104400"/>
              </a:lnSpc>
              <a:spcBef>
                <a:spcPts val="1485"/>
              </a:spcBef>
            </a:pPr>
            <a:r>
              <a:rPr sz="14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азвитие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омп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ет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енций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б</a:t>
            </a:r>
            <a:r>
              <a:rPr sz="1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лас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ях 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управления</a:t>
            </a:r>
            <a:r>
              <a:rPr sz="1400" spc="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бизнес-процессами</a:t>
            </a:r>
            <a:endParaRPr sz="1400">
              <a:latin typeface="Microsoft Sans Serif"/>
              <a:cs typeface="Microsoft Sans Serif"/>
            </a:endParaRPr>
          </a:p>
          <a:p>
            <a:pPr marL="27305">
              <a:lnSpc>
                <a:spcPct val="100000"/>
              </a:lnSpc>
              <a:spcBef>
                <a:spcPts val="1685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клуб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вып</a:t>
            </a: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у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скни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ов</a:t>
            </a:r>
            <a:endParaRPr sz="1400">
              <a:latin typeface="Microsoft Sans Serif"/>
              <a:cs typeface="Microsoft Sans Serif"/>
            </a:endParaRPr>
          </a:p>
          <a:p>
            <a:pPr marL="27305">
              <a:lnSpc>
                <a:spcPct val="100000"/>
              </a:lnSpc>
              <a:spcBef>
                <a:spcPts val="75"/>
              </a:spcBef>
            </a:pPr>
            <a:r>
              <a:rPr sz="14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для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совм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тной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дде</a:t>
            </a: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р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жки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бизн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4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са.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8774" y="5593890"/>
            <a:ext cx="2199005" cy="171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65" dirty="0">
                <a:solidFill>
                  <a:srgbClr val="1D1D1B"/>
                </a:solidFill>
                <a:latin typeface="Arial"/>
                <a:cs typeface="Arial"/>
              </a:rPr>
              <a:t>Ф</a:t>
            </a:r>
            <a:r>
              <a:rPr sz="800" b="1" spc="-10" dirty="0">
                <a:solidFill>
                  <a:srgbClr val="1D1D1B"/>
                </a:solidFill>
                <a:latin typeface="Arial"/>
                <a:cs typeface="Arial"/>
              </a:rPr>
              <a:t>А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-85" dirty="0">
                <a:solidFill>
                  <a:srgbClr val="1D1D1B"/>
                </a:solidFill>
                <a:latin typeface="Arial"/>
                <a:cs typeface="Arial"/>
              </a:rPr>
              <a:t>Б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-45" dirty="0">
                <a:solidFill>
                  <a:srgbClr val="1D1D1B"/>
                </a:solidFill>
                <a:latin typeface="Arial"/>
                <a:cs typeface="Arial"/>
              </a:rPr>
              <a:t>Р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155" dirty="0">
                <a:solidFill>
                  <a:srgbClr val="1D1D1B"/>
                </a:solidFill>
                <a:latin typeface="Arial"/>
                <a:cs typeface="Arial"/>
              </a:rPr>
              <a:t>И</a:t>
            </a:r>
            <a:r>
              <a:rPr sz="800" b="1" spc="140" dirty="0">
                <a:solidFill>
                  <a:srgbClr val="1D1D1B"/>
                </a:solidFill>
                <a:latin typeface="Arial"/>
                <a:cs typeface="Arial"/>
              </a:rPr>
              <a:t>К</a:t>
            </a:r>
            <a:r>
              <a:rPr sz="800" b="1" spc="-10" dirty="0">
                <a:solidFill>
                  <a:srgbClr val="1D1D1B"/>
                </a:solidFill>
                <a:latin typeface="Arial"/>
                <a:cs typeface="Arial"/>
              </a:rPr>
              <a:t>А</a:t>
            </a:r>
            <a:r>
              <a:rPr sz="800" b="1" spc="5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125" dirty="0">
                <a:solidFill>
                  <a:srgbClr val="1D1D1B"/>
                </a:solidFill>
                <a:latin typeface="Arial"/>
                <a:cs typeface="Arial"/>
              </a:rPr>
              <a:t>П</a:t>
            </a:r>
            <a:r>
              <a:rPr sz="800" b="1" spc="-45" dirty="0">
                <a:solidFill>
                  <a:srgbClr val="1D1D1B"/>
                </a:solidFill>
                <a:latin typeface="Arial"/>
                <a:cs typeface="Arial"/>
              </a:rPr>
              <a:t>Р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-75" dirty="0">
                <a:solidFill>
                  <a:srgbClr val="1D1D1B"/>
                </a:solidFill>
                <a:latin typeface="Arial"/>
                <a:cs typeface="Arial"/>
              </a:rPr>
              <a:t>Е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130" dirty="0">
                <a:solidFill>
                  <a:srgbClr val="1D1D1B"/>
                </a:solidFill>
                <a:latin typeface="Arial"/>
                <a:cs typeface="Arial"/>
              </a:rPr>
              <a:t>Д</a:t>
            </a:r>
            <a:r>
              <a:rPr sz="800" b="1" spc="125" dirty="0">
                <a:solidFill>
                  <a:srgbClr val="1D1D1B"/>
                </a:solidFill>
                <a:latin typeface="Arial"/>
                <a:cs typeface="Arial"/>
              </a:rPr>
              <a:t>П</a:t>
            </a:r>
            <a:r>
              <a:rPr sz="800" b="1" spc="-45" dirty="0">
                <a:solidFill>
                  <a:srgbClr val="1D1D1B"/>
                </a:solidFill>
                <a:latin typeface="Arial"/>
                <a:cs typeface="Arial"/>
              </a:rPr>
              <a:t>Р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155" dirty="0">
                <a:solidFill>
                  <a:srgbClr val="1D1D1B"/>
                </a:solidFill>
                <a:latin typeface="Arial"/>
                <a:cs typeface="Arial"/>
              </a:rPr>
              <a:t>И</a:t>
            </a:r>
            <a:r>
              <a:rPr sz="800" b="1" spc="125" dirty="0">
                <a:solidFill>
                  <a:srgbClr val="1D1D1B"/>
                </a:solidFill>
                <a:latin typeface="Arial"/>
                <a:cs typeface="Arial"/>
              </a:rPr>
              <a:t>Н</a:t>
            </a:r>
            <a:r>
              <a:rPr sz="800" b="1" spc="155" dirty="0">
                <a:solidFill>
                  <a:srgbClr val="1D1D1B"/>
                </a:solidFill>
                <a:latin typeface="Arial"/>
                <a:cs typeface="Arial"/>
              </a:rPr>
              <a:t>И</a:t>
            </a:r>
            <a:r>
              <a:rPr sz="800" b="1" spc="150" dirty="0">
                <a:solidFill>
                  <a:srgbClr val="1D1D1B"/>
                </a:solidFill>
                <a:latin typeface="Arial"/>
                <a:cs typeface="Arial"/>
              </a:rPr>
              <a:t>М</a:t>
            </a:r>
            <a:r>
              <a:rPr sz="800" b="1" spc="40" dirty="0">
                <a:solidFill>
                  <a:srgbClr val="1D1D1B"/>
                </a:solidFill>
                <a:latin typeface="Arial"/>
                <a:cs typeface="Arial"/>
              </a:rPr>
              <a:t>А</a:t>
            </a:r>
            <a:r>
              <a:rPr sz="800" b="1" spc="-15" dirty="0">
                <a:solidFill>
                  <a:srgbClr val="1D1D1B"/>
                </a:solidFill>
                <a:latin typeface="Arial"/>
                <a:cs typeface="Arial"/>
              </a:rPr>
              <a:t>Т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-75" dirty="0">
                <a:solidFill>
                  <a:srgbClr val="1D1D1B"/>
                </a:solidFill>
                <a:latin typeface="Arial"/>
                <a:cs typeface="Arial"/>
              </a:rPr>
              <a:t>Е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120" dirty="0">
                <a:solidFill>
                  <a:srgbClr val="1D1D1B"/>
                </a:solidFill>
                <a:latin typeface="Arial"/>
                <a:cs typeface="Arial"/>
              </a:rPr>
              <a:t>Л</a:t>
            </a:r>
            <a:r>
              <a:rPr sz="800" b="1" dirty="0">
                <a:solidFill>
                  <a:srgbClr val="1D1D1B"/>
                </a:solidFill>
                <a:latin typeface="Arial"/>
                <a:cs typeface="Arial"/>
              </a:rPr>
              <a:t>Ь</a:t>
            </a:r>
            <a:r>
              <a:rPr sz="800" b="1" spc="-55" dirty="0">
                <a:solidFill>
                  <a:srgbClr val="1D1D1B"/>
                </a:solidFill>
                <a:latin typeface="Arial"/>
                <a:cs typeface="Arial"/>
              </a:rPr>
              <a:t>С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-15" dirty="0">
                <a:solidFill>
                  <a:srgbClr val="1D1D1B"/>
                </a:solidFill>
                <a:latin typeface="Arial"/>
                <a:cs typeface="Arial"/>
              </a:rPr>
              <a:t>Т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-85" dirty="0">
                <a:solidFill>
                  <a:srgbClr val="1D1D1B"/>
                </a:solidFill>
                <a:latin typeface="Arial"/>
                <a:cs typeface="Arial"/>
              </a:rPr>
              <a:t>В</a:t>
            </a:r>
            <a:r>
              <a:rPr sz="800" b="1" spc="-120" dirty="0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1D1D1B"/>
                </a:solidFill>
                <a:latin typeface="Arial"/>
                <a:cs typeface="Arial"/>
              </a:rPr>
              <a:t>А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71737" y="5593584"/>
            <a:ext cx="76200" cy="171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-50" dirty="0">
                <a:solidFill>
                  <a:srgbClr val="1D1D1B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6282" y="3437483"/>
            <a:ext cx="3049905" cy="1575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0" dirty="0">
                <a:solidFill>
                  <a:srgbClr val="1D1D1B"/>
                </a:solidFill>
                <a:latin typeface="Microsoft Sans Serif"/>
                <a:cs typeface="Microsoft Sans Serif"/>
              </a:rPr>
              <a:t>Вы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D1D1B"/>
                </a:solidFill>
                <a:latin typeface="Microsoft Sans Serif"/>
                <a:cs typeface="Microsoft Sans Serif"/>
              </a:rPr>
              <a:t>по</a:t>
            </a:r>
            <a:r>
              <a:rPr sz="14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трои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свою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ворон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4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у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D1D1B"/>
                </a:solidFill>
                <a:latin typeface="Microsoft Sans Serif"/>
                <a:cs typeface="Microsoft Sans Serif"/>
              </a:rPr>
              <a:t>пр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75" dirty="0">
                <a:solidFill>
                  <a:srgbClr val="1D1D1B"/>
                </a:solidFill>
                <a:latin typeface="Microsoft Sans Serif"/>
                <a:cs typeface="Microsoft Sans Serif"/>
              </a:rPr>
              <a:t>да</a:t>
            </a:r>
            <a:r>
              <a:rPr sz="1400" spc="-65" dirty="0">
                <a:solidFill>
                  <a:srgbClr val="1D1D1B"/>
                </a:solidFill>
                <a:latin typeface="Microsoft Sans Serif"/>
                <a:cs typeface="Microsoft Sans Serif"/>
              </a:rPr>
              <a:t>ж</a:t>
            </a:r>
            <a:r>
              <a:rPr sz="1400" spc="-95" dirty="0">
                <a:solidFill>
                  <a:srgbClr val="1D1D1B"/>
                </a:solidFill>
                <a:latin typeface="Microsoft Sans Serif"/>
                <a:cs typeface="Microsoft Sans Serif"/>
              </a:rPr>
              <a:t>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Microsoft Sans Serif"/>
              <a:cs typeface="Microsoft Sans Serif"/>
            </a:endParaRPr>
          </a:p>
          <a:p>
            <a:pPr marL="12700" marR="5080">
              <a:lnSpc>
                <a:spcPct val="104400"/>
              </a:lnSpc>
            </a:pPr>
            <a:r>
              <a:rPr sz="1400" spc="-13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оздади</a:t>
            </a:r>
            <a:r>
              <a:rPr sz="1400" spc="-6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D1D1B"/>
                </a:solidFill>
                <a:latin typeface="Microsoft Sans Serif"/>
                <a:cs typeface="Microsoft Sans Serif"/>
              </a:rPr>
              <a:t>пр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дукт/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у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лу</a:t>
            </a:r>
            <a:r>
              <a:rPr sz="14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г</a:t>
            </a:r>
            <a:r>
              <a:rPr sz="14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у</a:t>
            </a:r>
            <a:r>
              <a:rPr sz="1400" spc="-75" dirty="0">
                <a:solidFill>
                  <a:srgbClr val="1D1D1B"/>
                </a:solidFill>
                <a:latin typeface="Microsoft Sans Serif"/>
                <a:cs typeface="Microsoft Sans Serif"/>
              </a:rPr>
              <a:t>,  </a:t>
            </a:r>
            <a:r>
              <a:rPr sz="14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спо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обный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уще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твовать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д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лгие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г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90" dirty="0">
                <a:solidFill>
                  <a:srgbClr val="1D1D1B"/>
                </a:solidFill>
                <a:latin typeface="Microsoft Sans Serif"/>
                <a:cs typeface="Microsoft Sans Serif"/>
              </a:rPr>
              <a:t>ды.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550">
              <a:latin typeface="Microsoft Sans Serif"/>
              <a:cs typeface="Microsoft Sans Serif"/>
            </a:endParaRPr>
          </a:p>
          <a:p>
            <a:pPr marL="12700" marR="200660">
              <a:lnSpc>
                <a:spcPct val="104400"/>
              </a:lnSpc>
            </a:pP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Научи</a:t>
            </a: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65" dirty="0">
                <a:solidFill>
                  <a:srgbClr val="1D1D1B"/>
                </a:solidFill>
                <a:latin typeface="Microsoft Sans Serif"/>
                <a:cs typeface="Microsoft Sans Serif"/>
              </a:rPr>
              <a:t>есь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д</a:t>
            </a:r>
            <a:r>
              <a:rPr sz="1400" spc="-8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легировать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1D1D1B"/>
                </a:solidFill>
                <a:latin typeface="Microsoft Sans Serif"/>
                <a:cs typeface="Microsoft Sans Serif"/>
              </a:rPr>
              <a:t>и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обирать  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оманд</a:t>
            </a:r>
            <a:r>
              <a:rPr sz="1400" spc="-105" dirty="0">
                <a:solidFill>
                  <a:srgbClr val="1D1D1B"/>
                </a:solidFill>
                <a:latin typeface="Microsoft Sans Serif"/>
                <a:cs typeface="Microsoft Sans Serif"/>
              </a:rPr>
              <a:t>у</a:t>
            </a:r>
            <a:r>
              <a:rPr sz="1400" spc="-80" dirty="0">
                <a:solidFill>
                  <a:srgbClr val="1D1D1B"/>
                </a:solidFill>
                <a:latin typeface="Microsoft Sans Serif"/>
                <a:cs typeface="Microsoft Sans Serif"/>
              </a:rPr>
              <a:t>,</a:t>
            </a:r>
            <a:r>
              <a:rPr sz="1400" spc="-12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ч</a:t>
            </a:r>
            <a:r>
              <a:rPr sz="14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обы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бизн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раб</a:t>
            </a:r>
            <a:r>
              <a:rPr sz="14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75" dirty="0">
                <a:solidFill>
                  <a:srgbClr val="1D1D1B"/>
                </a:solidFill>
                <a:latin typeface="Microsoft Sans Serif"/>
                <a:cs typeface="Microsoft Sans Serif"/>
              </a:rPr>
              <a:t>тал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95" dirty="0">
                <a:solidFill>
                  <a:srgbClr val="1D1D1B"/>
                </a:solidFill>
                <a:latin typeface="Microsoft Sans Serif"/>
                <a:cs typeface="Microsoft Sans Serif"/>
              </a:rPr>
              <a:t>сам.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27487" y="3437483"/>
            <a:ext cx="2875915" cy="135318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25"/>
              </a:spcBef>
            </a:pPr>
            <a:r>
              <a:rPr sz="1400" spc="-160" dirty="0">
                <a:solidFill>
                  <a:srgbClr val="1D1D1B"/>
                </a:solidFill>
                <a:latin typeface="Microsoft Sans Serif"/>
                <a:cs typeface="Microsoft Sans Serif"/>
              </a:rPr>
              <a:t>Р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азраб</a:t>
            </a:r>
            <a:r>
              <a:rPr sz="1400" spc="-9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та</a:t>
            </a:r>
            <a:r>
              <a:rPr sz="1400" spc="-90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те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проект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для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D1D1B"/>
                </a:solidFill>
                <a:latin typeface="Microsoft Sans Serif"/>
                <a:cs typeface="Microsoft Sans Serif"/>
              </a:rPr>
              <a:t>п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лучения 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гранта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до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500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ты</a:t>
            </a:r>
            <a:r>
              <a:rPr sz="1400" spc="-7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80" dirty="0">
                <a:solidFill>
                  <a:srgbClr val="1D1D1B"/>
                </a:solidFill>
                <a:latin typeface="Microsoft Sans Serif"/>
                <a:cs typeface="Microsoft Sans Serif"/>
              </a:rPr>
              <a:t>яч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р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у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б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лей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4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на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свое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д</a:t>
            </a:r>
            <a:r>
              <a:rPr sz="1400" spc="-8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ло.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550">
              <a:latin typeface="Microsoft Sans Serif"/>
              <a:cs typeface="Microsoft Sans Serif"/>
            </a:endParaRPr>
          </a:p>
          <a:p>
            <a:pPr marL="12700" marR="148590">
              <a:lnSpc>
                <a:spcPct val="104400"/>
              </a:lnSpc>
            </a:pPr>
            <a:r>
              <a:rPr sz="1400" spc="35" dirty="0">
                <a:solidFill>
                  <a:srgbClr val="1D1D1B"/>
                </a:solidFill>
                <a:latin typeface="Microsoft Sans Serif"/>
                <a:cs typeface="Microsoft Sans Serif"/>
              </a:rPr>
              <a:t>П</a:t>
            </a:r>
            <a:r>
              <a:rPr sz="1400" spc="-5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лучи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те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разбор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1D1D1B"/>
                </a:solidFill>
                <a:latin typeface="Microsoft Sans Serif"/>
                <a:cs typeface="Microsoft Sans Serif"/>
              </a:rPr>
              <a:t>и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ре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омендации  </a:t>
            </a:r>
            <a:r>
              <a:rPr sz="1400" dirty="0">
                <a:solidFill>
                  <a:srgbClr val="1D1D1B"/>
                </a:solidFill>
                <a:latin typeface="Microsoft Sans Serif"/>
                <a:cs typeface="Microsoft Sans Serif"/>
              </a:rPr>
              <a:t>по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зап</a:t>
            </a:r>
            <a:r>
              <a:rPr sz="1400" spc="-80" dirty="0">
                <a:solidFill>
                  <a:srgbClr val="1D1D1B"/>
                </a:solidFill>
                <a:latin typeface="Microsoft Sans Serif"/>
                <a:cs typeface="Microsoft Sans Serif"/>
              </a:rPr>
              <a:t>у</a:t>
            </a:r>
            <a:r>
              <a:rPr sz="14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4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у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свое</a:t>
            </a: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г</a:t>
            </a:r>
            <a:r>
              <a:rPr sz="1400" spc="1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проекта.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60458" y="3437483"/>
            <a:ext cx="2233295" cy="157543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25"/>
              </a:spcBef>
            </a:pP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У</a:t>
            </a:r>
            <a:r>
              <a:rPr sz="1400" spc="-80" dirty="0">
                <a:solidFill>
                  <a:srgbClr val="1D1D1B"/>
                </a:solidFill>
                <a:latin typeface="Microsoft Sans Serif"/>
                <a:cs typeface="Microsoft Sans Serif"/>
              </a:rPr>
              <a:t>ж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1D1D1B"/>
                </a:solidFill>
                <a:latin typeface="Microsoft Sans Serif"/>
                <a:cs typeface="Microsoft Sans Serif"/>
              </a:rPr>
              <a:t>по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ле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б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учения  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см</a:t>
            </a:r>
            <a:r>
              <a:rPr sz="1400" spc="-75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80" dirty="0">
                <a:solidFill>
                  <a:srgbClr val="1D1D1B"/>
                </a:solidFill>
                <a:latin typeface="Microsoft Sans Serif"/>
                <a:cs typeface="Microsoft Sans Serif"/>
              </a:rPr>
              <a:t>ж</a:t>
            </a:r>
            <a:r>
              <a:rPr sz="1400" spc="-95" dirty="0">
                <a:solidFill>
                  <a:srgbClr val="1D1D1B"/>
                </a:solidFill>
                <a:latin typeface="Microsoft Sans Serif"/>
                <a:cs typeface="Microsoft Sans Serif"/>
              </a:rPr>
              <a:t>ешь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65" dirty="0">
                <a:solidFill>
                  <a:srgbClr val="1D1D1B"/>
                </a:solidFill>
                <a:latin typeface="Microsoft Sans Serif"/>
                <a:cs typeface="Microsoft Sans Serif"/>
              </a:rPr>
              <a:t>оздать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н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ль</a:t>
            </a:r>
            <a:r>
              <a:rPr sz="1400" spc="-90" dirty="0">
                <a:solidFill>
                  <a:srgbClr val="1D1D1B"/>
                </a:solidFill>
                <a:latin typeface="Microsoft Sans Serif"/>
                <a:cs typeface="Microsoft Sans Serif"/>
              </a:rPr>
              <a:t>к</a:t>
            </a:r>
            <a:r>
              <a:rPr sz="1400" spc="5" dirty="0">
                <a:solidFill>
                  <a:srgbClr val="1D1D1B"/>
                </a:solidFill>
                <a:latin typeface="Microsoft Sans Serif"/>
                <a:cs typeface="Microsoft Sans Serif"/>
              </a:rPr>
              <a:t>о  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источников</a:t>
            </a:r>
            <a:r>
              <a:rPr sz="14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дохода.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550">
              <a:latin typeface="Microsoft Sans Serif"/>
              <a:cs typeface="Microsoft Sans Serif"/>
            </a:endParaRPr>
          </a:p>
          <a:p>
            <a:pPr marL="12700" marR="481965">
              <a:lnSpc>
                <a:spcPct val="104400"/>
              </a:lnSpc>
            </a:pPr>
            <a:r>
              <a:rPr sz="1400" spc="-80" dirty="0">
                <a:solidFill>
                  <a:srgbClr val="1D1D1B"/>
                </a:solidFill>
                <a:latin typeface="Microsoft Sans Serif"/>
                <a:cs typeface="Microsoft Sans Serif"/>
              </a:rPr>
              <a:t>Зав</a:t>
            </a:r>
            <a:r>
              <a:rPr sz="1400" spc="-110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85" dirty="0">
                <a:solidFill>
                  <a:srgbClr val="1D1D1B"/>
                </a:solidFill>
                <a:latin typeface="Microsoft Sans Serif"/>
                <a:cs typeface="Microsoft Sans Serif"/>
              </a:rPr>
              <a:t>дешь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D1D1B"/>
                </a:solidFill>
                <a:latin typeface="Microsoft Sans Serif"/>
                <a:cs typeface="Microsoft Sans Serif"/>
              </a:rPr>
              <a:t>п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лезные  </a:t>
            </a:r>
            <a:r>
              <a:rPr sz="14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5" dirty="0">
                <a:solidFill>
                  <a:srgbClr val="1D1D1B"/>
                </a:solidFill>
                <a:latin typeface="Microsoft Sans Serif"/>
                <a:cs typeface="Microsoft Sans Serif"/>
              </a:rPr>
              <a:t>и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65" dirty="0">
                <a:solidFill>
                  <a:srgbClr val="1D1D1B"/>
                </a:solidFill>
                <a:latin typeface="Microsoft Sans Serif"/>
                <a:cs typeface="Microsoft Sans Serif"/>
              </a:rPr>
              <a:t>важные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связи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ср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ди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у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ден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ов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1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в</a:t>
            </a:r>
            <a:r>
              <a:rPr sz="14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ей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65" dirty="0">
                <a:solidFill>
                  <a:srgbClr val="1D1D1B"/>
                </a:solidFill>
                <a:latin typeface="Microsoft Sans Serif"/>
                <a:cs typeface="Microsoft Sans Serif"/>
              </a:rPr>
              <a:t>траны.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98" y="0"/>
            <a:ext cx="10686415" cy="2313305"/>
            <a:chOff x="5998" y="0"/>
            <a:chExt cx="10686415" cy="23133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8" y="0"/>
              <a:ext cx="10686001" cy="223844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98" y="0"/>
              <a:ext cx="10686415" cy="2239010"/>
            </a:xfrm>
            <a:custGeom>
              <a:avLst/>
              <a:gdLst/>
              <a:ahLst/>
              <a:cxnLst/>
              <a:rect l="l" t="t" r="r" b="b"/>
              <a:pathLst>
                <a:path w="10686415" h="2239010">
                  <a:moveTo>
                    <a:pt x="10686001" y="0"/>
                  </a:moveTo>
                  <a:lnTo>
                    <a:pt x="0" y="0"/>
                  </a:lnTo>
                  <a:lnTo>
                    <a:pt x="0" y="2238441"/>
                  </a:lnTo>
                  <a:lnTo>
                    <a:pt x="10686001" y="2238441"/>
                  </a:lnTo>
                  <a:lnTo>
                    <a:pt x="10686001" y="0"/>
                  </a:lnTo>
                  <a:close/>
                </a:path>
              </a:pathLst>
            </a:custGeom>
            <a:solidFill>
              <a:srgbClr val="000000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790" y="2141783"/>
              <a:ext cx="9267828" cy="17135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20103" y="1656378"/>
            <a:ext cx="26098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>
                <a:solidFill>
                  <a:srgbClr val="FFFFFF"/>
                </a:solidFill>
              </a:rPr>
              <a:t>И</a:t>
            </a:r>
            <a:r>
              <a:rPr spc="-10" dirty="0">
                <a:solidFill>
                  <a:srgbClr val="FFFFFF"/>
                </a:solidFill>
              </a:rPr>
              <a:t>Т</a:t>
            </a:r>
            <a:r>
              <a:rPr spc="40" dirty="0">
                <a:solidFill>
                  <a:srgbClr val="FFFFFF"/>
                </a:solidFill>
              </a:rPr>
              <a:t>ОГИ</a:t>
            </a:r>
            <a:r>
              <a:rPr spc="-175" dirty="0">
                <a:solidFill>
                  <a:srgbClr val="FFFFFF"/>
                </a:solidFill>
              </a:rPr>
              <a:t> </a:t>
            </a:r>
            <a:r>
              <a:rPr spc="15" dirty="0">
                <a:solidFill>
                  <a:srgbClr val="FFFFFF"/>
                </a:solidFill>
              </a:rPr>
              <a:t>ОБ</a:t>
            </a:r>
            <a:r>
              <a:rPr spc="-40" dirty="0">
                <a:solidFill>
                  <a:srgbClr val="FFFFFF"/>
                </a:solidFill>
              </a:rPr>
              <a:t>УЧЕНИЯ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646477" y="2826101"/>
            <a:ext cx="524510" cy="447040"/>
            <a:chOff x="646477" y="2826101"/>
            <a:chExt cx="524510" cy="447040"/>
          </a:xfrm>
        </p:grpSpPr>
        <p:sp>
          <p:nvSpPr>
            <p:cNvPr id="11" name="object 11"/>
            <p:cNvSpPr/>
            <p:nvPr/>
          </p:nvSpPr>
          <p:spPr>
            <a:xfrm>
              <a:off x="646477" y="2826101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4">
                  <a:moveTo>
                    <a:pt x="208926" y="0"/>
                  </a:moveTo>
                  <a:lnTo>
                    <a:pt x="166821" y="4244"/>
                  </a:lnTo>
                  <a:lnTo>
                    <a:pt x="127603" y="16418"/>
                  </a:lnTo>
                  <a:lnTo>
                    <a:pt x="92112" y="35680"/>
                  </a:lnTo>
                  <a:lnTo>
                    <a:pt x="61189" y="61192"/>
                  </a:lnTo>
                  <a:lnTo>
                    <a:pt x="35680" y="92112"/>
                  </a:lnTo>
                  <a:lnTo>
                    <a:pt x="16418" y="127601"/>
                  </a:lnTo>
                  <a:lnTo>
                    <a:pt x="4244" y="166820"/>
                  </a:lnTo>
                  <a:lnTo>
                    <a:pt x="0" y="208928"/>
                  </a:lnTo>
                  <a:lnTo>
                    <a:pt x="4245" y="251028"/>
                  </a:lnTo>
                  <a:lnTo>
                    <a:pt x="16422" y="290244"/>
                  </a:lnTo>
                  <a:lnTo>
                    <a:pt x="35687" y="325736"/>
                  </a:lnTo>
                  <a:lnTo>
                    <a:pt x="61200" y="356661"/>
                  </a:lnTo>
                  <a:lnTo>
                    <a:pt x="92121" y="382174"/>
                  </a:lnTo>
                  <a:lnTo>
                    <a:pt x="127609" y="401438"/>
                  </a:lnTo>
                  <a:lnTo>
                    <a:pt x="166824" y="413613"/>
                  </a:lnTo>
                  <a:lnTo>
                    <a:pt x="208926" y="417859"/>
                  </a:lnTo>
                  <a:lnTo>
                    <a:pt x="251028" y="413613"/>
                  </a:lnTo>
                  <a:lnTo>
                    <a:pt x="290245" y="401438"/>
                  </a:lnTo>
                  <a:lnTo>
                    <a:pt x="325734" y="382174"/>
                  </a:lnTo>
                  <a:lnTo>
                    <a:pt x="356652" y="356661"/>
                  </a:lnTo>
                  <a:lnTo>
                    <a:pt x="382168" y="325736"/>
                  </a:lnTo>
                  <a:lnTo>
                    <a:pt x="401434" y="290244"/>
                  </a:lnTo>
                  <a:lnTo>
                    <a:pt x="413610" y="251028"/>
                  </a:lnTo>
                  <a:lnTo>
                    <a:pt x="417855" y="208928"/>
                  </a:lnTo>
                  <a:lnTo>
                    <a:pt x="417855" y="201289"/>
                  </a:lnTo>
                  <a:lnTo>
                    <a:pt x="412178" y="160369"/>
                  </a:lnTo>
                  <a:lnTo>
                    <a:pt x="402567" y="173106"/>
                  </a:lnTo>
                  <a:lnTo>
                    <a:pt x="403733" y="180160"/>
                  </a:lnTo>
                  <a:lnTo>
                    <a:pt x="405281" y="194377"/>
                  </a:lnTo>
                  <a:lnTo>
                    <a:pt x="405673" y="201574"/>
                  </a:lnTo>
                  <a:lnTo>
                    <a:pt x="405673" y="208928"/>
                  </a:lnTo>
                  <a:lnTo>
                    <a:pt x="401675" y="248575"/>
                  </a:lnTo>
                  <a:lnTo>
                    <a:pt x="390210" y="285506"/>
                  </a:lnTo>
                  <a:lnTo>
                    <a:pt x="348040" y="348047"/>
                  </a:lnTo>
                  <a:lnTo>
                    <a:pt x="285506" y="390215"/>
                  </a:lnTo>
                  <a:lnTo>
                    <a:pt x="248575" y="401681"/>
                  </a:lnTo>
                  <a:lnTo>
                    <a:pt x="208926" y="405679"/>
                  </a:lnTo>
                  <a:lnTo>
                    <a:pt x="169278" y="401681"/>
                  </a:lnTo>
                  <a:lnTo>
                    <a:pt x="132348" y="390215"/>
                  </a:lnTo>
                  <a:lnTo>
                    <a:pt x="69811" y="348047"/>
                  </a:lnTo>
                  <a:lnTo>
                    <a:pt x="27645" y="285505"/>
                  </a:lnTo>
                  <a:lnTo>
                    <a:pt x="16180" y="248575"/>
                  </a:lnTo>
                  <a:lnTo>
                    <a:pt x="12183" y="208928"/>
                  </a:lnTo>
                  <a:lnTo>
                    <a:pt x="16180" y="169272"/>
                  </a:lnTo>
                  <a:lnTo>
                    <a:pt x="27643" y="132339"/>
                  </a:lnTo>
                  <a:lnTo>
                    <a:pt x="69804" y="69803"/>
                  </a:lnTo>
                  <a:lnTo>
                    <a:pt x="132341" y="27642"/>
                  </a:lnTo>
                  <a:lnTo>
                    <a:pt x="169273" y="16178"/>
                  </a:lnTo>
                  <a:lnTo>
                    <a:pt x="208926" y="12181"/>
                  </a:lnTo>
                  <a:lnTo>
                    <a:pt x="228688" y="13158"/>
                  </a:lnTo>
                  <a:lnTo>
                    <a:pt x="266415" y="20692"/>
                  </a:lnTo>
                  <a:lnTo>
                    <a:pt x="301756" y="35388"/>
                  </a:lnTo>
                  <a:lnTo>
                    <a:pt x="333792" y="56863"/>
                  </a:lnTo>
                  <a:lnTo>
                    <a:pt x="350431" y="72182"/>
                  </a:lnTo>
                  <a:lnTo>
                    <a:pt x="354286" y="72182"/>
                  </a:lnTo>
                  <a:lnTo>
                    <a:pt x="359042" y="67426"/>
                  </a:lnTo>
                  <a:lnTo>
                    <a:pt x="359042" y="63568"/>
                  </a:lnTo>
                  <a:lnTo>
                    <a:pt x="325125" y="35277"/>
                  </a:lnTo>
                  <a:lnTo>
                    <a:pt x="288806" y="15835"/>
                  </a:lnTo>
                  <a:lnTo>
                    <a:pt x="250225" y="4092"/>
                  </a:lnTo>
                  <a:lnTo>
                    <a:pt x="229865" y="1039"/>
                  </a:lnTo>
                  <a:lnTo>
                    <a:pt x="208926" y="0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8291" y="2867922"/>
              <a:ext cx="289295" cy="2892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03465" y="3201070"/>
              <a:ext cx="304165" cy="72390"/>
            </a:xfrm>
            <a:custGeom>
              <a:avLst/>
              <a:gdLst/>
              <a:ahLst/>
              <a:cxnLst/>
              <a:rect l="l" t="t" r="r" b="b"/>
              <a:pathLst>
                <a:path w="304165" h="72389">
                  <a:moveTo>
                    <a:pt x="50304" y="7315"/>
                  </a:moveTo>
                  <a:lnTo>
                    <a:pt x="49466" y="3568"/>
                  </a:lnTo>
                  <a:lnTo>
                    <a:pt x="43789" y="0"/>
                  </a:lnTo>
                  <a:lnTo>
                    <a:pt x="40030" y="850"/>
                  </a:lnTo>
                  <a:lnTo>
                    <a:pt x="38252" y="3683"/>
                  </a:lnTo>
                  <a:lnTo>
                    <a:pt x="0" y="64630"/>
                  </a:lnTo>
                  <a:lnTo>
                    <a:pt x="850" y="68389"/>
                  </a:lnTo>
                  <a:lnTo>
                    <a:pt x="6527" y="71958"/>
                  </a:lnTo>
                  <a:lnTo>
                    <a:pt x="10274" y="71107"/>
                  </a:lnTo>
                  <a:lnTo>
                    <a:pt x="50304" y="7315"/>
                  </a:lnTo>
                  <a:close/>
                </a:path>
                <a:path w="304165" h="72389">
                  <a:moveTo>
                    <a:pt x="303860" y="64630"/>
                  </a:moveTo>
                  <a:lnTo>
                    <a:pt x="263829" y="850"/>
                  </a:lnTo>
                  <a:lnTo>
                    <a:pt x="260083" y="0"/>
                  </a:lnTo>
                  <a:lnTo>
                    <a:pt x="254406" y="3568"/>
                  </a:lnTo>
                  <a:lnTo>
                    <a:pt x="253555" y="7315"/>
                  </a:lnTo>
                  <a:lnTo>
                    <a:pt x="255333" y="10147"/>
                  </a:lnTo>
                  <a:lnTo>
                    <a:pt x="293585" y="71107"/>
                  </a:lnTo>
                  <a:lnTo>
                    <a:pt x="297345" y="71958"/>
                  </a:lnTo>
                  <a:lnTo>
                    <a:pt x="303009" y="68389"/>
                  </a:lnTo>
                  <a:lnTo>
                    <a:pt x="303860" y="64630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6655" y="2834276"/>
              <a:ext cx="324276" cy="220183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352993" y="2780687"/>
            <a:ext cx="458470" cy="446405"/>
            <a:chOff x="4352993" y="2780687"/>
            <a:chExt cx="458470" cy="44640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2993" y="3026675"/>
              <a:ext cx="458200" cy="1943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86034" y="2780687"/>
              <a:ext cx="392430" cy="446405"/>
            </a:xfrm>
            <a:custGeom>
              <a:avLst/>
              <a:gdLst/>
              <a:ahLst/>
              <a:cxnLst/>
              <a:rect l="l" t="t" r="r" b="b"/>
              <a:pathLst>
                <a:path w="392429" h="446405">
                  <a:moveTo>
                    <a:pt x="372237" y="14401"/>
                  </a:moveTo>
                  <a:lnTo>
                    <a:pt x="371144" y="11480"/>
                  </a:lnTo>
                  <a:lnTo>
                    <a:pt x="370446" y="9639"/>
                  </a:lnTo>
                  <a:lnTo>
                    <a:pt x="364426" y="2362"/>
                  </a:lnTo>
                  <a:lnTo>
                    <a:pt x="360781" y="419"/>
                  </a:lnTo>
                  <a:lnTo>
                    <a:pt x="360781" y="17119"/>
                  </a:lnTo>
                  <a:lnTo>
                    <a:pt x="360781" y="22059"/>
                  </a:lnTo>
                  <a:lnTo>
                    <a:pt x="360006" y="24244"/>
                  </a:lnTo>
                  <a:lnTo>
                    <a:pt x="357759" y="26962"/>
                  </a:lnTo>
                  <a:lnTo>
                    <a:pt x="357047" y="27368"/>
                  </a:lnTo>
                  <a:lnTo>
                    <a:pt x="357047" y="27152"/>
                  </a:lnTo>
                  <a:lnTo>
                    <a:pt x="35052" y="27152"/>
                  </a:lnTo>
                  <a:lnTo>
                    <a:pt x="35052" y="27368"/>
                  </a:lnTo>
                  <a:lnTo>
                    <a:pt x="34353" y="26962"/>
                  </a:lnTo>
                  <a:lnTo>
                    <a:pt x="33362" y="25755"/>
                  </a:lnTo>
                  <a:lnTo>
                    <a:pt x="32105" y="24218"/>
                  </a:lnTo>
                  <a:lnTo>
                    <a:pt x="31330" y="22059"/>
                  </a:lnTo>
                  <a:lnTo>
                    <a:pt x="31343" y="17119"/>
                  </a:lnTo>
                  <a:lnTo>
                    <a:pt x="32131" y="14935"/>
                  </a:lnTo>
                  <a:lnTo>
                    <a:pt x="33362" y="13449"/>
                  </a:lnTo>
                  <a:lnTo>
                    <a:pt x="34353" y="12217"/>
                  </a:lnTo>
                  <a:lnTo>
                    <a:pt x="35648" y="11480"/>
                  </a:lnTo>
                  <a:lnTo>
                    <a:pt x="356450" y="11480"/>
                  </a:lnTo>
                  <a:lnTo>
                    <a:pt x="357759" y="12217"/>
                  </a:lnTo>
                  <a:lnTo>
                    <a:pt x="360006" y="14960"/>
                  </a:lnTo>
                  <a:lnTo>
                    <a:pt x="360781" y="17119"/>
                  </a:lnTo>
                  <a:lnTo>
                    <a:pt x="360781" y="419"/>
                  </a:lnTo>
                  <a:lnTo>
                    <a:pt x="360019" y="0"/>
                  </a:lnTo>
                  <a:lnTo>
                    <a:pt x="32092" y="0"/>
                  </a:lnTo>
                  <a:lnTo>
                    <a:pt x="27673" y="2362"/>
                  </a:lnTo>
                  <a:lnTo>
                    <a:pt x="21640" y="9664"/>
                  </a:lnTo>
                  <a:lnTo>
                    <a:pt x="19862" y="14401"/>
                  </a:lnTo>
                  <a:lnTo>
                    <a:pt x="19862" y="24777"/>
                  </a:lnTo>
                  <a:lnTo>
                    <a:pt x="21640" y="29540"/>
                  </a:lnTo>
                  <a:lnTo>
                    <a:pt x="27673" y="36817"/>
                  </a:lnTo>
                  <a:lnTo>
                    <a:pt x="32092" y="39179"/>
                  </a:lnTo>
                  <a:lnTo>
                    <a:pt x="35052" y="39179"/>
                  </a:lnTo>
                  <a:lnTo>
                    <a:pt x="35052" y="188442"/>
                  </a:lnTo>
                  <a:lnTo>
                    <a:pt x="35052" y="199872"/>
                  </a:lnTo>
                  <a:lnTo>
                    <a:pt x="178257" y="199872"/>
                  </a:lnTo>
                  <a:lnTo>
                    <a:pt x="178257" y="225907"/>
                  </a:lnTo>
                  <a:lnTo>
                    <a:pt x="180822" y="228485"/>
                  </a:lnTo>
                  <a:lnTo>
                    <a:pt x="187159" y="228485"/>
                  </a:lnTo>
                  <a:lnTo>
                    <a:pt x="189738" y="225907"/>
                  </a:lnTo>
                  <a:lnTo>
                    <a:pt x="189738" y="222745"/>
                  </a:lnTo>
                  <a:lnTo>
                    <a:pt x="189738" y="199872"/>
                  </a:lnTo>
                  <a:lnTo>
                    <a:pt x="202374" y="199872"/>
                  </a:lnTo>
                  <a:lnTo>
                    <a:pt x="202374" y="225907"/>
                  </a:lnTo>
                  <a:lnTo>
                    <a:pt x="204952" y="228485"/>
                  </a:lnTo>
                  <a:lnTo>
                    <a:pt x="211277" y="228485"/>
                  </a:lnTo>
                  <a:lnTo>
                    <a:pt x="213855" y="225907"/>
                  </a:lnTo>
                  <a:lnTo>
                    <a:pt x="213855" y="199872"/>
                  </a:lnTo>
                  <a:lnTo>
                    <a:pt x="357047" y="199872"/>
                  </a:lnTo>
                  <a:lnTo>
                    <a:pt x="357047" y="188442"/>
                  </a:lnTo>
                  <a:lnTo>
                    <a:pt x="211302" y="188442"/>
                  </a:lnTo>
                  <a:lnTo>
                    <a:pt x="204952" y="188417"/>
                  </a:lnTo>
                  <a:lnTo>
                    <a:pt x="187185" y="188442"/>
                  </a:lnTo>
                  <a:lnTo>
                    <a:pt x="180822" y="188417"/>
                  </a:lnTo>
                  <a:lnTo>
                    <a:pt x="46532" y="188442"/>
                  </a:lnTo>
                  <a:lnTo>
                    <a:pt x="46532" y="39179"/>
                  </a:lnTo>
                  <a:lnTo>
                    <a:pt x="345579" y="39179"/>
                  </a:lnTo>
                  <a:lnTo>
                    <a:pt x="345579" y="188417"/>
                  </a:lnTo>
                  <a:lnTo>
                    <a:pt x="357047" y="188417"/>
                  </a:lnTo>
                  <a:lnTo>
                    <a:pt x="357047" y="39179"/>
                  </a:lnTo>
                  <a:lnTo>
                    <a:pt x="360019" y="39179"/>
                  </a:lnTo>
                  <a:lnTo>
                    <a:pt x="364439" y="36817"/>
                  </a:lnTo>
                  <a:lnTo>
                    <a:pt x="370459" y="29514"/>
                  </a:lnTo>
                  <a:lnTo>
                    <a:pt x="371144" y="27698"/>
                  </a:lnTo>
                  <a:lnTo>
                    <a:pt x="372237" y="24777"/>
                  </a:lnTo>
                  <a:lnTo>
                    <a:pt x="372237" y="14401"/>
                  </a:lnTo>
                  <a:close/>
                </a:path>
                <a:path w="392429" h="446405">
                  <a:moveTo>
                    <a:pt x="392112" y="437172"/>
                  </a:moveTo>
                  <a:lnTo>
                    <a:pt x="389547" y="434606"/>
                  </a:lnTo>
                  <a:lnTo>
                    <a:pt x="2565" y="434606"/>
                  </a:lnTo>
                  <a:lnTo>
                    <a:pt x="0" y="437172"/>
                  </a:lnTo>
                  <a:lnTo>
                    <a:pt x="0" y="443509"/>
                  </a:lnTo>
                  <a:lnTo>
                    <a:pt x="2565" y="446074"/>
                  </a:lnTo>
                  <a:lnTo>
                    <a:pt x="5740" y="446074"/>
                  </a:lnTo>
                  <a:lnTo>
                    <a:pt x="389547" y="446074"/>
                  </a:lnTo>
                  <a:lnTo>
                    <a:pt x="392112" y="443509"/>
                  </a:lnTo>
                  <a:lnTo>
                    <a:pt x="392112" y="437172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74317" y="2851765"/>
              <a:ext cx="215549" cy="81295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7875838" y="2772810"/>
            <a:ext cx="506095" cy="447040"/>
            <a:chOff x="7875838" y="2772810"/>
            <a:chExt cx="506095" cy="44704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75838" y="2853094"/>
              <a:ext cx="239047" cy="36639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42825" y="2853094"/>
              <a:ext cx="239043" cy="36639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05716" y="2832718"/>
              <a:ext cx="50245" cy="1062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17818" y="2772810"/>
              <a:ext cx="226076" cy="226076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65" dirty="0">
                <a:solidFill>
                  <a:srgbClr val="1D1D1B"/>
                </a:solidFill>
              </a:rPr>
              <a:t>Ф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Б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40" dirty="0">
                <a:solidFill>
                  <a:srgbClr val="1D1D1B"/>
                </a:solidFill>
              </a:rPr>
              <a:t>К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50" dirty="0">
                <a:solidFill>
                  <a:srgbClr val="1D1D1B"/>
                </a:solidFill>
              </a:rPr>
              <a:t> 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30" dirty="0">
                <a:solidFill>
                  <a:srgbClr val="1D1D1B"/>
                </a:solidFill>
              </a:rPr>
              <a:t>Д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25" dirty="0">
                <a:solidFill>
                  <a:srgbClr val="1D1D1B"/>
                </a:solidFill>
              </a:rPr>
              <a:t>Н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50" dirty="0">
                <a:solidFill>
                  <a:srgbClr val="1D1D1B"/>
                </a:solidFill>
              </a:rPr>
              <a:t>М</a:t>
            </a:r>
            <a:r>
              <a:rPr spc="40" dirty="0">
                <a:solidFill>
                  <a:srgbClr val="1D1D1B"/>
                </a:solidFill>
              </a:rPr>
              <a:t>А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20" dirty="0">
                <a:solidFill>
                  <a:srgbClr val="1D1D1B"/>
                </a:solidFill>
              </a:rPr>
              <a:t>Л</a:t>
            </a:r>
            <a:r>
              <a:rPr dirty="0">
                <a:solidFill>
                  <a:srgbClr val="1D1D1B"/>
                </a:solidFill>
              </a:rPr>
              <a:t>Ь</a:t>
            </a:r>
            <a:r>
              <a:rPr spc="-55" dirty="0">
                <a:solidFill>
                  <a:srgbClr val="1D1D1B"/>
                </a:solidFill>
              </a:rPr>
              <a:t>С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В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0" dirty="0">
                <a:solidFill>
                  <a:srgbClr val="1D1D1B"/>
                </a:solidFill>
              </a:rPr>
              <a:t>А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973772" y="5619334"/>
            <a:ext cx="82550" cy="171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dirty="0">
                <a:solidFill>
                  <a:srgbClr val="1D1D1B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99" y="3651581"/>
            <a:ext cx="10667365" cy="2468880"/>
            <a:chOff x="12399" y="3651581"/>
            <a:chExt cx="10667365" cy="2468880"/>
          </a:xfrm>
        </p:grpSpPr>
        <p:sp>
          <p:nvSpPr>
            <p:cNvPr id="3" name="object 3"/>
            <p:cNvSpPr/>
            <p:nvPr/>
          </p:nvSpPr>
          <p:spPr>
            <a:xfrm>
              <a:off x="12399" y="4591382"/>
              <a:ext cx="10667365" cy="1529080"/>
            </a:xfrm>
            <a:custGeom>
              <a:avLst/>
              <a:gdLst/>
              <a:ahLst/>
              <a:cxnLst/>
              <a:rect l="l" t="t" r="r" b="b"/>
              <a:pathLst>
                <a:path w="10667365" h="1529079">
                  <a:moveTo>
                    <a:pt x="10667202" y="0"/>
                  </a:moveTo>
                  <a:lnTo>
                    <a:pt x="0" y="0"/>
                  </a:lnTo>
                  <a:lnTo>
                    <a:pt x="0" y="1528617"/>
                  </a:lnTo>
                  <a:lnTo>
                    <a:pt x="10667202" y="1528617"/>
                  </a:lnTo>
                  <a:lnTo>
                    <a:pt x="10667202" y="0"/>
                  </a:lnTo>
                  <a:close/>
                </a:path>
              </a:pathLst>
            </a:custGeom>
            <a:solidFill>
              <a:srgbClr val="0202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098" y="3651581"/>
              <a:ext cx="9715502" cy="154940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33949" y="550894"/>
            <a:ext cx="27324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КАК</a:t>
            </a:r>
            <a:r>
              <a:rPr spc="-175" dirty="0"/>
              <a:t> </a:t>
            </a:r>
            <a:r>
              <a:rPr spc="-165" dirty="0"/>
              <a:t>Э</a:t>
            </a:r>
            <a:r>
              <a:rPr spc="-95" dirty="0"/>
              <a:t>Т</a:t>
            </a:r>
            <a:r>
              <a:rPr spc="100" dirty="0"/>
              <a:t>О</a:t>
            </a:r>
            <a:r>
              <a:rPr spc="-175" dirty="0"/>
              <a:t> </a:t>
            </a:r>
            <a:r>
              <a:rPr spc="-235" dirty="0"/>
              <a:t>Р</a:t>
            </a:r>
            <a:r>
              <a:rPr spc="-40" dirty="0"/>
              <a:t>АБ</a:t>
            </a:r>
            <a:r>
              <a:rPr spc="-114" dirty="0"/>
              <a:t>О</a:t>
            </a:r>
            <a:r>
              <a:rPr spc="-145" dirty="0"/>
              <a:t>Т</a:t>
            </a:r>
            <a:r>
              <a:rPr spc="-75" dirty="0"/>
              <a:t>АЕТ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522567" y="1388031"/>
            <a:ext cx="1692275" cy="1682114"/>
            <a:chOff x="5522567" y="1388031"/>
            <a:chExt cx="1692275" cy="168211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2567" y="1388031"/>
              <a:ext cx="1692032" cy="168168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32918" y="1390515"/>
              <a:ext cx="1401445" cy="1401445"/>
            </a:xfrm>
            <a:custGeom>
              <a:avLst/>
              <a:gdLst/>
              <a:ahLst/>
              <a:cxnLst/>
              <a:rect l="l" t="t" r="r" b="b"/>
              <a:pathLst>
                <a:path w="1401445" h="1401445">
                  <a:moveTo>
                    <a:pt x="1401088" y="0"/>
                  </a:moveTo>
                  <a:lnTo>
                    <a:pt x="1269928" y="127439"/>
                  </a:lnTo>
                  <a:lnTo>
                    <a:pt x="953496" y="439033"/>
                  </a:lnTo>
                  <a:lnTo>
                    <a:pt x="565189" y="826527"/>
                  </a:lnTo>
                  <a:lnTo>
                    <a:pt x="216143" y="1179391"/>
                  </a:lnTo>
                  <a:lnTo>
                    <a:pt x="0" y="1401090"/>
                  </a:lnTo>
                  <a:lnTo>
                    <a:pt x="61164" y="1341845"/>
                  </a:lnTo>
                  <a:lnTo>
                    <a:pt x="328571" y="1079743"/>
                  </a:lnTo>
                  <a:lnTo>
                    <a:pt x="705398" y="705397"/>
                  </a:lnTo>
                  <a:lnTo>
                    <a:pt x="1079755" y="328585"/>
                  </a:lnTo>
                  <a:lnTo>
                    <a:pt x="1401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515305" y="2597632"/>
            <a:ext cx="786130" cy="42925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300"/>
              </a:spcBef>
            </a:pPr>
            <a:r>
              <a:rPr sz="1400" spc="45" dirty="0">
                <a:solidFill>
                  <a:srgbClr val="1D1D1B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г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овое  </a:t>
            </a:r>
            <a:r>
              <a:rPr sz="1400" spc="-65" dirty="0">
                <a:solidFill>
                  <a:srgbClr val="1D1D1B"/>
                </a:solidFill>
                <a:latin typeface="Microsoft Sans Serif"/>
                <a:cs typeface="Microsoft Sans Serif"/>
              </a:rPr>
              <a:t>задание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58793" y="1959095"/>
            <a:ext cx="503555" cy="552450"/>
            <a:chOff x="6558793" y="1959095"/>
            <a:chExt cx="503555" cy="552450"/>
          </a:xfrm>
        </p:grpSpPr>
        <p:sp>
          <p:nvSpPr>
            <p:cNvPr id="11" name="object 11"/>
            <p:cNvSpPr/>
            <p:nvPr/>
          </p:nvSpPr>
          <p:spPr>
            <a:xfrm>
              <a:off x="6725196" y="2040214"/>
              <a:ext cx="337185" cy="283845"/>
            </a:xfrm>
            <a:custGeom>
              <a:avLst/>
              <a:gdLst/>
              <a:ahLst/>
              <a:cxnLst/>
              <a:rect l="l" t="t" r="r" b="b"/>
              <a:pathLst>
                <a:path w="337184" h="283844">
                  <a:moveTo>
                    <a:pt x="336956" y="5168"/>
                  </a:moveTo>
                  <a:lnTo>
                    <a:pt x="334937" y="2527"/>
                  </a:lnTo>
                  <a:lnTo>
                    <a:pt x="332079" y="1981"/>
                  </a:lnTo>
                  <a:lnTo>
                    <a:pt x="324624" y="1028"/>
                  </a:lnTo>
                  <a:lnTo>
                    <a:pt x="324624" y="12331"/>
                  </a:lnTo>
                  <a:lnTo>
                    <a:pt x="318058" y="39230"/>
                  </a:lnTo>
                  <a:lnTo>
                    <a:pt x="309397" y="59055"/>
                  </a:lnTo>
                  <a:lnTo>
                    <a:pt x="307822" y="57810"/>
                  </a:lnTo>
                  <a:lnTo>
                    <a:pt x="299631" y="49974"/>
                  </a:lnTo>
                  <a:lnTo>
                    <a:pt x="289801" y="38227"/>
                  </a:lnTo>
                  <a:lnTo>
                    <a:pt x="281292" y="25336"/>
                  </a:lnTo>
                  <a:lnTo>
                    <a:pt x="276212" y="15341"/>
                  </a:lnTo>
                  <a:lnTo>
                    <a:pt x="275513" y="13563"/>
                  </a:lnTo>
                  <a:lnTo>
                    <a:pt x="296887" y="10922"/>
                  </a:lnTo>
                  <a:lnTo>
                    <a:pt x="324624" y="12331"/>
                  </a:lnTo>
                  <a:lnTo>
                    <a:pt x="324624" y="1028"/>
                  </a:lnTo>
                  <a:lnTo>
                    <a:pt x="319532" y="368"/>
                  </a:lnTo>
                  <a:lnTo>
                    <a:pt x="287159" y="0"/>
                  </a:lnTo>
                  <a:lnTo>
                    <a:pt x="271056" y="2667"/>
                  </a:lnTo>
                  <a:lnTo>
                    <a:pt x="269100" y="1485"/>
                  </a:lnTo>
                  <a:lnTo>
                    <a:pt x="263004" y="2997"/>
                  </a:lnTo>
                  <a:lnTo>
                    <a:pt x="262331" y="4114"/>
                  </a:lnTo>
                  <a:lnTo>
                    <a:pt x="242252" y="7429"/>
                  </a:lnTo>
                  <a:lnTo>
                    <a:pt x="192100" y="29235"/>
                  </a:lnTo>
                  <a:lnTo>
                    <a:pt x="144005" y="71970"/>
                  </a:lnTo>
                  <a:lnTo>
                    <a:pt x="138722" y="78524"/>
                  </a:lnTo>
                  <a:lnTo>
                    <a:pt x="131991" y="83527"/>
                  </a:lnTo>
                  <a:lnTo>
                    <a:pt x="117094" y="89674"/>
                  </a:lnTo>
                  <a:lnTo>
                    <a:pt x="108915" y="90881"/>
                  </a:lnTo>
                  <a:lnTo>
                    <a:pt x="83337" y="87896"/>
                  </a:lnTo>
                  <a:lnTo>
                    <a:pt x="81788" y="88404"/>
                  </a:lnTo>
                  <a:lnTo>
                    <a:pt x="533" y="148996"/>
                  </a:lnTo>
                  <a:lnTo>
                    <a:pt x="0" y="152565"/>
                  </a:lnTo>
                  <a:lnTo>
                    <a:pt x="2616" y="156095"/>
                  </a:lnTo>
                  <a:lnTo>
                    <a:pt x="3657" y="156794"/>
                  </a:lnTo>
                  <a:lnTo>
                    <a:pt x="55372" y="172440"/>
                  </a:lnTo>
                  <a:lnTo>
                    <a:pt x="57378" y="171932"/>
                  </a:lnTo>
                  <a:lnTo>
                    <a:pt x="58813" y="170688"/>
                  </a:lnTo>
                  <a:lnTo>
                    <a:pt x="99466" y="140423"/>
                  </a:lnTo>
                  <a:lnTo>
                    <a:pt x="99987" y="136867"/>
                  </a:lnTo>
                  <a:lnTo>
                    <a:pt x="96266" y="131838"/>
                  </a:lnTo>
                  <a:lnTo>
                    <a:pt x="92697" y="131305"/>
                  </a:lnTo>
                  <a:lnTo>
                    <a:pt x="54000" y="160121"/>
                  </a:lnTo>
                  <a:lnTo>
                    <a:pt x="18872" y="149517"/>
                  </a:lnTo>
                  <a:lnTo>
                    <a:pt x="85877" y="99644"/>
                  </a:lnTo>
                  <a:lnTo>
                    <a:pt x="99314" y="101193"/>
                  </a:lnTo>
                  <a:lnTo>
                    <a:pt x="106934" y="101600"/>
                  </a:lnTo>
                  <a:lnTo>
                    <a:pt x="147675" y="84772"/>
                  </a:lnTo>
                  <a:lnTo>
                    <a:pt x="152869" y="79095"/>
                  </a:lnTo>
                  <a:lnTo>
                    <a:pt x="202222" y="36385"/>
                  </a:lnTo>
                  <a:lnTo>
                    <a:pt x="253161" y="16306"/>
                  </a:lnTo>
                  <a:lnTo>
                    <a:pt x="263906" y="14986"/>
                  </a:lnTo>
                  <a:lnTo>
                    <a:pt x="265595" y="19392"/>
                  </a:lnTo>
                  <a:lnTo>
                    <a:pt x="271272" y="30657"/>
                  </a:lnTo>
                  <a:lnTo>
                    <a:pt x="280454" y="44704"/>
                  </a:lnTo>
                  <a:lnTo>
                    <a:pt x="291592" y="58000"/>
                  </a:lnTo>
                  <a:lnTo>
                    <a:pt x="300850" y="66763"/>
                  </a:lnTo>
                  <a:lnTo>
                    <a:pt x="304723" y="69761"/>
                  </a:lnTo>
                  <a:lnTo>
                    <a:pt x="300482" y="79489"/>
                  </a:lnTo>
                  <a:lnTo>
                    <a:pt x="266814" y="122478"/>
                  </a:lnTo>
                  <a:lnTo>
                    <a:pt x="212013" y="157581"/>
                  </a:lnTo>
                  <a:lnTo>
                    <a:pt x="204990" y="160997"/>
                  </a:lnTo>
                  <a:lnTo>
                    <a:pt x="198539" y="165227"/>
                  </a:lnTo>
                  <a:lnTo>
                    <a:pt x="175374" y="203441"/>
                  </a:lnTo>
                  <a:lnTo>
                    <a:pt x="173228" y="216954"/>
                  </a:lnTo>
                  <a:lnTo>
                    <a:pt x="106235" y="266827"/>
                  </a:lnTo>
                  <a:lnTo>
                    <a:pt x="106133" y="230162"/>
                  </a:lnTo>
                  <a:lnTo>
                    <a:pt x="144830" y="201333"/>
                  </a:lnTo>
                  <a:lnTo>
                    <a:pt x="145364" y="197764"/>
                  </a:lnTo>
                  <a:lnTo>
                    <a:pt x="141630" y="192735"/>
                  </a:lnTo>
                  <a:lnTo>
                    <a:pt x="138074" y="192201"/>
                  </a:lnTo>
                  <a:lnTo>
                    <a:pt x="135559" y="194068"/>
                  </a:lnTo>
                  <a:lnTo>
                    <a:pt x="95529" y="223901"/>
                  </a:lnTo>
                  <a:lnTo>
                    <a:pt x="94729" y="225691"/>
                  </a:lnTo>
                  <a:lnTo>
                    <a:pt x="94919" y="281241"/>
                  </a:lnTo>
                  <a:lnTo>
                    <a:pt x="97459" y="283781"/>
                  </a:lnTo>
                  <a:lnTo>
                    <a:pt x="101854" y="283781"/>
                  </a:lnTo>
                  <a:lnTo>
                    <a:pt x="103035" y="283362"/>
                  </a:lnTo>
                  <a:lnTo>
                    <a:pt x="183083" y="223774"/>
                  </a:lnTo>
                  <a:lnTo>
                    <a:pt x="183845" y="222440"/>
                  </a:lnTo>
                  <a:lnTo>
                    <a:pt x="187896" y="196900"/>
                  </a:lnTo>
                  <a:lnTo>
                    <a:pt x="191376" y="189268"/>
                  </a:lnTo>
                  <a:lnTo>
                    <a:pt x="201599" y="176479"/>
                  </a:lnTo>
                  <a:lnTo>
                    <a:pt x="208407" y="171335"/>
                  </a:lnTo>
                  <a:lnTo>
                    <a:pt x="216319" y="168084"/>
                  </a:lnTo>
                  <a:lnTo>
                    <a:pt x="270789" y="134188"/>
                  </a:lnTo>
                  <a:lnTo>
                    <a:pt x="305879" y="92430"/>
                  </a:lnTo>
                  <a:lnTo>
                    <a:pt x="314680" y="74358"/>
                  </a:lnTo>
                  <a:lnTo>
                    <a:pt x="315899" y="74041"/>
                  </a:lnTo>
                  <a:lnTo>
                    <a:pt x="319112" y="68656"/>
                  </a:lnTo>
                  <a:lnTo>
                    <a:pt x="318541" y="66408"/>
                  </a:lnTo>
                  <a:lnTo>
                    <a:pt x="325755" y="51600"/>
                  </a:lnTo>
                  <a:lnTo>
                    <a:pt x="334619" y="20561"/>
                  </a:lnTo>
                  <a:lnTo>
                    <a:pt x="336664" y="8115"/>
                  </a:lnTo>
                  <a:lnTo>
                    <a:pt x="336956" y="51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1989" y="2194640"/>
              <a:ext cx="84837" cy="6650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917430" y="2101307"/>
              <a:ext cx="58419" cy="58419"/>
            </a:xfrm>
            <a:custGeom>
              <a:avLst/>
              <a:gdLst/>
              <a:ahLst/>
              <a:cxnLst/>
              <a:rect l="l" t="t" r="r" b="b"/>
              <a:pathLst>
                <a:path w="58420" h="58419">
                  <a:moveTo>
                    <a:pt x="33162" y="0"/>
                  </a:moveTo>
                  <a:lnTo>
                    <a:pt x="21957" y="519"/>
                  </a:lnTo>
                  <a:lnTo>
                    <a:pt x="11453" y="5469"/>
                  </a:lnTo>
                  <a:lnTo>
                    <a:pt x="3703" y="14114"/>
                  </a:lnTo>
                  <a:lnTo>
                    <a:pt x="0" y="24699"/>
                  </a:lnTo>
                  <a:lnTo>
                    <a:pt x="532" y="35904"/>
                  </a:lnTo>
                  <a:lnTo>
                    <a:pt x="5488" y="46405"/>
                  </a:lnTo>
                  <a:lnTo>
                    <a:pt x="14134" y="54161"/>
                  </a:lnTo>
                  <a:lnTo>
                    <a:pt x="24711" y="57875"/>
                  </a:lnTo>
                  <a:lnTo>
                    <a:pt x="35911" y="57354"/>
                  </a:lnTo>
                  <a:lnTo>
                    <a:pt x="46424" y="52403"/>
                  </a:lnTo>
                  <a:lnTo>
                    <a:pt x="54174" y="43761"/>
                  </a:lnTo>
                  <a:lnTo>
                    <a:pt x="57878" y="33178"/>
                  </a:lnTo>
                  <a:lnTo>
                    <a:pt x="57345" y="21978"/>
                  </a:lnTo>
                  <a:lnTo>
                    <a:pt x="52389" y="11485"/>
                  </a:lnTo>
                  <a:lnTo>
                    <a:pt x="43747" y="3719"/>
                  </a:lnTo>
                  <a:lnTo>
                    <a:pt x="33162" y="0"/>
                  </a:lnTo>
                  <a:close/>
                </a:path>
              </a:pathLst>
            </a:custGeom>
            <a:solidFill>
              <a:srgbClr val="C89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58788" y="1959099"/>
              <a:ext cx="497205" cy="552450"/>
            </a:xfrm>
            <a:custGeom>
              <a:avLst/>
              <a:gdLst/>
              <a:ahLst/>
              <a:cxnLst/>
              <a:rect l="l" t="t" r="r" b="b"/>
              <a:pathLst>
                <a:path w="497204" h="552450">
                  <a:moveTo>
                    <a:pt x="452259" y="369201"/>
                  </a:moveTo>
                  <a:lnTo>
                    <a:pt x="449122" y="363766"/>
                  </a:lnTo>
                  <a:lnTo>
                    <a:pt x="445630" y="362851"/>
                  </a:lnTo>
                  <a:lnTo>
                    <a:pt x="442925" y="364413"/>
                  </a:lnTo>
                  <a:lnTo>
                    <a:pt x="217106" y="495896"/>
                  </a:lnTo>
                  <a:lnTo>
                    <a:pt x="212610" y="497078"/>
                  </a:lnTo>
                  <a:lnTo>
                    <a:pt x="54927" y="412661"/>
                  </a:lnTo>
                  <a:lnTo>
                    <a:pt x="46774" y="398513"/>
                  </a:lnTo>
                  <a:lnTo>
                    <a:pt x="46774" y="202184"/>
                  </a:lnTo>
                  <a:lnTo>
                    <a:pt x="48171" y="197116"/>
                  </a:lnTo>
                  <a:lnTo>
                    <a:pt x="53238" y="188315"/>
                  </a:lnTo>
                  <a:lnTo>
                    <a:pt x="56908" y="184556"/>
                  </a:lnTo>
                  <a:lnTo>
                    <a:pt x="295998" y="45351"/>
                  </a:lnTo>
                  <a:lnTo>
                    <a:pt x="296926" y="41871"/>
                  </a:lnTo>
                  <a:lnTo>
                    <a:pt x="293789" y="36449"/>
                  </a:lnTo>
                  <a:lnTo>
                    <a:pt x="290309" y="35521"/>
                  </a:lnTo>
                  <a:lnTo>
                    <a:pt x="49428" y="175755"/>
                  </a:lnTo>
                  <a:lnTo>
                    <a:pt x="44335" y="180962"/>
                  </a:lnTo>
                  <a:lnTo>
                    <a:pt x="37325" y="193205"/>
                  </a:lnTo>
                  <a:lnTo>
                    <a:pt x="35382" y="200228"/>
                  </a:lnTo>
                  <a:lnTo>
                    <a:pt x="35382" y="400481"/>
                  </a:lnTo>
                  <a:lnTo>
                    <a:pt x="195262" y="506793"/>
                  </a:lnTo>
                  <a:lnTo>
                    <a:pt x="201714" y="508444"/>
                  </a:lnTo>
                  <a:lnTo>
                    <a:pt x="214617" y="508431"/>
                  </a:lnTo>
                  <a:lnTo>
                    <a:pt x="221081" y="506730"/>
                  </a:lnTo>
                  <a:lnTo>
                    <a:pt x="451332" y="372681"/>
                  </a:lnTo>
                  <a:lnTo>
                    <a:pt x="452259" y="369201"/>
                  </a:lnTo>
                  <a:close/>
                </a:path>
                <a:path w="497204" h="552450">
                  <a:moveTo>
                    <a:pt x="496798" y="351523"/>
                  </a:moveTo>
                  <a:lnTo>
                    <a:pt x="495376" y="346392"/>
                  </a:lnTo>
                  <a:lnTo>
                    <a:pt x="490283" y="337591"/>
                  </a:lnTo>
                  <a:lnTo>
                    <a:pt x="486664" y="333870"/>
                  </a:lnTo>
                  <a:lnTo>
                    <a:pt x="375729" y="269582"/>
                  </a:lnTo>
                  <a:lnTo>
                    <a:pt x="372262" y="270510"/>
                  </a:lnTo>
                  <a:lnTo>
                    <a:pt x="369125" y="275932"/>
                  </a:lnTo>
                  <a:lnTo>
                    <a:pt x="370052" y="279412"/>
                  </a:lnTo>
                  <a:lnTo>
                    <a:pt x="372757" y="280974"/>
                  </a:lnTo>
                  <a:lnTo>
                    <a:pt x="479196" y="342633"/>
                  </a:lnTo>
                  <a:lnTo>
                    <a:pt x="481418" y="344932"/>
                  </a:lnTo>
                  <a:lnTo>
                    <a:pt x="484543" y="350354"/>
                  </a:lnTo>
                  <a:lnTo>
                    <a:pt x="485432" y="353529"/>
                  </a:lnTo>
                  <a:lnTo>
                    <a:pt x="485432" y="375945"/>
                  </a:lnTo>
                  <a:lnTo>
                    <a:pt x="217017" y="539546"/>
                  </a:lnTo>
                  <a:lnTo>
                    <a:pt x="203644" y="540778"/>
                  </a:lnTo>
                  <a:lnTo>
                    <a:pt x="199174" y="539648"/>
                  </a:lnTo>
                  <a:lnTo>
                    <a:pt x="19634" y="437273"/>
                  </a:lnTo>
                  <a:lnTo>
                    <a:pt x="16649" y="434263"/>
                  </a:lnTo>
                  <a:lnTo>
                    <a:pt x="12522" y="427151"/>
                  </a:lnTo>
                  <a:lnTo>
                    <a:pt x="11379" y="423049"/>
                  </a:lnTo>
                  <a:lnTo>
                    <a:pt x="11379" y="182448"/>
                  </a:lnTo>
                  <a:lnTo>
                    <a:pt x="283832" y="12052"/>
                  </a:lnTo>
                  <a:lnTo>
                    <a:pt x="291147" y="11353"/>
                  </a:lnTo>
                  <a:lnTo>
                    <a:pt x="293611" y="11950"/>
                  </a:lnTo>
                  <a:lnTo>
                    <a:pt x="318338" y="118630"/>
                  </a:lnTo>
                  <a:lnTo>
                    <a:pt x="320890" y="121170"/>
                  </a:lnTo>
                  <a:lnTo>
                    <a:pt x="329717" y="32181"/>
                  </a:lnTo>
                  <a:lnTo>
                    <a:pt x="297370" y="1079"/>
                  </a:lnTo>
                  <a:lnTo>
                    <a:pt x="292976" y="0"/>
                  </a:lnTo>
                  <a:lnTo>
                    <a:pt x="284226" y="88"/>
                  </a:lnTo>
                  <a:lnTo>
                    <a:pt x="14058" y="156032"/>
                  </a:lnTo>
                  <a:lnTo>
                    <a:pt x="0" y="180492"/>
                  </a:lnTo>
                  <a:lnTo>
                    <a:pt x="0" y="425056"/>
                  </a:lnTo>
                  <a:lnTo>
                    <a:pt x="195300" y="550494"/>
                  </a:lnTo>
                  <a:lnTo>
                    <a:pt x="201726" y="552119"/>
                  </a:lnTo>
                  <a:lnTo>
                    <a:pt x="214566" y="552056"/>
                  </a:lnTo>
                  <a:lnTo>
                    <a:pt x="486537" y="395732"/>
                  </a:lnTo>
                  <a:lnTo>
                    <a:pt x="496798" y="377901"/>
                  </a:lnTo>
                  <a:lnTo>
                    <a:pt x="496798" y="3515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4167" y="2263975"/>
              <a:ext cx="120585" cy="8321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129645" y="1388031"/>
            <a:ext cx="1692275" cy="1682114"/>
            <a:chOff x="3129645" y="1388031"/>
            <a:chExt cx="1692275" cy="1682114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9645" y="1388031"/>
              <a:ext cx="1692031" cy="168168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39994" y="1390515"/>
              <a:ext cx="1401445" cy="1401445"/>
            </a:xfrm>
            <a:custGeom>
              <a:avLst/>
              <a:gdLst/>
              <a:ahLst/>
              <a:cxnLst/>
              <a:rect l="l" t="t" r="r" b="b"/>
              <a:pathLst>
                <a:path w="1401445" h="1401445">
                  <a:moveTo>
                    <a:pt x="1401088" y="0"/>
                  </a:moveTo>
                  <a:lnTo>
                    <a:pt x="1269928" y="127439"/>
                  </a:lnTo>
                  <a:lnTo>
                    <a:pt x="953496" y="439033"/>
                  </a:lnTo>
                  <a:lnTo>
                    <a:pt x="565189" y="826527"/>
                  </a:lnTo>
                  <a:lnTo>
                    <a:pt x="216145" y="1179391"/>
                  </a:lnTo>
                  <a:lnTo>
                    <a:pt x="0" y="1401090"/>
                  </a:lnTo>
                  <a:lnTo>
                    <a:pt x="61164" y="1341845"/>
                  </a:lnTo>
                  <a:lnTo>
                    <a:pt x="328573" y="1079743"/>
                  </a:lnTo>
                  <a:lnTo>
                    <a:pt x="705398" y="705397"/>
                  </a:lnTo>
                  <a:lnTo>
                    <a:pt x="1079755" y="328585"/>
                  </a:lnTo>
                  <a:lnTo>
                    <a:pt x="1401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102618" y="2599410"/>
            <a:ext cx="8223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1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б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учение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118599" y="2014123"/>
            <a:ext cx="368935" cy="514350"/>
            <a:chOff x="4118599" y="2014123"/>
            <a:chExt cx="368935" cy="514350"/>
          </a:xfrm>
        </p:grpSpPr>
        <p:sp>
          <p:nvSpPr>
            <p:cNvPr id="21" name="object 21"/>
            <p:cNvSpPr/>
            <p:nvPr/>
          </p:nvSpPr>
          <p:spPr>
            <a:xfrm>
              <a:off x="4118599" y="2014123"/>
              <a:ext cx="368935" cy="514350"/>
            </a:xfrm>
            <a:custGeom>
              <a:avLst/>
              <a:gdLst/>
              <a:ahLst/>
              <a:cxnLst/>
              <a:rect l="l" t="t" r="r" b="b"/>
              <a:pathLst>
                <a:path w="368935" h="514350">
                  <a:moveTo>
                    <a:pt x="99160" y="370839"/>
                  </a:moveTo>
                  <a:lnTo>
                    <a:pt x="86931" y="370839"/>
                  </a:lnTo>
                  <a:lnTo>
                    <a:pt x="72984" y="406400"/>
                  </a:lnTo>
                  <a:lnTo>
                    <a:pt x="74417" y="408939"/>
                  </a:lnTo>
                  <a:lnTo>
                    <a:pt x="78021" y="410210"/>
                  </a:lnTo>
                  <a:lnTo>
                    <a:pt x="292390" y="410210"/>
                  </a:lnTo>
                  <a:lnTo>
                    <a:pt x="294938" y="407670"/>
                  </a:lnTo>
                  <a:lnTo>
                    <a:pt x="294938" y="403860"/>
                  </a:lnTo>
                  <a:lnTo>
                    <a:pt x="294773" y="403860"/>
                  </a:lnTo>
                  <a:lnTo>
                    <a:pt x="294475" y="402589"/>
                  </a:lnTo>
                  <a:lnTo>
                    <a:pt x="293456" y="400050"/>
                  </a:lnTo>
                  <a:lnTo>
                    <a:pt x="87791" y="400050"/>
                  </a:lnTo>
                  <a:lnTo>
                    <a:pt x="99160" y="370839"/>
                  </a:lnTo>
                  <a:close/>
                </a:path>
                <a:path w="368935" h="514350">
                  <a:moveTo>
                    <a:pt x="281742" y="370839"/>
                  </a:moveTo>
                  <a:lnTo>
                    <a:pt x="269512" y="370839"/>
                  </a:lnTo>
                  <a:lnTo>
                    <a:pt x="280885" y="400050"/>
                  </a:lnTo>
                  <a:lnTo>
                    <a:pt x="293456" y="400050"/>
                  </a:lnTo>
                  <a:lnTo>
                    <a:pt x="281742" y="370839"/>
                  </a:lnTo>
                  <a:close/>
                </a:path>
                <a:path w="368935" h="514350">
                  <a:moveTo>
                    <a:pt x="94339" y="100330"/>
                  </a:moveTo>
                  <a:lnTo>
                    <a:pt x="27074" y="100330"/>
                  </a:lnTo>
                  <a:lnTo>
                    <a:pt x="19154" y="104139"/>
                  </a:lnTo>
                  <a:lnTo>
                    <a:pt x="7644" y="115570"/>
                  </a:lnTo>
                  <a:lnTo>
                    <a:pt x="4092" y="123189"/>
                  </a:lnTo>
                  <a:lnTo>
                    <a:pt x="4092" y="347980"/>
                  </a:lnTo>
                  <a:lnTo>
                    <a:pt x="7644" y="355600"/>
                  </a:lnTo>
                  <a:lnTo>
                    <a:pt x="19133" y="367030"/>
                  </a:lnTo>
                  <a:lnTo>
                    <a:pt x="27062" y="370839"/>
                  </a:lnTo>
                  <a:lnTo>
                    <a:pt x="341443" y="370839"/>
                  </a:lnTo>
                  <a:lnTo>
                    <a:pt x="349237" y="367030"/>
                  </a:lnTo>
                  <a:lnTo>
                    <a:pt x="355296" y="361950"/>
                  </a:lnTo>
                  <a:lnTo>
                    <a:pt x="357589" y="359410"/>
                  </a:lnTo>
                  <a:lnTo>
                    <a:pt x="30162" y="359410"/>
                  </a:lnTo>
                  <a:lnTo>
                    <a:pt x="25080" y="356870"/>
                  </a:lnTo>
                  <a:lnTo>
                    <a:pt x="17746" y="349250"/>
                  </a:lnTo>
                  <a:lnTo>
                    <a:pt x="15467" y="344170"/>
                  </a:lnTo>
                  <a:lnTo>
                    <a:pt x="15467" y="125730"/>
                  </a:lnTo>
                  <a:lnTo>
                    <a:pt x="17736" y="120650"/>
                  </a:lnTo>
                  <a:lnTo>
                    <a:pt x="25080" y="114300"/>
                  </a:lnTo>
                  <a:lnTo>
                    <a:pt x="30162" y="111760"/>
                  </a:lnTo>
                  <a:lnTo>
                    <a:pt x="94339" y="111760"/>
                  </a:lnTo>
                  <a:lnTo>
                    <a:pt x="96888" y="109220"/>
                  </a:lnTo>
                  <a:lnTo>
                    <a:pt x="96888" y="102870"/>
                  </a:lnTo>
                  <a:lnTo>
                    <a:pt x="94339" y="100330"/>
                  </a:lnTo>
                  <a:close/>
                </a:path>
                <a:path w="368935" h="514350">
                  <a:moveTo>
                    <a:pt x="341635" y="100330"/>
                  </a:moveTo>
                  <a:lnTo>
                    <a:pt x="274005" y="100330"/>
                  </a:lnTo>
                  <a:lnTo>
                    <a:pt x="271456" y="102870"/>
                  </a:lnTo>
                  <a:lnTo>
                    <a:pt x="271456" y="109220"/>
                  </a:lnTo>
                  <a:lnTo>
                    <a:pt x="274005" y="111760"/>
                  </a:lnTo>
                  <a:lnTo>
                    <a:pt x="338499" y="111760"/>
                  </a:lnTo>
                  <a:lnTo>
                    <a:pt x="343582" y="114300"/>
                  </a:lnTo>
                  <a:lnTo>
                    <a:pt x="350926" y="120650"/>
                  </a:lnTo>
                  <a:lnTo>
                    <a:pt x="353205" y="125730"/>
                  </a:lnTo>
                  <a:lnTo>
                    <a:pt x="353205" y="344170"/>
                  </a:lnTo>
                  <a:lnTo>
                    <a:pt x="350926" y="349250"/>
                  </a:lnTo>
                  <a:lnTo>
                    <a:pt x="347006" y="353060"/>
                  </a:lnTo>
                  <a:lnTo>
                    <a:pt x="343366" y="356870"/>
                  </a:lnTo>
                  <a:lnTo>
                    <a:pt x="338384" y="359410"/>
                  </a:lnTo>
                  <a:lnTo>
                    <a:pt x="357589" y="359410"/>
                  </a:lnTo>
                  <a:lnTo>
                    <a:pt x="361028" y="355600"/>
                  </a:lnTo>
                  <a:lnTo>
                    <a:pt x="364581" y="347980"/>
                  </a:lnTo>
                  <a:lnTo>
                    <a:pt x="364581" y="123189"/>
                  </a:lnTo>
                  <a:lnTo>
                    <a:pt x="361028" y="115570"/>
                  </a:lnTo>
                  <a:lnTo>
                    <a:pt x="349565" y="104139"/>
                  </a:lnTo>
                  <a:lnTo>
                    <a:pt x="341635" y="100330"/>
                  </a:lnTo>
                  <a:close/>
                </a:path>
                <a:path w="368935" h="514350">
                  <a:moveTo>
                    <a:pt x="164438" y="257810"/>
                  </a:moveTo>
                  <a:lnTo>
                    <a:pt x="158161" y="257810"/>
                  </a:lnTo>
                  <a:lnTo>
                    <a:pt x="155612" y="260350"/>
                  </a:lnTo>
                  <a:lnTo>
                    <a:pt x="155612" y="270510"/>
                  </a:lnTo>
                  <a:lnTo>
                    <a:pt x="158834" y="278130"/>
                  </a:lnTo>
                  <a:lnTo>
                    <a:pt x="167945" y="287020"/>
                  </a:lnTo>
                  <a:lnTo>
                    <a:pt x="172999" y="289560"/>
                  </a:lnTo>
                  <a:lnTo>
                    <a:pt x="178648" y="290830"/>
                  </a:lnTo>
                  <a:lnTo>
                    <a:pt x="178648" y="346710"/>
                  </a:lnTo>
                  <a:lnTo>
                    <a:pt x="181197" y="349250"/>
                  </a:lnTo>
                  <a:lnTo>
                    <a:pt x="187475" y="349250"/>
                  </a:lnTo>
                  <a:lnTo>
                    <a:pt x="190024" y="346710"/>
                  </a:lnTo>
                  <a:lnTo>
                    <a:pt x="190024" y="290830"/>
                  </a:lnTo>
                  <a:lnTo>
                    <a:pt x="195665" y="289560"/>
                  </a:lnTo>
                  <a:lnTo>
                    <a:pt x="200710" y="287020"/>
                  </a:lnTo>
                  <a:lnTo>
                    <a:pt x="207227" y="280670"/>
                  </a:lnTo>
                  <a:lnTo>
                    <a:pt x="179549" y="280670"/>
                  </a:lnTo>
                  <a:lnTo>
                    <a:pt x="175207" y="278130"/>
                  </a:lnTo>
                  <a:lnTo>
                    <a:pt x="168935" y="271780"/>
                  </a:lnTo>
                  <a:lnTo>
                    <a:pt x="166987" y="267970"/>
                  </a:lnTo>
                  <a:lnTo>
                    <a:pt x="166987" y="260350"/>
                  </a:lnTo>
                  <a:lnTo>
                    <a:pt x="164438" y="257810"/>
                  </a:lnTo>
                  <a:close/>
                </a:path>
                <a:path w="368935" h="514350">
                  <a:moveTo>
                    <a:pt x="210511" y="257810"/>
                  </a:moveTo>
                  <a:lnTo>
                    <a:pt x="204234" y="257810"/>
                  </a:lnTo>
                  <a:lnTo>
                    <a:pt x="201685" y="260350"/>
                  </a:lnTo>
                  <a:lnTo>
                    <a:pt x="201685" y="267970"/>
                  </a:lnTo>
                  <a:lnTo>
                    <a:pt x="199748" y="271780"/>
                  </a:lnTo>
                  <a:lnTo>
                    <a:pt x="193491" y="278130"/>
                  </a:lnTo>
                  <a:lnTo>
                    <a:pt x="189142" y="280670"/>
                  </a:lnTo>
                  <a:lnTo>
                    <a:pt x="207227" y="280670"/>
                  </a:lnTo>
                  <a:lnTo>
                    <a:pt x="209834" y="278130"/>
                  </a:lnTo>
                  <a:lnTo>
                    <a:pt x="213060" y="270510"/>
                  </a:lnTo>
                  <a:lnTo>
                    <a:pt x="213060" y="260350"/>
                  </a:lnTo>
                  <a:lnTo>
                    <a:pt x="210511" y="257810"/>
                  </a:lnTo>
                  <a:close/>
                </a:path>
                <a:path w="368935" h="514350">
                  <a:moveTo>
                    <a:pt x="148430" y="204470"/>
                  </a:moveTo>
                  <a:lnTo>
                    <a:pt x="142151" y="204470"/>
                  </a:lnTo>
                  <a:lnTo>
                    <a:pt x="139602" y="207010"/>
                  </a:lnTo>
                  <a:lnTo>
                    <a:pt x="139602" y="214630"/>
                  </a:lnTo>
                  <a:lnTo>
                    <a:pt x="140372" y="222250"/>
                  </a:lnTo>
                  <a:lnTo>
                    <a:pt x="169830" y="251460"/>
                  </a:lnTo>
                  <a:lnTo>
                    <a:pt x="177457" y="252730"/>
                  </a:lnTo>
                  <a:lnTo>
                    <a:pt x="191230" y="252730"/>
                  </a:lnTo>
                  <a:lnTo>
                    <a:pt x="198856" y="251460"/>
                  </a:lnTo>
                  <a:lnTo>
                    <a:pt x="205959" y="250189"/>
                  </a:lnTo>
                  <a:lnTo>
                    <a:pt x="212388" y="246380"/>
                  </a:lnTo>
                  <a:lnTo>
                    <a:pt x="217989" y="241300"/>
                  </a:lnTo>
                  <a:lnTo>
                    <a:pt x="170144" y="241300"/>
                  </a:lnTo>
                  <a:lnTo>
                    <a:pt x="163521" y="238760"/>
                  </a:lnTo>
                  <a:lnTo>
                    <a:pt x="153938" y="228600"/>
                  </a:lnTo>
                  <a:lnTo>
                    <a:pt x="150979" y="222250"/>
                  </a:lnTo>
                  <a:lnTo>
                    <a:pt x="150979" y="207010"/>
                  </a:lnTo>
                  <a:lnTo>
                    <a:pt x="148430" y="204470"/>
                  </a:lnTo>
                  <a:close/>
                </a:path>
                <a:path w="368935" h="514350">
                  <a:moveTo>
                    <a:pt x="223612" y="44450"/>
                  </a:moveTo>
                  <a:lnTo>
                    <a:pt x="184337" y="44450"/>
                  </a:lnTo>
                  <a:lnTo>
                    <a:pt x="197157" y="45720"/>
                  </a:lnTo>
                  <a:lnTo>
                    <a:pt x="209143" y="49530"/>
                  </a:lnTo>
                  <a:lnTo>
                    <a:pt x="244086" y="82550"/>
                  </a:lnTo>
                  <a:lnTo>
                    <a:pt x="250537" y="113030"/>
                  </a:lnTo>
                  <a:lnTo>
                    <a:pt x="250315" y="118110"/>
                  </a:lnTo>
                  <a:lnTo>
                    <a:pt x="235423" y="153670"/>
                  </a:lnTo>
                  <a:lnTo>
                    <a:pt x="226590" y="162560"/>
                  </a:lnTo>
                  <a:lnTo>
                    <a:pt x="223156" y="167639"/>
                  </a:lnTo>
                  <a:lnTo>
                    <a:pt x="218472" y="179070"/>
                  </a:lnTo>
                  <a:lnTo>
                    <a:pt x="217236" y="185420"/>
                  </a:lnTo>
                  <a:lnTo>
                    <a:pt x="217236" y="191770"/>
                  </a:lnTo>
                  <a:lnTo>
                    <a:pt x="217717" y="198120"/>
                  </a:lnTo>
                  <a:lnTo>
                    <a:pt x="217697" y="222250"/>
                  </a:lnTo>
                  <a:lnTo>
                    <a:pt x="214842" y="228600"/>
                  </a:lnTo>
                  <a:lnTo>
                    <a:pt x="210213" y="233680"/>
                  </a:lnTo>
                  <a:lnTo>
                    <a:pt x="209946" y="233680"/>
                  </a:lnTo>
                  <a:lnTo>
                    <a:pt x="205158" y="238760"/>
                  </a:lnTo>
                  <a:lnTo>
                    <a:pt x="198538" y="241300"/>
                  </a:lnTo>
                  <a:lnTo>
                    <a:pt x="218295" y="241300"/>
                  </a:lnTo>
                  <a:lnTo>
                    <a:pt x="222791" y="236220"/>
                  </a:lnTo>
                  <a:lnTo>
                    <a:pt x="226183" y="229870"/>
                  </a:lnTo>
                  <a:lnTo>
                    <a:pt x="228327" y="222250"/>
                  </a:lnTo>
                  <a:lnTo>
                    <a:pt x="229074" y="214630"/>
                  </a:lnTo>
                  <a:lnTo>
                    <a:pt x="229074" y="207010"/>
                  </a:lnTo>
                  <a:lnTo>
                    <a:pt x="228613" y="199389"/>
                  </a:lnTo>
                  <a:lnTo>
                    <a:pt x="228613" y="186689"/>
                  </a:lnTo>
                  <a:lnTo>
                    <a:pt x="229541" y="181610"/>
                  </a:lnTo>
                  <a:lnTo>
                    <a:pt x="233077" y="173989"/>
                  </a:lnTo>
                  <a:lnTo>
                    <a:pt x="235673" y="168910"/>
                  </a:lnTo>
                  <a:lnTo>
                    <a:pt x="239020" y="166370"/>
                  </a:lnTo>
                  <a:lnTo>
                    <a:pt x="244178" y="160020"/>
                  </a:lnTo>
                  <a:lnTo>
                    <a:pt x="261633" y="119380"/>
                  </a:lnTo>
                  <a:lnTo>
                    <a:pt x="261912" y="113030"/>
                  </a:lnTo>
                  <a:lnTo>
                    <a:pt x="261830" y="105410"/>
                  </a:lnTo>
                  <a:lnTo>
                    <a:pt x="246918" y="64770"/>
                  </a:lnTo>
                  <a:lnTo>
                    <a:pt x="226171" y="45720"/>
                  </a:lnTo>
                  <a:lnTo>
                    <a:pt x="223612" y="44450"/>
                  </a:lnTo>
                  <a:close/>
                </a:path>
                <a:path w="368935" h="514350">
                  <a:moveTo>
                    <a:pt x="184337" y="33020"/>
                  </a:moveTo>
                  <a:lnTo>
                    <a:pt x="178846" y="33020"/>
                  </a:lnTo>
                  <a:lnTo>
                    <a:pt x="164996" y="35560"/>
                  </a:lnTo>
                  <a:lnTo>
                    <a:pt x="129844" y="55880"/>
                  </a:lnTo>
                  <a:lnTo>
                    <a:pt x="109357" y="90170"/>
                  </a:lnTo>
                  <a:lnTo>
                    <a:pt x="106781" y="114300"/>
                  </a:lnTo>
                  <a:lnTo>
                    <a:pt x="107360" y="121920"/>
                  </a:lnTo>
                  <a:lnTo>
                    <a:pt x="123480" y="158750"/>
                  </a:lnTo>
                  <a:lnTo>
                    <a:pt x="132522" y="168910"/>
                  </a:lnTo>
                  <a:lnTo>
                    <a:pt x="135340" y="172720"/>
                  </a:lnTo>
                  <a:lnTo>
                    <a:pt x="139066" y="181610"/>
                  </a:lnTo>
                  <a:lnTo>
                    <a:pt x="140063" y="186689"/>
                  </a:lnTo>
                  <a:lnTo>
                    <a:pt x="140063" y="195580"/>
                  </a:lnTo>
                  <a:lnTo>
                    <a:pt x="142612" y="198120"/>
                  </a:lnTo>
                  <a:lnTo>
                    <a:pt x="187486" y="198120"/>
                  </a:lnTo>
                  <a:lnTo>
                    <a:pt x="190035" y="195580"/>
                  </a:lnTo>
                  <a:lnTo>
                    <a:pt x="190035" y="189230"/>
                  </a:lnTo>
                  <a:lnTo>
                    <a:pt x="187486" y="186689"/>
                  </a:lnTo>
                  <a:lnTo>
                    <a:pt x="151115" y="186689"/>
                  </a:lnTo>
                  <a:lnTo>
                    <a:pt x="150583" y="181610"/>
                  </a:lnTo>
                  <a:lnTo>
                    <a:pt x="132358" y="152400"/>
                  </a:lnTo>
                  <a:lnTo>
                    <a:pt x="128232" y="146050"/>
                  </a:lnTo>
                  <a:lnTo>
                    <a:pt x="118160" y="114300"/>
                  </a:lnTo>
                  <a:lnTo>
                    <a:pt x="118259" y="105410"/>
                  </a:lnTo>
                  <a:lnTo>
                    <a:pt x="137799" y="63500"/>
                  </a:lnTo>
                  <a:lnTo>
                    <a:pt x="179602" y="44450"/>
                  </a:lnTo>
                  <a:lnTo>
                    <a:pt x="223612" y="44450"/>
                  </a:lnTo>
                  <a:lnTo>
                    <a:pt x="213376" y="39370"/>
                  </a:lnTo>
                  <a:lnTo>
                    <a:pt x="199339" y="34289"/>
                  </a:lnTo>
                  <a:lnTo>
                    <a:pt x="184337" y="33020"/>
                  </a:lnTo>
                  <a:close/>
                </a:path>
                <a:path w="368935" h="514350">
                  <a:moveTo>
                    <a:pt x="93800" y="53339"/>
                  </a:moveTo>
                  <a:lnTo>
                    <a:pt x="90333" y="54610"/>
                  </a:lnTo>
                  <a:lnTo>
                    <a:pt x="87222" y="59689"/>
                  </a:lnTo>
                  <a:lnTo>
                    <a:pt x="88155" y="63500"/>
                  </a:lnTo>
                  <a:lnTo>
                    <a:pt x="107883" y="74930"/>
                  </a:lnTo>
                  <a:lnTo>
                    <a:pt x="111350" y="73660"/>
                  </a:lnTo>
                  <a:lnTo>
                    <a:pt x="114460" y="68580"/>
                  </a:lnTo>
                  <a:lnTo>
                    <a:pt x="113528" y="64770"/>
                  </a:lnTo>
                  <a:lnTo>
                    <a:pt x="110816" y="63500"/>
                  </a:lnTo>
                  <a:lnTo>
                    <a:pt x="93800" y="53339"/>
                  </a:lnTo>
                  <a:close/>
                </a:path>
                <a:path w="368935" h="514350">
                  <a:moveTo>
                    <a:pt x="274855" y="53339"/>
                  </a:moveTo>
                  <a:lnTo>
                    <a:pt x="255130" y="64770"/>
                  </a:lnTo>
                  <a:lnTo>
                    <a:pt x="254204" y="68580"/>
                  </a:lnTo>
                  <a:lnTo>
                    <a:pt x="257344" y="73660"/>
                  </a:lnTo>
                  <a:lnTo>
                    <a:pt x="260819" y="74930"/>
                  </a:lnTo>
                  <a:lnTo>
                    <a:pt x="263529" y="73660"/>
                  </a:lnTo>
                  <a:lnTo>
                    <a:pt x="280543" y="63500"/>
                  </a:lnTo>
                  <a:lnTo>
                    <a:pt x="281468" y="59689"/>
                  </a:lnTo>
                  <a:lnTo>
                    <a:pt x="278328" y="54610"/>
                  </a:lnTo>
                  <a:lnTo>
                    <a:pt x="274855" y="53339"/>
                  </a:lnTo>
                  <a:close/>
                </a:path>
                <a:path w="368935" h="514350">
                  <a:moveTo>
                    <a:pt x="119148" y="25400"/>
                  </a:moveTo>
                  <a:lnTo>
                    <a:pt x="115562" y="25400"/>
                  </a:lnTo>
                  <a:lnTo>
                    <a:pt x="110752" y="29210"/>
                  </a:lnTo>
                  <a:lnTo>
                    <a:pt x="110435" y="33020"/>
                  </a:lnTo>
                  <a:lnTo>
                    <a:pt x="125073" y="50800"/>
                  </a:lnTo>
                  <a:lnTo>
                    <a:pt x="128659" y="50800"/>
                  </a:lnTo>
                  <a:lnTo>
                    <a:pt x="133468" y="46989"/>
                  </a:lnTo>
                  <a:lnTo>
                    <a:pt x="133784" y="43180"/>
                  </a:lnTo>
                  <a:lnTo>
                    <a:pt x="131776" y="40639"/>
                  </a:lnTo>
                  <a:lnTo>
                    <a:pt x="119148" y="25400"/>
                  </a:lnTo>
                  <a:close/>
                </a:path>
                <a:path w="368935" h="514350">
                  <a:moveTo>
                    <a:pt x="253117" y="25400"/>
                  </a:moveTo>
                  <a:lnTo>
                    <a:pt x="249532" y="25400"/>
                  </a:lnTo>
                  <a:lnTo>
                    <a:pt x="234898" y="43180"/>
                  </a:lnTo>
                  <a:lnTo>
                    <a:pt x="235215" y="46989"/>
                  </a:lnTo>
                  <a:lnTo>
                    <a:pt x="240025" y="50800"/>
                  </a:lnTo>
                  <a:lnTo>
                    <a:pt x="243610" y="50800"/>
                  </a:lnTo>
                  <a:lnTo>
                    <a:pt x="245619" y="48260"/>
                  </a:lnTo>
                  <a:lnTo>
                    <a:pt x="258244" y="33020"/>
                  </a:lnTo>
                  <a:lnTo>
                    <a:pt x="257927" y="29210"/>
                  </a:lnTo>
                  <a:lnTo>
                    <a:pt x="253117" y="25400"/>
                  </a:lnTo>
                  <a:close/>
                </a:path>
                <a:path w="368935" h="514350">
                  <a:moveTo>
                    <a:pt x="149294" y="6350"/>
                  </a:moveTo>
                  <a:lnTo>
                    <a:pt x="143411" y="8889"/>
                  </a:lnTo>
                  <a:lnTo>
                    <a:pt x="141888" y="11430"/>
                  </a:lnTo>
                  <a:lnTo>
                    <a:pt x="149664" y="33020"/>
                  </a:lnTo>
                  <a:lnTo>
                    <a:pt x="152922" y="34289"/>
                  </a:lnTo>
                  <a:lnTo>
                    <a:pt x="158805" y="33020"/>
                  </a:lnTo>
                  <a:lnTo>
                    <a:pt x="160327" y="29210"/>
                  </a:lnTo>
                  <a:lnTo>
                    <a:pt x="159262" y="26670"/>
                  </a:lnTo>
                  <a:lnTo>
                    <a:pt x="152551" y="7620"/>
                  </a:lnTo>
                  <a:lnTo>
                    <a:pt x="149294" y="6350"/>
                  </a:lnTo>
                  <a:close/>
                </a:path>
                <a:path w="368935" h="514350">
                  <a:moveTo>
                    <a:pt x="219392" y="6350"/>
                  </a:moveTo>
                  <a:lnTo>
                    <a:pt x="216135" y="7620"/>
                  </a:lnTo>
                  <a:lnTo>
                    <a:pt x="208352" y="29210"/>
                  </a:lnTo>
                  <a:lnTo>
                    <a:pt x="209875" y="33020"/>
                  </a:lnTo>
                  <a:lnTo>
                    <a:pt x="215756" y="34289"/>
                  </a:lnTo>
                  <a:lnTo>
                    <a:pt x="219015" y="33020"/>
                  </a:lnTo>
                  <a:lnTo>
                    <a:pt x="220081" y="30480"/>
                  </a:lnTo>
                  <a:lnTo>
                    <a:pt x="226798" y="11430"/>
                  </a:lnTo>
                  <a:lnTo>
                    <a:pt x="225275" y="8889"/>
                  </a:lnTo>
                  <a:lnTo>
                    <a:pt x="219392" y="6350"/>
                  </a:lnTo>
                  <a:close/>
                </a:path>
                <a:path w="368935" h="514350">
                  <a:moveTo>
                    <a:pt x="187475" y="0"/>
                  </a:moveTo>
                  <a:lnTo>
                    <a:pt x="181197" y="0"/>
                  </a:lnTo>
                  <a:lnTo>
                    <a:pt x="178648" y="2539"/>
                  </a:lnTo>
                  <a:lnTo>
                    <a:pt x="178648" y="25400"/>
                  </a:lnTo>
                  <a:lnTo>
                    <a:pt x="181197" y="27939"/>
                  </a:lnTo>
                  <a:lnTo>
                    <a:pt x="187475" y="27939"/>
                  </a:lnTo>
                  <a:lnTo>
                    <a:pt x="190024" y="25400"/>
                  </a:lnTo>
                  <a:lnTo>
                    <a:pt x="190024" y="2539"/>
                  </a:lnTo>
                  <a:lnTo>
                    <a:pt x="187475" y="0"/>
                  </a:lnTo>
                  <a:close/>
                </a:path>
                <a:path w="368935" h="514350">
                  <a:moveTo>
                    <a:pt x="333430" y="429251"/>
                  </a:moveTo>
                  <a:lnTo>
                    <a:pt x="35566" y="429276"/>
                  </a:lnTo>
                  <a:lnTo>
                    <a:pt x="2222" y="486998"/>
                  </a:lnTo>
                  <a:lnTo>
                    <a:pt x="0" y="499130"/>
                  </a:lnTo>
                  <a:lnTo>
                    <a:pt x="751" y="501869"/>
                  </a:lnTo>
                  <a:lnTo>
                    <a:pt x="14794" y="513793"/>
                  </a:lnTo>
                  <a:lnTo>
                    <a:pt x="353899" y="513793"/>
                  </a:lnTo>
                  <a:lnTo>
                    <a:pt x="367696" y="502417"/>
                  </a:lnTo>
                  <a:lnTo>
                    <a:pt x="17875" y="502417"/>
                  </a:lnTo>
                  <a:lnTo>
                    <a:pt x="16670" y="502395"/>
                  </a:lnTo>
                  <a:lnTo>
                    <a:pt x="11295" y="494699"/>
                  </a:lnTo>
                  <a:lnTo>
                    <a:pt x="11539" y="493640"/>
                  </a:lnTo>
                  <a:lnTo>
                    <a:pt x="12131" y="492506"/>
                  </a:lnTo>
                  <a:lnTo>
                    <a:pt x="40884" y="440626"/>
                  </a:lnTo>
                  <a:lnTo>
                    <a:pt x="340752" y="440626"/>
                  </a:lnTo>
                  <a:lnTo>
                    <a:pt x="336310" y="432610"/>
                  </a:lnTo>
                  <a:lnTo>
                    <a:pt x="335417" y="430630"/>
                  </a:lnTo>
                  <a:lnTo>
                    <a:pt x="333430" y="429251"/>
                  </a:lnTo>
                  <a:close/>
                </a:path>
                <a:path w="368935" h="514350">
                  <a:moveTo>
                    <a:pt x="340752" y="440626"/>
                  </a:moveTo>
                  <a:lnTo>
                    <a:pt x="327796" y="440626"/>
                  </a:lnTo>
                  <a:lnTo>
                    <a:pt x="356772" y="492935"/>
                  </a:lnTo>
                  <a:lnTo>
                    <a:pt x="357143" y="493640"/>
                  </a:lnTo>
                  <a:lnTo>
                    <a:pt x="357381" y="494699"/>
                  </a:lnTo>
                  <a:lnTo>
                    <a:pt x="357381" y="496945"/>
                  </a:lnTo>
                  <a:lnTo>
                    <a:pt x="350801" y="502417"/>
                  </a:lnTo>
                  <a:lnTo>
                    <a:pt x="367696" y="502417"/>
                  </a:lnTo>
                  <a:lnTo>
                    <a:pt x="367849" y="502158"/>
                  </a:lnTo>
                  <a:lnTo>
                    <a:pt x="368716" y="499130"/>
                  </a:lnTo>
                  <a:lnTo>
                    <a:pt x="368656" y="492506"/>
                  </a:lnTo>
                  <a:lnTo>
                    <a:pt x="368073" y="490029"/>
                  </a:lnTo>
                  <a:lnTo>
                    <a:pt x="366597" y="487264"/>
                  </a:lnTo>
                  <a:lnTo>
                    <a:pt x="340752" y="440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49454" y="2071113"/>
              <a:ext cx="107314" cy="59055"/>
            </a:xfrm>
            <a:custGeom>
              <a:avLst/>
              <a:gdLst/>
              <a:ahLst/>
              <a:cxnLst/>
              <a:rect l="l" t="t" r="r" b="b"/>
              <a:pathLst>
                <a:path w="107314" h="59055">
                  <a:moveTo>
                    <a:pt x="52218" y="0"/>
                  </a:moveTo>
                  <a:lnTo>
                    <a:pt x="16010" y="15420"/>
                  </a:lnTo>
                  <a:lnTo>
                    <a:pt x="0" y="52116"/>
                  </a:lnTo>
                  <a:lnTo>
                    <a:pt x="100" y="55366"/>
                  </a:lnTo>
                  <a:lnTo>
                    <a:pt x="414" y="58586"/>
                  </a:lnTo>
                  <a:lnTo>
                    <a:pt x="11010" y="48190"/>
                  </a:lnTo>
                  <a:lnTo>
                    <a:pt x="23653" y="40272"/>
                  </a:lnTo>
                  <a:lnTo>
                    <a:pt x="37946" y="35230"/>
                  </a:lnTo>
                  <a:lnTo>
                    <a:pt x="53496" y="33461"/>
                  </a:lnTo>
                  <a:lnTo>
                    <a:pt x="69061" y="35236"/>
                  </a:lnTo>
                  <a:lnTo>
                    <a:pt x="83373" y="40294"/>
                  </a:lnTo>
                  <a:lnTo>
                    <a:pt x="96028" y="48239"/>
                  </a:lnTo>
                  <a:lnTo>
                    <a:pt x="106625" y="58672"/>
                  </a:lnTo>
                  <a:lnTo>
                    <a:pt x="106888" y="53402"/>
                  </a:lnTo>
                  <a:lnTo>
                    <a:pt x="89917" y="14356"/>
                  </a:lnTo>
                  <a:lnTo>
                    <a:pt x="63522" y="931"/>
                  </a:lnTo>
                  <a:lnTo>
                    <a:pt x="52218" y="0"/>
                  </a:lnTo>
                  <a:close/>
                </a:path>
              </a:pathLst>
            </a:custGeom>
            <a:solidFill>
              <a:srgbClr val="C89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16388" y="1388031"/>
            <a:ext cx="1692275" cy="1682114"/>
            <a:chOff x="316388" y="1388031"/>
            <a:chExt cx="1692275" cy="1682114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6388" y="1388031"/>
              <a:ext cx="1692032" cy="168168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26739" y="1390515"/>
              <a:ext cx="1401445" cy="1401445"/>
            </a:xfrm>
            <a:custGeom>
              <a:avLst/>
              <a:gdLst/>
              <a:ahLst/>
              <a:cxnLst/>
              <a:rect l="l" t="t" r="r" b="b"/>
              <a:pathLst>
                <a:path w="1401445" h="1401445">
                  <a:moveTo>
                    <a:pt x="1401088" y="0"/>
                  </a:moveTo>
                  <a:lnTo>
                    <a:pt x="1269928" y="127439"/>
                  </a:lnTo>
                  <a:lnTo>
                    <a:pt x="953496" y="439033"/>
                  </a:lnTo>
                  <a:lnTo>
                    <a:pt x="565189" y="826527"/>
                  </a:lnTo>
                  <a:lnTo>
                    <a:pt x="216143" y="1179391"/>
                  </a:lnTo>
                  <a:lnTo>
                    <a:pt x="0" y="1401090"/>
                  </a:lnTo>
                  <a:lnTo>
                    <a:pt x="61164" y="1341845"/>
                  </a:lnTo>
                  <a:lnTo>
                    <a:pt x="328571" y="1079743"/>
                  </a:lnTo>
                  <a:lnTo>
                    <a:pt x="705398" y="705397"/>
                  </a:lnTo>
                  <a:lnTo>
                    <a:pt x="1079755" y="328585"/>
                  </a:lnTo>
                  <a:lnTo>
                    <a:pt x="1401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242253" y="2599410"/>
            <a:ext cx="1827082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0"/>
              </a:spcBef>
            </a:pPr>
            <a:r>
              <a:rPr sz="1400" spc="-85" dirty="0" err="1">
                <a:solidFill>
                  <a:srgbClr val="1D1D1B"/>
                </a:solidFill>
                <a:latin typeface="Microsoft Sans Serif"/>
                <a:cs typeface="Microsoft Sans Serif"/>
              </a:rPr>
              <a:t>Заявка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lang="ru-RU" sz="1400" spc="-60" dirty="0" smtClean="0">
                <a:solidFill>
                  <a:srgbClr val="1D1D1B"/>
                </a:solidFill>
                <a:latin typeface="Microsoft Sans Serif"/>
                <a:cs typeface="Microsoft Sans Serif"/>
              </a:rPr>
              <a:t>в </a:t>
            </a:r>
            <a:r>
              <a:rPr lang="ru-RU" sz="1400" spc="-60" dirty="0" err="1" smtClean="0">
                <a:solidFill>
                  <a:srgbClr val="1D1D1B"/>
                </a:solidFill>
                <a:latin typeface="Microsoft Sans Serif"/>
                <a:cs typeface="Microsoft Sans Serif"/>
              </a:rPr>
              <a:t>гугл</a:t>
            </a:r>
            <a:r>
              <a:rPr lang="ru-RU" sz="1400" spc="-60" dirty="0" smtClean="0">
                <a:solidFill>
                  <a:srgbClr val="1D1D1B"/>
                </a:solidFill>
                <a:latin typeface="Microsoft Sans Serif"/>
                <a:cs typeface="Microsoft Sans Serif"/>
              </a:rPr>
              <a:t>-форму</a:t>
            </a:r>
            <a:br>
              <a:rPr lang="ru-RU" sz="1400" spc="-60" dirty="0" smtClean="0">
                <a:solidFill>
                  <a:srgbClr val="1D1D1B"/>
                </a:solidFill>
                <a:latin typeface="Microsoft Sans Serif"/>
                <a:cs typeface="Microsoft Sans Serif"/>
              </a:rPr>
            </a:br>
            <a:endParaRPr sz="1400" dirty="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258985" y="2103361"/>
            <a:ext cx="498475" cy="429259"/>
            <a:chOff x="1258985" y="2103361"/>
            <a:chExt cx="498475" cy="429259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0308" y="2188476"/>
              <a:ext cx="231933" cy="13663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258985" y="2103361"/>
              <a:ext cx="498475" cy="429259"/>
            </a:xfrm>
            <a:custGeom>
              <a:avLst/>
              <a:gdLst/>
              <a:ahLst/>
              <a:cxnLst/>
              <a:rect l="l" t="t" r="r" b="b"/>
              <a:pathLst>
                <a:path w="498475" h="429260">
                  <a:moveTo>
                    <a:pt x="442612" y="0"/>
                  </a:moveTo>
                  <a:lnTo>
                    <a:pt x="55608" y="0"/>
                  </a:lnTo>
                  <a:lnTo>
                    <a:pt x="47814" y="3492"/>
                  </a:lnTo>
                  <a:lnTo>
                    <a:pt x="36542" y="14789"/>
                  </a:lnTo>
                  <a:lnTo>
                    <a:pt x="33052" y="22561"/>
                  </a:lnTo>
                  <a:lnTo>
                    <a:pt x="33044" y="291960"/>
                  </a:lnTo>
                  <a:lnTo>
                    <a:pt x="506" y="381312"/>
                  </a:lnTo>
                  <a:lnTo>
                    <a:pt x="182" y="382028"/>
                  </a:lnTo>
                  <a:lnTo>
                    <a:pt x="0" y="382824"/>
                  </a:lnTo>
                  <a:lnTo>
                    <a:pt x="0" y="383659"/>
                  </a:lnTo>
                  <a:lnTo>
                    <a:pt x="19927" y="421091"/>
                  </a:lnTo>
                  <a:lnTo>
                    <a:pt x="45154" y="428804"/>
                  </a:lnTo>
                  <a:lnTo>
                    <a:pt x="453066" y="428804"/>
                  </a:lnTo>
                  <a:lnTo>
                    <a:pt x="462165" y="427885"/>
                  </a:lnTo>
                  <a:lnTo>
                    <a:pt x="470639" y="425252"/>
                  </a:lnTo>
                  <a:lnTo>
                    <a:pt x="478304" y="421086"/>
                  </a:lnTo>
                  <a:lnTo>
                    <a:pt x="482730" y="417427"/>
                  </a:lnTo>
                  <a:lnTo>
                    <a:pt x="45154" y="417427"/>
                  </a:lnTo>
                  <a:lnTo>
                    <a:pt x="38337" y="416740"/>
                  </a:lnTo>
                  <a:lnTo>
                    <a:pt x="11850" y="389347"/>
                  </a:lnTo>
                  <a:lnTo>
                    <a:pt x="497631" y="389347"/>
                  </a:lnTo>
                  <a:lnTo>
                    <a:pt x="498199" y="383659"/>
                  </a:lnTo>
                  <a:lnTo>
                    <a:pt x="498196" y="383231"/>
                  </a:lnTo>
                  <a:lnTo>
                    <a:pt x="496293" y="377971"/>
                  </a:lnTo>
                  <a:lnTo>
                    <a:pt x="13794" y="377971"/>
                  </a:lnTo>
                  <a:lnTo>
                    <a:pt x="42696" y="298602"/>
                  </a:lnTo>
                  <a:lnTo>
                    <a:pt x="467570" y="298602"/>
                  </a:lnTo>
                  <a:lnTo>
                    <a:pt x="465166" y="291960"/>
                  </a:lnTo>
                  <a:lnTo>
                    <a:pt x="465166" y="287225"/>
                  </a:lnTo>
                  <a:lnTo>
                    <a:pt x="44419" y="287225"/>
                  </a:lnTo>
                  <a:lnTo>
                    <a:pt x="44419" y="25685"/>
                  </a:lnTo>
                  <a:lnTo>
                    <a:pt x="46630" y="20736"/>
                  </a:lnTo>
                  <a:lnTo>
                    <a:pt x="53798" y="13594"/>
                  </a:lnTo>
                  <a:lnTo>
                    <a:pt x="58747" y="11376"/>
                  </a:lnTo>
                  <a:lnTo>
                    <a:pt x="458287" y="11376"/>
                  </a:lnTo>
                  <a:lnTo>
                    <a:pt x="450402" y="3492"/>
                  </a:lnTo>
                  <a:lnTo>
                    <a:pt x="442612" y="0"/>
                  </a:lnTo>
                  <a:close/>
                </a:path>
                <a:path w="498475" h="429260">
                  <a:moveTo>
                    <a:pt x="497631" y="389347"/>
                  </a:moveTo>
                  <a:lnTo>
                    <a:pt x="486359" y="389347"/>
                  </a:lnTo>
                  <a:lnTo>
                    <a:pt x="485167" y="396403"/>
                  </a:lnTo>
                  <a:lnTo>
                    <a:pt x="481791" y="402706"/>
                  </a:lnTo>
                  <a:lnTo>
                    <a:pt x="453066" y="417427"/>
                  </a:lnTo>
                  <a:lnTo>
                    <a:pt x="482730" y="417427"/>
                  </a:lnTo>
                  <a:lnTo>
                    <a:pt x="484977" y="415569"/>
                  </a:lnTo>
                  <a:lnTo>
                    <a:pt x="490493" y="408882"/>
                  </a:lnTo>
                  <a:lnTo>
                    <a:pt x="494659" y="401213"/>
                  </a:lnTo>
                  <a:lnTo>
                    <a:pt x="497292" y="392744"/>
                  </a:lnTo>
                  <a:lnTo>
                    <a:pt x="497631" y="389347"/>
                  </a:lnTo>
                  <a:close/>
                </a:path>
                <a:path w="498475" h="429260">
                  <a:moveTo>
                    <a:pt x="467570" y="298602"/>
                  </a:moveTo>
                  <a:lnTo>
                    <a:pt x="455514" y="298602"/>
                  </a:lnTo>
                  <a:lnTo>
                    <a:pt x="484416" y="377971"/>
                  </a:lnTo>
                  <a:lnTo>
                    <a:pt x="496293" y="377971"/>
                  </a:lnTo>
                  <a:lnTo>
                    <a:pt x="467570" y="298602"/>
                  </a:lnTo>
                  <a:close/>
                </a:path>
                <a:path w="498475" h="429260">
                  <a:moveTo>
                    <a:pt x="182346" y="298602"/>
                  </a:moveTo>
                  <a:lnTo>
                    <a:pt x="170971" y="298602"/>
                  </a:lnTo>
                  <a:lnTo>
                    <a:pt x="170971" y="300802"/>
                  </a:lnTo>
                  <a:lnTo>
                    <a:pt x="197618" y="333481"/>
                  </a:lnTo>
                  <a:lnTo>
                    <a:pt x="204327" y="334159"/>
                  </a:lnTo>
                  <a:lnTo>
                    <a:pt x="295029" y="334159"/>
                  </a:lnTo>
                  <a:lnTo>
                    <a:pt x="303237" y="330551"/>
                  </a:lnTo>
                  <a:lnTo>
                    <a:pt x="309604" y="324378"/>
                  </a:lnTo>
                  <a:lnTo>
                    <a:pt x="310921" y="322783"/>
                  </a:lnTo>
                  <a:lnTo>
                    <a:pt x="198240" y="322783"/>
                  </a:lnTo>
                  <a:lnTo>
                    <a:pt x="192740" y="320328"/>
                  </a:lnTo>
                  <a:lnTo>
                    <a:pt x="184809" y="312371"/>
                  </a:lnTo>
                  <a:lnTo>
                    <a:pt x="182346" y="306871"/>
                  </a:lnTo>
                  <a:lnTo>
                    <a:pt x="182346" y="298602"/>
                  </a:lnTo>
                  <a:close/>
                </a:path>
                <a:path w="498475" h="429260">
                  <a:moveTo>
                    <a:pt x="319366" y="298602"/>
                  </a:moveTo>
                  <a:lnTo>
                    <a:pt x="307990" y="298602"/>
                  </a:lnTo>
                  <a:lnTo>
                    <a:pt x="307990" y="306871"/>
                  </a:lnTo>
                  <a:lnTo>
                    <a:pt x="305527" y="312371"/>
                  </a:lnTo>
                  <a:lnTo>
                    <a:pt x="301301" y="316617"/>
                  </a:lnTo>
                  <a:lnTo>
                    <a:pt x="297366" y="320428"/>
                  </a:lnTo>
                  <a:lnTo>
                    <a:pt x="291970" y="322783"/>
                  </a:lnTo>
                  <a:lnTo>
                    <a:pt x="310921" y="322783"/>
                  </a:lnTo>
                  <a:lnTo>
                    <a:pt x="313670" y="319449"/>
                  </a:lnTo>
                  <a:lnTo>
                    <a:pt x="316744" y="313786"/>
                  </a:lnTo>
                  <a:lnTo>
                    <a:pt x="318688" y="307525"/>
                  </a:lnTo>
                  <a:lnTo>
                    <a:pt x="319366" y="300802"/>
                  </a:lnTo>
                  <a:lnTo>
                    <a:pt x="319366" y="298602"/>
                  </a:lnTo>
                  <a:close/>
                </a:path>
                <a:path w="498475" h="429260">
                  <a:moveTo>
                    <a:pt x="458287" y="11376"/>
                  </a:moveTo>
                  <a:lnTo>
                    <a:pt x="439469" y="11376"/>
                  </a:lnTo>
                  <a:lnTo>
                    <a:pt x="444419" y="13594"/>
                  </a:lnTo>
                  <a:lnTo>
                    <a:pt x="451572" y="20746"/>
                  </a:lnTo>
                  <a:lnTo>
                    <a:pt x="453784" y="25685"/>
                  </a:lnTo>
                  <a:lnTo>
                    <a:pt x="453790" y="287225"/>
                  </a:lnTo>
                  <a:lnTo>
                    <a:pt x="465166" y="287225"/>
                  </a:lnTo>
                  <a:lnTo>
                    <a:pt x="465166" y="22561"/>
                  </a:lnTo>
                  <a:lnTo>
                    <a:pt x="461674" y="14763"/>
                  </a:lnTo>
                  <a:lnTo>
                    <a:pt x="458287" y="11376"/>
                  </a:lnTo>
                  <a:close/>
                </a:path>
                <a:path w="498475" h="429260">
                  <a:moveTo>
                    <a:pt x="430041" y="35133"/>
                  </a:moveTo>
                  <a:lnTo>
                    <a:pt x="68179" y="35133"/>
                  </a:lnTo>
                  <a:lnTo>
                    <a:pt x="68179" y="248518"/>
                  </a:lnTo>
                  <a:lnTo>
                    <a:pt x="430041" y="248518"/>
                  </a:lnTo>
                  <a:lnTo>
                    <a:pt x="430041" y="237143"/>
                  </a:lnTo>
                  <a:lnTo>
                    <a:pt x="79555" y="237143"/>
                  </a:lnTo>
                  <a:lnTo>
                    <a:pt x="79555" y="46508"/>
                  </a:lnTo>
                  <a:lnTo>
                    <a:pt x="430041" y="46508"/>
                  </a:lnTo>
                  <a:lnTo>
                    <a:pt x="430041" y="35133"/>
                  </a:lnTo>
                  <a:close/>
                </a:path>
                <a:path w="498475" h="429260">
                  <a:moveTo>
                    <a:pt x="430041" y="46508"/>
                  </a:moveTo>
                  <a:lnTo>
                    <a:pt x="418665" y="46508"/>
                  </a:lnTo>
                  <a:lnTo>
                    <a:pt x="418665" y="237143"/>
                  </a:lnTo>
                  <a:lnTo>
                    <a:pt x="430041" y="237143"/>
                  </a:lnTo>
                  <a:lnTo>
                    <a:pt x="430041" y="46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7898816" y="1388031"/>
            <a:ext cx="1692275" cy="1682114"/>
            <a:chOff x="7898816" y="1388031"/>
            <a:chExt cx="1692275" cy="1682114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98816" y="1388031"/>
              <a:ext cx="1692032" cy="168168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7909167" y="1390515"/>
              <a:ext cx="1401445" cy="1401445"/>
            </a:xfrm>
            <a:custGeom>
              <a:avLst/>
              <a:gdLst/>
              <a:ahLst/>
              <a:cxnLst/>
              <a:rect l="l" t="t" r="r" b="b"/>
              <a:pathLst>
                <a:path w="1401445" h="1401445">
                  <a:moveTo>
                    <a:pt x="1401088" y="0"/>
                  </a:moveTo>
                  <a:lnTo>
                    <a:pt x="1269928" y="127439"/>
                  </a:lnTo>
                  <a:lnTo>
                    <a:pt x="953495" y="439033"/>
                  </a:lnTo>
                  <a:lnTo>
                    <a:pt x="565189" y="826527"/>
                  </a:lnTo>
                  <a:lnTo>
                    <a:pt x="216143" y="1179391"/>
                  </a:lnTo>
                  <a:lnTo>
                    <a:pt x="0" y="1401090"/>
                  </a:lnTo>
                  <a:lnTo>
                    <a:pt x="61164" y="1341845"/>
                  </a:lnTo>
                  <a:lnTo>
                    <a:pt x="328571" y="1079743"/>
                  </a:lnTo>
                  <a:lnTo>
                    <a:pt x="705398" y="705397"/>
                  </a:lnTo>
                  <a:lnTo>
                    <a:pt x="1079755" y="328585"/>
                  </a:lnTo>
                  <a:lnTo>
                    <a:pt x="1401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902743" y="2597632"/>
            <a:ext cx="1289685" cy="68453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>
              <a:lnSpc>
                <a:spcPct val="104400"/>
              </a:lnSpc>
              <a:spcBef>
                <a:spcPts val="25"/>
              </a:spcBef>
            </a:pPr>
            <a:r>
              <a:rPr sz="1400" spc="-40" dirty="0">
                <a:solidFill>
                  <a:srgbClr val="1D1D1B"/>
                </a:solidFill>
                <a:latin typeface="Microsoft Sans Serif"/>
                <a:cs typeface="Microsoft Sans Serif"/>
              </a:rPr>
              <a:t>Документ 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у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тановленно</a:t>
            </a: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г</a:t>
            </a:r>
            <a:r>
              <a:rPr sz="1400" spc="5" dirty="0">
                <a:solidFill>
                  <a:srgbClr val="1D1D1B"/>
                </a:solidFill>
                <a:latin typeface="Microsoft Sans Serif"/>
                <a:cs typeface="Microsoft Sans Serif"/>
              </a:rPr>
              <a:t>о 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образца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8906738" y="2080448"/>
            <a:ext cx="464184" cy="428625"/>
            <a:chOff x="8906738" y="2080448"/>
            <a:chExt cx="464184" cy="428625"/>
          </a:xfrm>
        </p:grpSpPr>
        <p:sp>
          <p:nvSpPr>
            <p:cNvPr id="35" name="object 35"/>
            <p:cNvSpPr/>
            <p:nvPr/>
          </p:nvSpPr>
          <p:spPr>
            <a:xfrm>
              <a:off x="9239166" y="2106712"/>
              <a:ext cx="60960" cy="84455"/>
            </a:xfrm>
            <a:custGeom>
              <a:avLst/>
              <a:gdLst/>
              <a:ahLst/>
              <a:cxnLst/>
              <a:rect l="l" t="t" r="r" b="b"/>
              <a:pathLst>
                <a:path w="60959" h="84455">
                  <a:moveTo>
                    <a:pt x="15156" y="0"/>
                  </a:moveTo>
                  <a:lnTo>
                    <a:pt x="9777" y="0"/>
                  </a:lnTo>
                  <a:lnTo>
                    <a:pt x="4726" y="835"/>
                  </a:lnTo>
                  <a:lnTo>
                    <a:pt x="0" y="2372"/>
                  </a:lnTo>
                  <a:lnTo>
                    <a:pt x="12374" y="8395"/>
                  </a:lnTo>
                  <a:lnTo>
                    <a:pt x="22120" y="17455"/>
                  </a:lnTo>
                  <a:lnTo>
                    <a:pt x="28506" y="28877"/>
                  </a:lnTo>
                  <a:lnTo>
                    <a:pt x="30797" y="41987"/>
                  </a:lnTo>
                  <a:lnTo>
                    <a:pt x="28506" y="55108"/>
                  </a:lnTo>
                  <a:lnTo>
                    <a:pt x="22120" y="66526"/>
                  </a:lnTo>
                  <a:lnTo>
                    <a:pt x="12374" y="75583"/>
                  </a:lnTo>
                  <a:lnTo>
                    <a:pt x="0" y="81616"/>
                  </a:lnTo>
                  <a:lnTo>
                    <a:pt x="4726" y="83124"/>
                  </a:lnTo>
                  <a:lnTo>
                    <a:pt x="9777" y="84002"/>
                  </a:lnTo>
                  <a:lnTo>
                    <a:pt x="15156" y="84002"/>
                  </a:lnTo>
                  <a:lnTo>
                    <a:pt x="32964" y="80694"/>
                  </a:lnTo>
                  <a:lnTo>
                    <a:pt x="47518" y="71679"/>
                  </a:lnTo>
                  <a:lnTo>
                    <a:pt x="57338" y="58322"/>
                  </a:lnTo>
                  <a:lnTo>
                    <a:pt x="60940" y="41987"/>
                  </a:lnTo>
                  <a:lnTo>
                    <a:pt x="57338" y="25656"/>
                  </a:lnTo>
                  <a:lnTo>
                    <a:pt x="47518" y="12309"/>
                  </a:lnTo>
                  <a:lnTo>
                    <a:pt x="32964" y="3303"/>
                  </a:lnTo>
                  <a:lnTo>
                    <a:pt x="15156" y="0"/>
                  </a:lnTo>
                  <a:close/>
                </a:path>
              </a:pathLst>
            </a:custGeom>
            <a:solidFill>
              <a:srgbClr val="C89C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906738" y="2080448"/>
              <a:ext cx="464184" cy="428625"/>
            </a:xfrm>
            <a:custGeom>
              <a:avLst/>
              <a:gdLst/>
              <a:ahLst/>
              <a:cxnLst/>
              <a:rect l="l" t="t" r="r" b="b"/>
              <a:pathLst>
                <a:path w="464184" h="428625">
                  <a:moveTo>
                    <a:pt x="260798" y="22532"/>
                  </a:moveTo>
                  <a:lnTo>
                    <a:pt x="69306" y="22538"/>
                  </a:lnTo>
                  <a:lnTo>
                    <a:pt x="32073" y="35488"/>
                  </a:lnTo>
                  <a:lnTo>
                    <a:pt x="2199" y="93912"/>
                  </a:lnTo>
                  <a:lnTo>
                    <a:pt x="0" y="113597"/>
                  </a:lnTo>
                  <a:lnTo>
                    <a:pt x="2566" y="115959"/>
                  </a:lnTo>
                  <a:lnTo>
                    <a:pt x="63874" y="115959"/>
                  </a:lnTo>
                  <a:lnTo>
                    <a:pt x="63874" y="359718"/>
                  </a:lnTo>
                  <a:lnTo>
                    <a:pt x="76650" y="397946"/>
                  </a:lnTo>
                  <a:lnTo>
                    <a:pt x="109513" y="422748"/>
                  </a:lnTo>
                  <a:lnTo>
                    <a:pt x="138523" y="428133"/>
                  </a:lnTo>
                  <a:lnTo>
                    <a:pt x="388317" y="428133"/>
                  </a:lnTo>
                  <a:lnTo>
                    <a:pt x="400821" y="426951"/>
                  </a:lnTo>
                  <a:lnTo>
                    <a:pt x="412463" y="423617"/>
                  </a:lnTo>
                  <a:lnTo>
                    <a:pt x="422996" y="418359"/>
                  </a:lnTo>
                  <a:lnTo>
                    <a:pt x="424007" y="417592"/>
                  </a:lnTo>
                  <a:lnTo>
                    <a:pt x="138523" y="417592"/>
                  </a:lnTo>
                  <a:lnTo>
                    <a:pt x="125795" y="416414"/>
                  </a:lnTo>
                  <a:lnTo>
                    <a:pt x="86122" y="392062"/>
                  </a:lnTo>
                  <a:lnTo>
                    <a:pt x="75330" y="359718"/>
                  </a:lnTo>
                  <a:lnTo>
                    <a:pt x="75330" y="105418"/>
                  </a:lnTo>
                  <a:lnTo>
                    <a:pt x="11940" y="105418"/>
                  </a:lnTo>
                  <a:lnTo>
                    <a:pt x="15427" y="86601"/>
                  </a:lnTo>
                  <a:lnTo>
                    <a:pt x="24485" y="62567"/>
                  </a:lnTo>
                  <a:lnTo>
                    <a:pt x="41686" y="41872"/>
                  </a:lnTo>
                  <a:lnTo>
                    <a:pt x="69602" y="33073"/>
                  </a:lnTo>
                  <a:lnTo>
                    <a:pt x="260798" y="33073"/>
                  </a:lnTo>
                  <a:lnTo>
                    <a:pt x="263364" y="30711"/>
                  </a:lnTo>
                  <a:lnTo>
                    <a:pt x="263364" y="24893"/>
                  </a:lnTo>
                  <a:lnTo>
                    <a:pt x="260798" y="22532"/>
                  </a:lnTo>
                  <a:close/>
                </a:path>
                <a:path w="464184" h="428625">
                  <a:moveTo>
                    <a:pt x="440815" y="339721"/>
                  </a:moveTo>
                  <a:lnTo>
                    <a:pt x="425963" y="339721"/>
                  </a:lnTo>
                  <a:lnTo>
                    <a:pt x="429828" y="343663"/>
                  </a:lnTo>
                  <a:lnTo>
                    <a:pt x="432978" y="348227"/>
                  </a:lnTo>
                  <a:lnTo>
                    <a:pt x="437626" y="358660"/>
                  </a:lnTo>
                  <a:lnTo>
                    <a:pt x="438965" y="364657"/>
                  </a:lnTo>
                  <a:lnTo>
                    <a:pt x="438920" y="371378"/>
                  </a:lnTo>
                  <a:lnTo>
                    <a:pt x="416604" y="409638"/>
                  </a:lnTo>
                  <a:lnTo>
                    <a:pt x="388155" y="417592"/>
                  </a:lnTo>
                  <a:lnTo>
                    <a:pt x="424007" y="417592"/>
                  </a:lnTo>
                  <a:lnTo>
                    <a:pt x="449155" y="382493"/>
                  </a:lnTo>
                  <a:lnTo>
                    <a:pt x="450420" y="363307"/>
                  </a:lnTo>
                  <a:lnTo>
                    <a:pt x="448764" y="355956"/>
                  </a:lnTo>
                  <a:lnTo>
                    <a:pt x="442669" y="342273"/>
                  </a:lnTo>
                  <a:lnTo>
                    <a:pt x="440815" y="339721"/>
                  </a:lnTo>
                  <a:close/>
                </a:path>
                <a:path w="464184" h="428625">
                  <a:moveTo>
                    <a:pt x="428404" y="329180"/>
                  </a:moveTo>
                  <a:lnTo>
                    <a:pt x="127217" y="329180"/>
                  </a:lnTo>
                  <a:lnTo>
                    <a:pt x="124649" y="331541"/>
                  </a:lnTo>
                  <a:lnTo>
                    <a:pt x="124649" y="336026"/>
                  </a:lnTo>
                  <a:lnTo>
                    <a:pt x="125406" y="337445"/>
                  </a:lnTo>
                  <a:lnTo>
                    <a:pt x="126601" y="338410"/>
                  </a:lnTo>
                  <a:lnTo>
                    <a:pt x="131108" y="342662"/>
                  </a:lnTo>
                  <a:lnTo>
                    <a:pt x="134776" y="347713"/>
                  </a:lnTo>
                  <a:lnTo>
                    <a:pt x="139748" y="358743"/>
                  </a:lnTo>
                  <a:lnTo>
                    <a:pt x="141095" y="364657"/>
                  </a:lnTo>
                  <a:lnTo>
                    <a:pt x="141091" y="373204"/>
                  </a:lnTo>
                  <a:lnTo>
                    <a:pt x="140968" y="374857"/>
                  </a:lnTo>
                  <a:lnTo>
                    <a:pt x="140472" y="378463"/>
                  </a:lnTo>
                  <a:lnTo>
                    <a:pt x="140083" y="380380"/>
                  </a:lnTo>
                  <a:lnTo>
                    <a:pt x="138945" y="385019"/>
                  </a:lnTo>
                  <a:lnTo>
                    <a:pt x="140878" y="387835"/>
                  </a:lnTo>
                  <a:lnTo>
                    <a:pt x="152561" y="363307"/>
                  </a:lnTo>
                  <a:lnTo>
                    <a:pt x="150870" y="355956"/>
                  </a:lnTo>
                  <a:lnTo>
                    <a:pt x="146350" y="345923"/>
                  </a:lnTo>
                  <a:lnTo>
                    <a:pt x="144450" y="342662"/>
                  </a:lnTo>
                  <a:lnTo>
                    <a:pt x="142347" y="339721"/>
                  </a:lnTo>
                  <a:lnTo>
                    <a:pt x="440815" y="339721"/>
                  </a:lnTo>
                  <a:lnTo>
                    <a:pt x="438113" y="336002"/>
                  </a:lnTo>
                  <a:lnTo>
                    <a:pt x="431337" y="329716"/>
                  </a:lnTo>
                  <a:lnTo>
                    <a:pt x="429872" y="329197"/>
                  </a:lnTo>
                  <a:lnTo>
                    <a:pt x="428404" y="329180"/>
                  </a:lnTo>
                  <a:close/>
                </a:path>
                <a:path w="464184" h="428625">
                  <a:moveTo>
                    <a:pt x="391316" y="189064"/>
                  </a:moveTo>
                  <a:lnTo>
                    <a:pt x="384994" y="189064"/>
                  </a:lnTo>
                  <a:lnTo>
                    <a:pt x="382427" y="191425"/>
                  </a:lnTo>
                  <a:lnTo>
                    <a:pt x="382427" y="306514"/>
                  </a:lnTo>
                  <a:lnTo>
                    <a:pt x="384994" y="308876"/>
                  </a:lnTo>
                  <a:lnTo>
                    <a:pt x="391316" y="308876"/>
                  </a:lnTo>
                  <a:lnTo>
                    <a:pt x="393882" y="306514"/>
                  </a:lnTo>
                  <a:lnTo>
                    <a:pt x="393882" y="191425"/>
                  </a:lnTo>
                  <a:lnTo>
                    <a:pt x="391316" y="189064"/>
                  </a:lnTo>
                  <a:close/>
                </a:path>
                <a:path w="464184" h="428625">
                  <a:moveTo>
                    <a:pt x="342759" y="291581"/>
                  </a:moveTo>
                  <a:lnTo>
                    <a:pt x="154429" y="291581"/>
                  </a:lnTo>
                  <a:lnTo>
                    <a:pt x="151862" y="293942"/>
                  </a:lnTo>
                  <a:lnTo>
                    <a:pt x="151862" y="299760"/>
                  </a:lnTo>
                  <a:lnTo>
                    <a:pt x="154429" y="302122"/>
                  </a:lnTo>
                  <a:lnTo>
                    <a:pt x="342759" y="302122"/>
                  </a:lnTo>
                  <a:lnTo>
                    <a:pt x="345325" y="299760"/>
                  </a:lnTo>
                  <a:lnTo>
                    <a:pt x="345325" y="293942"/>
                  </a:lnTo>
                  <a:lnTo>
                    <a:pt x="342759" y="291581"/>
                  </a:lnTo>
                  <a:close/>
                </a:path>
                <a:path w="464184" h="428625">
                  <a:moveTo>
                    <a:pt x="347583" y="0"/>
                  </a:moveTo>
                  <a:lnTo>
                    <a:pt x="305959" y="11660"/>
                  </a:lnTo>
                  <a:lnTo>
                    <a:pt x="278954" y="41691"/>
                  </a:lnTo>
                  <a:lnTo>
                    <a:pt x="273091" y="68248"/>
                  </a:lnTo>
                  <a:lnTo>
                    <a:pt x="273091" y="74549"/>
                  </a:lnTo>
                  <a:lnTo>
                    <a:pt x="274027" y="80650"/>
                  </a:lnTo>
                  <a:lnTo>
                    <a:pt x="275774" y="86442"/>
                  </a:lnTo>
                  <a:lnTo>
                    <a:pt x="233525" y="125200"/>
                  </a:lnTo>
                  <a:lnTo>
                    <a:pt x="232310" y="126169"/>
                  </a:lnTo>
                  <a:lnTo>
                    <a:pt x="231541" y="127598"/>
                  </a:lnTo>
                  <a:lnTo>
                    <a:pt x="231541" y="132097"/>
                  </a:lnTo>
                  <a:lnTo>
                    <a:pt x="234107" y="134459"/>
                  </a:lnTo>
                  <a:lnTo>
                    <a:pt x="275374" y="134459"/>
                  </a:lnTo>
                  <a:lnTo>
                    <a:pt x="275389" y="170737"/>
                  </a:lnTo>
                  <a:lnTo>
                    <a:pt x="275943" y="172079"/>
                  </a:lnTo>
                  <a:lnTo>
                    <a:pt x="279276" y="175157"/>
                  </a:lnTo>
                  <a:lnTo>
                    <a:pt x="282907" y="175157"/>
                  </a:lnTo>
                  <a:lnTo>
                    <a:pt x="303008" y="156725"/>
                  </a:lnTo>
                  <a:lnTo>
                    <a:pt x="286829" y="156725"/>
                  </a:lnTo>
                  <a:lnTo>
                    <a:pt x="286709" y="126169"/>
                  </a:lnTo>
                  <a:lnTo>
                    <a:pt x="284262" y="123918"/>
                  </a:lnTo>
                  <a:lnTo>
                    <a:pt x="251103" y="123918"/>
                  </a:lnTo>
                  <a:lnTo>
                    <a:pt x="280148" y="97271"/>
                  </a:lnTo>
                  <a:lnTo>
                    <a:pt x="293367" y="97271"/>
                  </a:lnTo>
                  <a:lnTo>
                    <a:pt x="289495" y="90730"/>
                  </a:lnTo>
                  <a:lnTo>
                    <a:pt x="285826" y="79889"/>
                  </a:lnTo>
                  <a:lnTo>
                    <a:pt x="295303" y="35981"/>
                  </a:lnTo>
                  <a:lnTo>
                    <a:pt x="334869" y="11714"/>
                  </a:lnTo>
                  <a:lnTo>
                    <a:pt x="347583" y="10540"/>
                  </a:lnTo>
                  <a:lnTo>
                    <a:pt x="386955" y="10540"/>
                  </a:lnTo>
                  <a:lnTo>
                    <a:pt x="376555" y="5366"/>
                  </a:lnTo>
                  <a:lnTo>
                    <a:pt x="362581" y="1387"/>
                  </a:lnTo>
                  <a:lnTo>
                    <a:pt x="347583" y="0"/>
                  </a:lnTo>
                  <a:close/>
                </a:path>
                <a:path w="464184" h="428625">
                  <a:moveTo>
                    <a:pt x="383626" y="134071"/>
                  </a:moveTo>
                  <a:lnTo>
                    <a:pt x="367447" y="134071"/>
                  </a:lnTo>
                  <a:lnTo>
                    <a:pt x="412268" y="175168"/>
                  </a:lnTo>
                  <a:lnTo>
                    <a:pt x="415885" y="175157"/>
                  </a:lnTo>
                  <a:lnTo>
                    <a:pt x="419219" y="172079"/>
                  </a:lnTo>
                  <a:lnTo>
                    <a:pt x="419774" y="170737"/>
                  </a:lnTo>
                  <a:lnTo>
                    <a:pt x="419788" y="156725"/>
                  </a:lnTo>
                  <a:lnTo>
                    <a:pt x="408332" y="156725"/>
                  </a:lnTo>
                  <a:lnTo>
                    <a:pt x="383626" y="134071"/>
                  </a:lnTo>
                  <a:close/>
                </a:path>
                <a:path w="464184" h="428625">
                  <a:moveTo>
                    <a:pt x="293367" y="97271"/>
                  </a:moveTo>
                  <a:lnTo>
                    <a:pt x="280148" y="97271"/>
                  </a:lnTo>
                  <a:lnTo>
                    <a:pt x="283841" y="104467"/>
                  </a:lnTo>
                  <a:lnTo>
                    <a:pt x="288867" y="110976"/>
                  </a:lnTo>
                  <a:lnTo>
                    <a:pt x="300984" y="122078"/>
                  </a:lnTo>
                  <a:lnTo>
                    <a:pt x="308076" y="126679"/>
                  </a:lnTo>
                  <a:lnTo>
                    <a:pt x="315911" y="130060"/>
                  </a:lnTo>
                  <a:lnTo>
                    <a:pt x="286829" y="156725"/>
                  </a:lnTo>
                  <a:lnTo>
                    <a:pt x="303008" y="156725"/>
                  </a:lnTo>
                  <a:lnTo>
                    <a:pt x="327714" y="134071"/>
                  </a:lnTo>
                  <a:lnTo>
                    <a:pt x="383626" y="134071"/>
                  </a:lnTo>
                  <a:lnTo>
                    <a:pt x="379252" y="130060"/>
                  </a:lnTo>
                  <a:lnTo>
                    <a:pt x="387085" y="126676"/>
                  </a:lnTo>
                  <a:lnTo>
                    <a:pt x="388140" y="125992"/>
                  </a:lnTo>
                  <a:lnTo>
                    <a:pt x="347583" y="125992"/>
                  </a:lnTo>
                  <a:lnTo>
                    <a:pt x="334868" y="124819"/>
                  </a:lnTo>
                  <a:lnTo>
                    <a:pt x="323028" y="121454"/>
                  </a:lnTo>
                  <a:lnTo>
                    <a:pt x="312317" y="116130"/>
                  </a:lnTo>
                  <a:lnTo>
                    <a:pt x="302990" y="109080"/>
                  </a:lnTo>
                  <a:lnTo>
                    <a:pt x="295301" y="100538"/>
                  </a:lnTo>
                  <a:lnTo>
                    <a:pt x="293367" y="97271"/>
                  </a:lnTo>
                  <a:close/>
                </a:path>
                <a:path w="464184" h="428625">
                  <a:moveTo>
                    <a:pt x="431193" y="97271"/>
                  </a:moveTo>
                  <a:lnTo>
                    <a:pt x="415014" y="97271"/>
                  </a:lnTo>
                  <a:lnTo>
                    <a:pt x="444056" y="123918"/>
                  </a:lnTo>
                  <a:lnTo>
                    <a:pt x="410899" y="123918"/>
                  </a:lnTo>
                  <a:lnTo>
                    <a:pt x="408453" y="126169"/>
                  </a:lnTo>
                  <a:lnTo>
                    <a:pt x="408332" y="156725"/>
                  </a:lnTo>
                  <a:lnTo>
                    <a:pt x="419788" y="156725"/>
                  </a:lnTo>
                  <a:lnTo>
                    <a:pt x="419788" y="134459"/>
                  </a:lnTo>
                  <a:lnTo>
                    <a:pt x="461051" y="134459"/>
                  </a:lnTo>
                  <a:lnTo>
                    <a:pt x="463618" y="132097"/>
                  </a:lnTo>
                  <a:lnTo>
                    <a:pt x="463618" y="127598"/>
                  </a:lnTo>
                  <a:lnTo>
                    <a:pt x="462847" y="126169"/>
                  </a:lnTo>
                  <a:lnTo>
                    <a:pt x="461634" y="125200"/>
                  </a:lnTo>
                  <a:lnTo>
                    <a:pt x="431193" y="97271"/>
                  </a:lnTo>
                  <a:close/>
                </a:path>
                <a:path w="464184" h="428625">
                  <a:moveTo>
                    <a:pt x="367447" y="134071"/>
                  </a:moveTo>
                  <a:lnTo>
                    <a:pt x="327714" y="134071"/>
                  </a:lnTo>
                  <a:lnTo>
                    <a:pt x="334044" y="135676"/>
                  </a:lnTo>
                  <a:lnTo>
                    <a:pt x="340704" y="136533"/>
                  </a:lnTo>
                  <a:lnTo>
                    <a:pt x="354459" y="136533"/>
                  </a:lnTo>
                  <a:lnTo>
                    <a:pt x="361123" y="135672"/>
                  </a:lnTo>
                  <a:lnTo>
                    <a:pt x="367447" y="134071"/>
                  </a:lnTo>
                  <a:close/>
                </a:path>
                <a:path w="464184" h="428625">
                  <a:moveTo>
                    <a:pt x="386955" y="10540"/>
                  </a:moveTo>
                  <a:lnTo>
                    <a:pt x="347583" y="10540"/>
                  </a:lnTo>
                  <a:lnTo>
                    <a:pt x="360296" y="11714"/>
                  </a:lnTo>
                  <a:lnTo>
                    <a:pt x="372135" y="15078"/>
                  </a:lnTo>
                  <a:lnTo>
                    <a:pt x="405666" y="45783"/>
                  </a:lnTo>
                  <a:lnTo>
                    <a:pt x="410616" y="68248"/>
                  </a:lnTo>
                  <a:lnTo>
                    <a:pt x="409335" y="79891"/>
                  </a:lnTo>
                  <a:lnTo>
                    <a:pt x="382848" y="116130"/>
                  </a:lnTo>
                  <a:lnTo>
                    <a:pt x="347583" y="125992"/>
                  </a:lnTo>
                  <a:lnTo>
                    <a:pt x="388140" y="125992"/>
                  </a:lnTo>
                  <a:lnTo>
                    <a:pt x="394181" y="122078"/>
                  </a:lnTo>
                  <a:lnTo>
                    <a:pt x="406295" y="110973"/>
                  </a:lnTo>
                  <a:lnTo>
                    <a:pt x="411321" y="104465"/>
                  </a:lnTo>
                  <a:lnTo>
                    <a:pt x="415014" y="97271"/>
                  </a:lnTo>
                  <a:lnTo>
                    <a:pt x="431193" y="97271"/>
                  </a:lnTo>
                  <a:lnTo>
                    <a:pt x="419389" y="86442"/>
                  </a:lnTo>
                  <a:lnTo>
                    <a:pt x="421134" y="80650"/>
                  </a:lnTo>
                  <a:lnTo>
                    <a:pt x="422070" y="74549"/>
                  </a:lnTo>
                  <a:lnTo>
                    <a:pt x="422070" y="68248"/>
                  </a:lnTo>
                  <a:lnTo>
                    <a:pt x="420554" y="54500"/>
                  </a:lnTo>
                  <a:lnTo>
                    <a:pt x="416208" y="41691"/>
                  </a:lnTo>
                  <a:lnTo>
                    <a:pt x="409333" y="30097"/>
                  </a:lnTo>
                  <a:lnTo>
                    <a:pt x="400230" y="19993"/>
                  </a:lnTo>
                  <a:lnTo>
                    <a:pt x="389205" y="11660"/>
                  </a:lnTo>
                  <a:lnTo>
                    <a:pt x="386955" y="10540"/>
                  </a:lnTo>
                  <a:close/>
                </a:path>
                <a:path w="464184" h="428625">
                  <a:moveTo>
                    <a:pt x="72763" y="52901"/>
                  </a:moveTo>
                  <a:lnTo>
                    <a:pt x="66441" y="52901"/>
                  </a:lnTo>
                  <a:lnTo>
                    <a:pt x="63874" y="55262"/>
                  </a:lnTo>
                  <a:lnTo>
                    <a:pt x="63874" y="105418"/>
                  </a:lnTo>
                  <a:lnTo>
                    <a:pt x="75330" y="105418"/>
                  </a:lnTo>
                  <a:lnTo>
                    <a:pt x="75330" y="55262"/>
                  </a:lnTo>
                  <a:lnTo>
                    <a:pt x="72763" y="529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64990" y="1888625"/>
            <a:ext cx="312011" cy="22208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57914" y="1888625"/>
            <a:ext cx="312011" cy="222083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434158" y="1888625"/>
            <a:ext cx="312011" cy="222083"/>
          </a:xfrm>
          <a:prstGeom prst="rect">
            <a:avLst/>
          </a:prstGeom>
        </p:spPr>
      </p:pic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65" dirty="0"/>
              <a:t>Ф</a:t>
            </a:r>
            <a:r>
              <a:rPr spc="-10" dirty="0"/>
              <a:t>А</a:t>
            </a:r>
            <a:r>
              <a:rPr spc="-120" dirty="0"/>
              <a:t> </a:t>
            </a:r>
            <a:r>
              <a:rPr spc="-85" dirty="0"/>
              <a:t>Б</a:t>
            </a:r>
            <a:r>
              <a:rPr spc="-120" dirty="0"/>
              <a:t> </a:t>
            </a:r>
            <a:r>
              <a:rPr spc="-45" dirty="0"/>
              <a:t>Р</a:t>
            </a:r>
            <a:r>
              <a:rPr spc="-120" dirty="0"/>
              <a:t> </a:t>
            </a:r>
            <a:r>
              <a:rPr spc="155" dirty="0"/>
              <a:t>И</a:t>
            </a:r>
            <a:r>
              <a:rPr spc="140" dirty="0"/>
              <a:t>К</a:t>
            </a:r>
            <a:r>
              <a:rPr spc="-10" dirty="0"/>
              <a:t>А</a:t>
            </a:r>
            <a:r>
              <a:rPr spc="50" dirty="0"/>
              <a:t> </a:t>
            </a:r>
            <a:r>
              <a:rPr spc="125" dirty="0"/>
              <a:t>П</a:t>
            </a:r>
            <a:r>
              <a:rPr spc="-45" dirty="0"/>
              <a:t>Р</a:t>
            </a:r>
            <a:r>
              <a:rPr spc="-120" dirty="0"/>
              <a:t> </a:t>
            </a:r>
            <a:r>
              <a:rPr spc="-75" dirty="0"/>
              <a:t>Е</a:t>
            </a:r>
            <a:r>
              <a:rPr spc="-120" dirty="0"/>
              <a:t> </a:t>
            </a:r>
            <a:r>
              <a:rPr spc="130" dirty="0"/>
              <a:t>Д</a:t>
            </a:r>
            <a:r>
              <a:rPr spc="125" dirty="0"/>
              <a:t>П</a:t>
            </a:r>
            <a:r>
              <a:rPr spc="-45" dirty="0"/>
              <a:t>Р</a:t>
            </a:r>
            <a:r>
              <a:rPr spc="-120" dirty="0"/>
              <a:t> </a:t>
            </a:r>
            <a:r>
              <a:rPr spc="155" dirty="0"/>
              <a:t>И</a:t>
            </a:r>
            <a:r>
              <a:rPr spc="125" dirty="0"/>
              <a:t>Н</a:t>
            </a:r>
            <a:r>
              <a:rPr spc="155" dirty="0"/>
              <a:t>И</a:t>
            </a:r>
            <a:r>
              <a:rPr spc="150" dirty="0"/>
              <a:t>М</a:t>
            </a:r>
            <a:r>
              <a:rPr spc="40" dirty="0"/>
              <a:t>А</a:t>
            </a:r>
            <a:r>
              <a:rPr spc="-15" dirty="0"/>
              <a:t>Т</a:t>
            </a:r>
            <a:r>
              <a:rPr spc="-120" dirty="0"/>
              <a:t> </a:t>
            </a:r>
            <a:r>
              <a:rPr spc="-75" dirty="0"/>
              <a:t>Е</a:t>
            </a:r>
            <a:r>
              <a:rPr spc="-120" dirty="0"/>
              <a:t> </a:t>
            </a:r>
            <a:r>
              <a:rPr spc="120" dirty="0"/>
              <a:t>Л</a:t>
            </a:r>
            <a:r>
              <a:rPr dirty="0"/>
              <a:t>Ь</a:t>
            </a:r>
            <a:r>
              <a:rPr spc="-55" dirty="0"/>
              <a:t>С</a:t>
            </a:r>
            <a:r>
              <a:rPr spc="-120" dirty="0"/>
              <a:t> </a:t>
            </a:r>
            <a:r>
              <a:rPr spc="-15" dirty="0"/>
              <a:t>Т</a:t>
            </a:r>
            <a:r>
              <a:rPr spc="-120" dirty="0"/>
              <a:t> </a:t>
            </a:r>
            <a:r>
              <a:rPr spc="-85" dirty="0"/>
              <a:t>В</a:t>
            </a:r>
            <a:r>
              <a:rPr spc="-120" dirty="0"/>
              <a:t> </a:t>
            </a:r>
            <a:r>
              <a:rPr spc="-10" dirty="0"/>
              <a:t>А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948372" y="5619334"/>
            <a:ext cx="137160" cy="171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800" b="1" spc="35" dirty="0">
                <a:solidFill>
                  <a:srgbClr val="FFFFFF"/>
                </a:solidFill>
                <a:latin typeface="Arial"/>
                <a:cs typeface="Arial"/>
              </a:rPr>
              <a:t>8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0839" y="3013469"/>
            <a:ext cx="2941320" cy="3100070"/>
          </a:xfrm>
          <a:custGeom>
            <a:avLst/>
            <a:gdLst/>
            <a:ahLst/>
            <a:cxnLst/>
            <a:rect l="l" t="t" r="r" b="b"/>
            <a:pathLst>
              <a:path w="2941320" h="3100070">
                <a:moveTo>
                  <a:pt x="2941045" y="0"/>
                </a:moveTo>
                <a:lnTo>
                  <a:pt x="0" y="0"/>
                </a:lnTo>
                <a:lnTo>
                  <a:pt x="0" y="3099683"/>
                </a:lnTo>
                <a:lnTo>
                  <a:pt x="2941045" y="3099683"/>
                </a:lnTo>
                <a:lnTo>
                  <a:pt x="2941045" y="0"/>
                </a:lnTo>
                <a:close/>
              </a:path>
            </a:pathLst>
          </a:custGeom>
          <a:solidFill>
            <a:srgbClr val="02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37" y="714773"/>
            <a:ext cx="355600" cy="4622800"/>
          </a:xfrm>
          <a:custGeom>
            <a:avLst/>
            <a:gdLst/>
            <a:ahLst/>
            <a:cxnLst/>
            <a:rect l="l" t="t" r="r" b="b"/>
            <a:pathLst>
              <a:path w="355600" h="4622800">
                <a:moveTo>
                  <a:pt x="355597" y="0"/>
                </a:moveTo>
                <a:lnTo>
                  <a:pt x="0" y="0"/>
                </a:lnTo>
                <a:lnTo>
                  <a:pt x="0" y="4622798"/>
                </a:lnTo>
                <a:lnTo>
                  <a:pt x="355597" y="4622798"/>
                </a:lnTo>
                <a:lnTo>
                  <a:pt x="355597" y="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4844" y="1173006"/>
            <a:ext cx="38715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20" dirty="0"/>
              <a:t>КАК</a:t>
            </a:r>
            <a:r>
              <a:rPr spc="-175" dirty="0"/>
              <a:t> </a:t>
            </a:r>
            <a:r>
              <a:rPr spc="20" dirty="0"/>
              <a:t>ПР</a:t>
            </a:r>
            <a:r>
              <a:rPr spc="-55" dirty="0"/>
              <a:t>О</a:t>
            </a:r>
            <a:r>
              <a:rPr spc="-65" dirty="0"/>
              <a:t>Х</a:t>
            </a:r>
            <a:r>
              <a:rPr spc="60" dirty="0"/>
              <a:t>О</a:t>
            </a:r>
            <a:r>
              <a:rPr spc="80" dirty="0"/>
              <a:t>ДИТ</a:t>
            </a:r>
            <a:r>
              <a:rPr spc="-175" dirty="0"/>
              <a:t> </a:t>
            </a:r>
            <a:r>
              <a:rPr spc="15" dirty="0"/>
              <a:t>ОБ</a:t>
            </a:r>
            <a:r>
              <a:rPr spc="-40" dirty="0"/>
              <a:t>У</a:t>
            </a:r>
            <a:r>
              <a:rPr spc="-45" dirty="0"/>
              <a:t>ЧЕНИЕ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51812" y="2041898"/>
            <a:ext cx="3243580" cy="1157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30" dirty="0">
                <a:solidFill>
                  <a:srgbClr val="1D1D1B"/>
                </a:solidFill>
                <a:latin typeface="Microsoft Sans Serif"/>
                <a:cs typeface="Microsoft Sans Serif"/>
              </a:rPr>
              <a:t>ОНЛАЙН-ФОРМАТ</a:t>
            </a:r>
            <a:endParaRPr sz="1600">
              <a:latin typeface="Microsoft Sans Serif"/>
              <a:cs typeface="Microsoft Sans Serif"/>
            </a:endParaRPr>
          </a:p>
          <a:p>
            <a:pPr marL="12700" marR="5080">
              <a:lnSpc>
                <a:spcPct val="122800"/>
              </a:lnSpc>
              <a:spcBef>
                <a:spcPts val="805"/>
              </a:spcBef>
            </a:pPr>
            <a:r>
              <a:rPr sz="1400" spc="1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б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учение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1D1D1B"/>
                </a:solidFill>
                <a:latin typeface="Microsoft Sans Serif"/>
                <a:cs typeface="Microsoft Sans Serif"/>
              </a:rPr>
              <a:t>пр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х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дит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на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образова</a:t>
            </a:r>
            <a:r>
              <a:rPr sz="1400" spc="-6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8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льной  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пла</a:t>
            </a:r>
            <a:r>
              <a:rPr sz="1400" spc="-7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80" dirty="0">
                <a:solidFill>
                  <a:srgbClr val="1D1D1B"/>
                </a:solidFill>
                <a:latin typeface="Microsoft Sans Serif"/>
                <a:cs typeface="Microsoft Sans Serif"/>
              </a:rPr>
              <a:t>форме.</a:t>
            </a:r>
            <a:r>
              <a:rPr sz="1400" spc="-12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90" dirty="0">
                <a:solidFill>
                  <a:srgbClr val="1D1D1B"/>
                </a:solidFill>
                <a:latin typeface="Microsoft Sans Serif"/>
                <a:cs typeface="Microsoft Sans Serif"/>
              </a:rPr>
              <a:t>Вы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65" dirty="0">
                <a:solidFill>
                  <a:srgbClr val="1D1D1B"/>
                </a:solidFill>
                <a:latin typeface="Microsoft Sans Serif"/>
                <a:cs typeface="Microsoft Sans Serif"/>
              </a:rPr>
              <a:t>м</a:t>
            </a:r>
            <a:r>
              <a:rPr sz="1400" spc="-85" dirty="0">
                <a:solidFill>
                  <a:srgbClr val="1D1D1B"/>
                </a:solidFill>
                <a:latin typeface="Microsoft Sans Serif"/>
                <a:cs typeface="Microsoft Sans Serif"/>
              </a:rPr>
              <a:t>о</a:t>
            </a:r>
            <a:r>
              <a:rPr sz="1400" spc="-80" dirty="0">
                <a:solidFill>
                  <a:srgbClr val="1D1D1B"/>
                </a:solidFill>
                <a:latin typeface="Microsoft Sans Serif"/>
                <a:cs typeface="Microsoft Sans Serif"/>
              </a:rPr>
              <a:t>ж</a:t>
            </a:r>
            <a:r>
              <a:rPr sz="1400" spc="-70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те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учит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ь</a:t>
            </a: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85" dirty="0">
                <a:solidFill>
                  <a:srgbClr val="1D1D1B"/>
                </a:solidFill>
                <a:latin typeface="Microsoft Sans Serif"/>
                <a:cs typeface="Microsoft Sans Serif"/>
              </a:rPr>
              <a:t>я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00" spc="-75" dirty="0">
                <a:solidFill>
                  <a:srgbClr val="1D1D1B"/>
                </a:solidFill>
                <a:latin typeface="Microsoft Sans Serif"/>
                <a:cs typeface="Microsoft Sans Serif"/>
              </a:rPr>
              <a:t>да</a:t>
            </a:r>
            <a:r>
              <a:rPr sz="1400" spc="-130" dirty="0">
                <a:solidFill>
                  <a:srgbClr val="1D1D1B"/>
                </a:solidFill>
                <a:latin typeface="Microsoft Sans Serif"/>
                <a:cs typeface="Microsoft Sans Serif"/>
              </a:rPr>
              <a:t>ж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8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л</a:t>
            </a:r>
            <a:r>
              <a:rPr sz="1400" spc="-6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фона;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0650" y="3883398"/>
            <a:ext cx="3258820" cy="895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ЕДИНАЯ</a:t>
            </a:r>
            <a:r>
              <a:rPr sz="1600" spc="-8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D1D1B"/>
                </a:solidFill>
                <a:latin typeface="Microsoft Sans Serif"/>
                <a:cs typeface="Microsoft Sans Serif"/>
              </a:rPr>
              <a:t>БАЗА</a:t>
            </a:r>
            <a:r>
              <a:rPr sz="1600" spc="-85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600" spc="55" dirty="0">
                <a:solidFill>
                  <a:srgbClr val="1D1D1B"/>
                </a:solidFill>
                <a:latin typeface="Microsoft Sans Serif"/>
                <a:cs typeface="Microsoft Sans Serif"/>
              </a:rPr>
              <a:t>ЗНАНИЙ</a:t>
            </a:r>
            <a:endParaRPr sz="1600">
              <a:latin typeface="Microsoft Sans Serif"/>
              <a:cs typeface="Microsoft Sans Serif"/>
            </a:endParaRPr>
          </a:p>
          <a:p>
            <a:pPr marL="31750" marR="5080">
              <a:lnSpc>
                <a:spcPct val="122800"/>
              </a:lnSpc>
              <a:spcBef>
                <a:spcPts val="805"/>
              </a:spcBef>
            </a:pP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В</a:t>
            </a:r>
            <a:r>
              <a:rPr sz="1400" spc="-7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1D1D1B"/>
                </a:solidFill>
                <a:latin typeface="Microsoft Sans Serif"/>
                <a:cs typeface="Microsoft Sans Serif"/>
              </a:rPr>
              <a:t>учебные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105" dirty="0">
                <a:solidFill>
                  <a:srgbClr val="1D1D1B"/>
                </a:solidFill>
                <a:latin typeface="Microsoft Sans Serif"/>
                <a:cs typeface="Microsoft Sans Serif"/>
              </a:rPr>
              <a:t>ма</a:t>
            </a:r>
            <a:r>
              <a:rPr sz="1400" spc="-100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ериалы, 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лекции</a:t>
            </a:r>
            <a:r>
              <a:rPr sz="1400" spc="5" dirty="0">
                <a:solidFill>
                  <a:srgbClr val="1D1D1B"/>
                </a:solidFill>
                <a:latin typeface="Microsoft Sans Serif"/>
                <a:cs typeface="Microsoft Sans Serif"/>
              </a:rPr>
              <a:t>и  </a:t>
            </a:r>
            <a:r>
              <a:rPr sz="1400" spc="-25" dirty="0">
                <a:solidFill>
                  <a:srgbClr val="1D1D1B"/>
                </a:solidFill>
                <a:latin typeface="Microsoft Sans Serif"/>
                <a:cs typeface="Microsoft Sans Serif"/>
              </a:rPr>
              <a:t>до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с</a:t>
            </a:r>
            <a:r>
              <a:rPr sz="1400" spc="-15" dirty="0">
                <a:solidFill>
                  <a:srgbClr val="1D1D1B"/>
                </a:solidFill>
                <a:latin typeface="Microsoft Sans Serif"/>
                <a:cs typeface="Microsoft Sans Serif"/>
              </a:rPr>
              <a:t>т</a:t>
            </a:r>
            <a:r>
              <a:rPr sz="1400" spc="-35" dirty="0">
                <a:solidFill>
                  <a:srgbClr val="1D1D1B"/>
                </a:solidFill>
                <a:latin typeface="Microsoft Sans Serif"/>
                <a:cs typeface="Microsoft Sans Serif"/>
              </a:rPr>
              <a:t>упны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в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30" dirty="0">
                <a:solidFill>
                  <a:srgbClr val="1D1D1B"/>
                </a:solidFill>
                <a:latin typeface="Microsoft Sans Serif"/>
                <a:cs typeface="Microsoft Sans Serif"/>
              </a:rPr>
              <a:t>презентации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1D1D1B"/>
                </a:solidFill>
                <a:latin typeface="Microsoft Sans Serif"/>
                <a:cs typeface="Microsoft Sans Serif"/>
              </a:rPr>
              <a:t>в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1D1D1B"/>
                </a:solidFill>
                <a:latin typeface="Microsoft Sans Serif"/>
                <a:cs typeface="Microsoft Sans Serif"/>
              </a:rPr>
              <a:t>любое</a:t>
            </a:r>
            <a:r>
              <a:rPr sz="1400" spc="-60" dirty="0">
                <a:solidFill>
                  <a:srgbClr val="1D1D1B"/>
                </a:solidFill>
                <a:latin typeface="Microsoft Sans Serif"/>
                <a:cs typeface="Microsoft Sans Serif"/>
              </a:rPr>
              <a:t> </a:t>
            </a:r>
            <a:r>
              <a:rPr sz="1400" spc="-45" dirty="0">
                <a:solidFill>
                  <a:srgbClr val="1D1D1B"/>
                </a:solidFill>
                <a:latin typeface="Microsoft Sans Serif"/>
                <a:cs typeface="Microsoft Sans Serif"/>
              </a:rPr>
              <a:t>время;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774208" y="740171"/>
            <a:ext cx="4918075" cy="4610100"/>
            <a:chOff x="5774208" y="740171"/>
            <a:chExt cx="4918075" cy="46101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9734" y="3013469"/>
              <a:ext cx="692150" cy="3365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4208" y="740171"/>
              <a:ext cx="4264078" cy="461009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907323" y="2077719"/>
            <a:ext cx="424180" cy="476250"/>
            <a:chOff x="907323" y="2077719"/>
            <a:chExt cx="424180" cy="476250"/>
          </a:xfrm>
        </p:grpSpPr>
        <p:sp>
          <p:nvSpPr>
            <p:cNvPr id="11" name="object 11"/>
            <p:cNvSpPr/>
            <p:nvPr/>
          </p:nvSpPr>
          <p:spPr>
            <a:xfrm>
              <a:off x="917450" y="2083093"/>
              <a:ext cx="403860" cy="346075"/>
            </a:xfrm>
            <a:custGeom>
              <a:avLst/>
              <a:gdLst/>
              <a:ahLst/>
              <a:cxnLst/>
              <a:rect l="l" t="t" r="r" b="b"/>
              <a:pathLst>
                <a:path w="403859" h="346075">
                  <a:moveTo>
                    <a:pt x="373479" y="299563"/>
                  </a:moveTo>
                  <a:lnTo>
                    <a:pt x="30114" y="299563"/>
                  </a:lnTo>
                  <a:lnTo>
                    <a:pt x="18378" y="297199"/>
                  </a:lnTo>
                  <a:lnTo>
                    <a:pt x="8807" y="290756"/>
                  </a:lnTo>
                  <a:lnTo>
                    <a:pt x="2361" y="281201"/>
                  </a:lnTo>
                  <a:lnTo>
                    <a:pt x="0" y="269507"/>
                  </a:lnTo>
                  <a:lnTo>
                    <a:pt x="0" y="30056"/>
                  </a:lnTo>
                  <a:lnTo>
                    <a:pt x="2361" y="18361"/>
                  </a:lnTo>
                  <a:lnTo>
                    <a:pt x="8807" y="8807"/>
                  </a:lnTo>
                  <a:lnTo>
                    <a:pt x="18378" y="2363"/>
                  </a:lnTo>
                  <a:lnTo>
                    <a:pt x="30114" y="0"/>
                  </a:lnTo>
                  <a:lnTo>
                    <a:pt x="373479" y="0"/>
                  </a:lnTo>
                  <a:lnTo>
                    <a:pt x="385213" y="2363"/>
                  </a:lnTo>
                  <a:lnTo>
                    <a:pt x="394784" y="8807"/>
                  </a:lnTo>
                  <a:lnTo>
                    <a:pt x="401230" y="18361"/>
                  </a:lnTo>
                  <a:lnTo>
                    <a:pt x="403593" y="30056"/>
                  </a:lnTo>
                  <a:lnTo>
                    <a:pt x="403593" y="269507"/>
                  </a:lnTo>
                  <a:lnTo>
                    <a:pt x="401230" y="281201"/>
                  </a:lnTo>
                  <a:lnTo>
                    <a:pt x="394784" y="290756"/>
                  </a:lnTo>
                  <a:lnTo>
                    <a:pt x="385213" y="297199"/>
                  </a:lnTo>
                  <a:lnTo>
                    <a:pt x="373479" y="299563"/>
                  </a:lnTo>
                  <a:close/>
                </a:path>
                <a:path w="403859" h="346075">
                  <a:moveTo>
                    <a:pt x="98910" y="299563"/>
                  </a:moveTo>
                  <a:lnTo>
                    <a:pt x="80565" y="345913"/>
                  </a:lnTo>
                  <a:lnTo>
                    <a:pt x="323029" y="345913"/>
                  </a:lnTo>
                  <a:lnTo>
                    <a:pt x="304683" y="299563"/>
                  </a:lnTo>
                </a:path>
              </a:pathLst>
            </a:custGeom>
            <a:ln w="10746">
              <a:solidFill>
                <a:srgbClr val="261B1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45990" y="2325892"/>
              <a:ext cx="203835" cy="10795"/>
            </a:xfrm>
            <a:custGeom>
              <a:avLst/>
              <a:gdLst/>
              <a:ahLst/>
              <a:cxnLst/>
              <a:rect l="l" t="t" r="r" b="b"/>
              <a:pathLst>
                <a:path w="203834" h="10794">
                  <a:moveTo>
                    <a:pt x="201121" y="0"/>
                  </a:moveTo>
                  <a:lnTo>
                    <a:pt x="2407" y="0"/>
                  </a:lnTo>
                  <a:lnTo>
                    <a:pt x="0" y="2407"/>
                  </a:lnTo>
                  <a:lnTo>
                    <a:pt x="0" y="8341"/>
                  </a:lnTo>
                  <a:lnTo>
                    <a:pt x="2407" y="10749"/>
                  </a:lnTo>
                  <a:lnTo>
                    <a:pt x="5374" y="10749"/>
                  </a:lnTo>
                  <a:lnTo>
                    <a:pt x="201121" y="10749"/>
                  </a:lnTo>
                  <a:lnTo>
                    <a:pt x="203528" y="8341"/>
                  </a:lnTo>
                  <a:lnTo>
                    <a:pt x="203528" y="2407"/>
                  </a:lnTo>
                  <a:lnTo>
                    <a:pt x="201121" y="0"/>
                  </a:lnTo>
                  <a:close/>
                </a:path>
              </a:pathLst>
            </a:custGeom>
            <a:solidFill>
              <a:srgbClr val="261B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2697" y="2314533"/>
              <a:ext cx="413384" cy="233679"/>
            </a:xfrm>
            <a:custGeom>
              <a:avLst/>
              <a:gdLst/>
              <a:ahLst/>
              <a:cxnLst/>
              <a:rect l="l" t="t" r="r" b="b"/>
              <a:pathLst>
                <a:path w="413384" h="233680">
                  <a:moveTo>
                    <a:pt x="138674" y="16725"/>
                  </a:moveTo>
                  <a:lnTo>
                    <a:pt x="138674" y="25974"/>
                  </a:lnTo>
                  <a:lnTo>
                    <a:pt x="131182" y="33419"/>
                  </a:lnTo>
                  <a:lnTo>
                    <a:pt x="122009" y="33419"/>
                  </a:lnTo>
                  <a:lnTo>
                    <a:pt x="112836" y="33419"/>
                  </a:lnTo>
                  <a:lnTo>
                    <a:pt x="105344" y="25974"/>
                  </a:lnTo>
                  <a:lnTo>
                    <a:pt x="105344" y="16725"/>
                  </a:lnTo>
                  <a:lnTo>
                    <a:pt x="105344" y="7477"/>
                  </a:lnTo>
                  <a:lnTo>
                    <a:pt x="112836" y="0"/>
                  </a:lnTo>
                  <a:lnTo>
                    <a:pt x="122009" y="0"/>
                  </a:lnTo>
                  <a:lnTo>
                    <a:pt x="131182" y="0"/>
                  </a:lnTo>
                  <a:lnTo>
                    <a:pt x="138674" y="7477"/>
                  </a:lnTo>
                  <a:lnTo>
                    <a:pt x="138674" y="16725"/>
                  </a:lnTo>
                  <a:close/>
                </a:path>
                <a:path w="413384" h="233680">
                  <a:moveTo>
                    <a:pt x="376245" y="149087"/>
                  </a:moveTo>
                  <a:lnTo>
                    <a:pt x="411406" y="212407"/>
                  </a:lnTo>
                  <a:lnTo>
                    <a:pt x="413167" y="219746"/>
                  </a:lnTo>
                  <a:lnTo>
                    <a:pt x="411159" y="226605"/>
                  </a:lnTo>
                  <a:lnTo>
                    <a:pt x="406140" y="231677"/>
                  </a:lnTo>
                  <a:lnTo>
                    <a:pt x="398872" y="233658"/>
                  </a:lnTo>
                  <a:lnTo>
                    <a:pt x="14233" y="233658"/>
                  </a:lnTo>
                  <a:lnTo>
                    <a:pt x="6964" y="231677"/>
                  </a:lnTo>
                  <a:lnTo>
                    <a:pt x="1962" y="226605"/>
                  </a:lnTo>
                  <a:lnTo>
                    <a:pt x="0" y="219746"/>
                  </a:lnTo>
                  <a:lnTo>
                    <a:pt x="1848" y="212407"/>
                  </a:lnTo>
                  <a:lnTo>
                    <a:pt x="36854" y="149087"/>
                  </a:lnTo>
                  <a:lnTo>
                    <a:pt x="376245" y="149087"/>
                  </a:lnTo>
                  <a:close/>
                </a:path>
              </a:pathLst>
            </a:custGeom>
            <a:ln w="10746">
              <a:solidFill>
                <a:srgbClr val="261B1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7127" y="2126415"/>
              <a:ext cx="164235" cy="164271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925221" y="3853714"/>
            <a:ext cx="419100" cy="539750"/>
            <a:chOff x="925221" y="3853714"/>
            <a:chExt cx="419100" cy="53975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5924" y="4057714"/>
              <a:ext cx="89167" cy="896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06103" y="3853714"/>
              <a:ext cx="258144" cy="17928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30533" y="3927380"/>
              <a:ext cx="408940" cy="460375"/>
            </a:xfrm>
            <a:custGeom>
              <a:avLst/>
              <a:gdLst/>
              <a:ahLst/>
              <a:cxnLst/>
              <a:rect l="l" t="t" r="r" b="b"/>
              <a:pathLst>
                <a:path w="408940" h="460375">
                  <a:moveTo>
                    <a:pt x="59255" y="0"/>
                  </a:moveTo>
                  <a:lnTo>
                    <a:pt x="34468" y="0"/>
                  </a:lnTo>
                  <a:lnTo>
                    <a:pt x="22954" y="2334"/>
                  </a:lnTo>
                  <a:lnTo>
                    <a:pt x="13537" y="8700"/>
                  </a:lnTo>
                  <a:lnTo>
                    <a:pt x="7181" y="18144"/>
                  </a:lnTo>
                  <a:lnTo>
                    <a:pt x="4848" y="29710"/>
                  </a:lnTo>
                  <a:lnTo>
                    <a:pt x="4848" y="266419"/>
                  </a:lnTo>
                  <a:lnTo>
                    <a:pt x="7181" y="277986"/>
                  </a:lnTo>
                  <a:lnTo>
                    <a:pt x="13537" y="287431"/>
                  </a:lnTo>
                  <a:lnTo>
                    <a:pt x="22954" y="293799"/>
                  </a:lnTo>
                  <a:lnTo>
                    <a:pt x="34468" y="296133"/>
                  </a:lnTo>
                  <a:lnTo>
                    <a:pt x="373900" y="296133"/>
                  </a:lnTo>
                  <a:lnTo>
                    <a:pt x="385502" y="293799"/>
                  </a:lnTo>
                  <a:lnTo>
                    <a:pt x="394964" y="287431"/>
                  </a:lnTo>
                  <a:lnTo>
                    <a:pt x="401336" y="277986"/>
                  </a:lnTo>
                  <a:lnTo>
                    <a:pt x="403672" y="266419"/>
                  </a:lnTo>
                  <a:lnTo>
                    <a:pt x="403672" y="29710"/>
                  </a:lnTo>
                  <a:lnTo>
                    <a:pt x="401336" y="18144"/>
                  </a:lnTo>
                  <a:lnTo>
                    <a:pt x="394964" y="8700"/>
                  </a:lnTo>
                  <a:lnTo>
                    <a:pt x="385502" y="2334"/>
                  </a:lnTo>
                  <a:lnTo>
                    <a:pt x="373900" y="0"/>
                  </a:lnTo>
                  <a:lnTo>
                    <a:pt x="346093" y="0"/>
                  </a:lnTo>
                </a:path>
                <a:path w="408940" h="460375">
                  <a:moveTo>
                    <a:pt x="102476" y="296133"/>
                  </a:moveTo>
                  <a:lnTo>
                    <a:pt x="84339" y="341969"/>
                  </a:lnTo>
                  <a:lnTo>
                    <a:pt x="324178" y="341969"/>
                  </a:lnTo>
                  <a:lnTo>
                    <a:pt x="306044" y="296133"/>
                  </a:lnTo>
                </a:path>
                <a:path w="408940" h="460375">
                  <a:moveTo>
                    <a:pt x="371934" y="376712"/>
                  </a:moveTo>
                  <a:lnTo>
                    <a:pt x="406692" y="439355"/>
                  </a:lnTo>
                  <a:lnTo>
                    <a:pt x="408434" y="446601"/>
                  </a:lnTo>
                  <a:lnTo>
                    <a:pt x="406449" y="453365"/>
                  </a:lnTo>
                  <a:lnTo>
                    <a:pt x="401487" y="458363"/>
                  </a:lnTo>
                  <a:lnTo>
                    <a:pt x="394301" y="460314"/>
                  </a:lnTo>
                  <a:lnTo>
                    <a:pt x="14219" y="460314"/>
                  </a:lnTo>
                  <a:lnTo>
                    <a:pt x="6947" y="458363"/>
                  </a:lnTo>
                  <a:lnTo>
                    <a:pt x="1957" y="453365"/>
                  </a:lnTo>
                  <a:lnTo>
                    <a:pt x="0" y="446601"/>
                  </a:lnTo>
                  <a:lnTo>
                    <a:pt x="1824" y="439355"/>
                  </a:lnTo>
                  <a:lnTo>
                    <a:pt x="36585" y="376712"/>
                  </a:lnTo>
                  <a:lnTo>
                    <a:pt x="371934" y="376712"/>
                  </a:lnTo>
                  <a:close/>
                </a:path>
              </a:pathLst>
            </a:custGeom>
            <a:ln w="10623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65" dirty="0">
                <a:solidFill>
                  <a:srgbClr val="1D1D1B"/>
                </a:solidFill>
              </a:rPr>
              <a:t>Ф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Б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40" dirty="0">
                <a:solidFill>
                  <a:srgbClr val="1D1D1B"/>
                </a:solidFill>
              </a:rPr>
              <a:t>К</a:t>
            </a:r>
            <a:r>
              <a:rPr spc="-10" dirty="0">
                <a:solidFill>
                  <a:srgbClr val="1D1D1B"/>
                </a:solidFill>
              </a:rPr>
              <a:t>А</a:t>
            </a:r>
            <a:r>
              <a:rPr spc="50" dirty="0">
                <a:solidFill>
                  <a:srgbClr val="1D1D1B"/>
                </a:solidFill>
              </a:rPr>
              <a:t> 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30" dirty="0">
                <a:solidFill>
                  <a:srgbClr val="1D1D1B"/>
                </a:solidFill>
              </a:rPr>
              <a:t>Д</a:t>
            </a:r>
            <a:r>
              <a:rPr spc="125" dirty="0">
                <a:solidFill>
                  <a:srgbClr val="1D1D1B"/>
                </a:solidFill>
              </a:rPr>
              <a:t>П</a:t>
            </a:r>
            <a:r>
              <a:rPr spc="-45" dirty="0">
                <a:solidFill>
                  <a:srgbClr val="1D1D1B"/>
                </a:solidFill>
              </a:rPr>
              <a:t>Р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25" dirty="0">
                <a:solidFill>
                  <a:srgbClr val="1D1D1B"/>
                </a:solidFill>
              </a:rPr>
              <a:t>Н</a:t>
            </a:r>
            <a:r>
              <a:rPr spc="155" dirty="0">
                <a:solidFill>
                  <a:srgbClr val="1D1D1B"/>
                </a:solidFill>
              </a:rPr>
              <a:t>И</a:t>
            </a:r>
            <a:r>
              <a:rPr spc="150" dirty="0">
                <a:solidFill>
                  <a:srgbClr val="1D1D1B"/>
                </a:solidFill>
              </a:rPr>
              <a:t>М</a:t>
            </a:r>
            <a:r>
              <a:rPr spc="40" dirty="0">
                <a:solidFill>
                  <a:srgbClr val="1D1D1B"/>
                </a:solidFill>
              </a:rPr>
              <a:t>А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75" dirty="0">
                <a:solidFill>
                  <a:srgbClr val="1D1D1B"/>
                </a:solidFill>
              </a:rPr>
              <a:t>Е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120" dirty="0">
                <a:solidFill>
                  <a:srgbClr val="1D1D1B"/>
                </a:solidFill>
              </a:rPr>
              <a:t>Л</a:t>
            </a:r>
            <a:r>
              <a:rPr dirty="0">
                <a:solidFill>
                  <a:srgbClr val="1D1D1B"/>
                </a:solidFill>
              </a:rPr>
              <a:t>Ь</a:t>
            </a:r>
            <a:r>
              <a:rPr spc="-55" dirty="0">
                <a:solidFill>
                  <a:srgbClr val="1D1D1B"/>
                </a:solidFill>
              </a:rPr>
              <a:t>С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5" dirty="0">
                <a:solidFill>
                  <a:srgbClr val="1D1D1B"/>
                </a:solidFill>
              </a:rPr>
              <a:t>Т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85" dirty="0">
                <a:solidFill>
                  <a:srgbClr val="1D1D1B"/>
                </a:solidFill>
              </a:rPr>
              <a:t>В</a:t>
            </a:r>
            <a:r>
              <a:rPr spc="-120" dirty="0">
                <a:solidFill>
                  <a:srgbClr val="1D1D1B"/>
                </a:solidFill>
              </a:rPr>
              <a:t> </a:t>
            </a:r>
            <a:r>
              <a:rPr spc="-10" dirty="0">
                <a:solidFill>
                  <a:srgbClr val="1D1D1B"/>
                </a:solidFill>
              </a:rPr>
              <a:t>А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973772" y="5619334"/>
            <a:ext cx="81915" cy="1714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719</Words>
  <Application>Microsoft Office PowerPoint</Application>
  <PresentationFormat>Произвольный</PresentationFormat>
  <Paragraphs>120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Lucida Sans Unicode</vt:lpstr>
      <vt:lpstr>Microsoft Sans Serif</vt:lpstr>
      <vt:lpstr>Office Theme</vt:lpstr>
      <vt:lpstr>Презентация PowerPoint</vt:lpstr>
      <vt:lpstr>В 2021 году прошли профессиональное обучение  и получили дополнительное профессиональное  образование в целом по Российской Федерации 194,9 тыс. человек (115,5% от планируемой численности  168,8 тыс. человек). Численность занятых граждан после  завершения обучения составила 145,9 тыс. человек.</vt:lpstr>
      <vt:lpstr>НАЦПРОЕКТ «ДЕМОГРАФИЯ»</vt:lpstr>
      <vt:lpstr>ЧТО ТАКОЕ «ФАБРИКА ПРЕДПРИНИМАТЕЛЬСТВА»?</vt:lpstr>
      <vt:lpstr>ОБРАЗОВАТЕЛЬНЫЙ КУРС</vt:lpstr>
      <vt:lpstr>ОБРАЗОВАТЕЛЬНЫЙ  КУРС</vt:lpstr>
      <vt:lpstr>ИТОГИ ОБУЧЕНИЯ</vt:lpstr>
      <vt:lpstr>КАК ЭТО РАБОТАЕТ</vt:lpstr>
      <vt:lpstr>КАК ПРОХОДИТ ОБУЧЕНИЕ</vt:lpstr>
      <vt:lpstr>КАК ПРОХОДИТ ОБУЧЕНИЕ</vt:lpstr>
      <vt:lpstr>Презентация PowerPoint</vt:lpstr>
      <vt:lpstr>НАШИ НАСТАВНИКИ</vt:lpstr>
      <vt:lpstr>НЕ БОЙСЯ ДЕЙСТВОВАТЬ  УЖЕ СЕГОДНЯ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фабрика.cdr</dc:title>
  <dc:creator>alex1</dc:creator>
  <cp:lastModifiedBy>User</cp:lastModifiedBy>
  <cp:revision>4</cp:revision>
  <dcterms:created xsi:type="dcterms:W3CDTF">2022-04-01T11:36:17Z</dcterms:created>
  <dcterms:modified xsi:type="dcterms:W3CDTF">2022-04-06T11:12:59Z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2022-03-30T00:00:00Z</vt:filetime>
  </property>
  <property fmtid="{D5CDD505-2E9C-101B-9397-08002B2CF9AE}" pid="3" name="Creator">
    <vt:lpwstr>CorelDRAW 2018</vt:lpwstr>
  </property>
  <property fmtid="{D5CDD505-2E9C-101B-9397-08002B2CF9AE}" pid="4" name="LastSaved">
    <vt:filetime>2022-04-01T00:00:00Z</vt:filetime>
  </property>
</Properties>
</file>